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58" r:id="rId2"/>
    <p:sldMasterId id="2147483971" r:id="rId3"/>
  </p:sldMasterIdLst>
  <p:notesMasterIdLst>
    <p:notesMasterId r:id="rId40"/>
  </p:notesMasterIdLst>
  <p:handoutMasterIdLst>
    <p:handoutMasterId r:id="rId41"/>
  </p:handoutMasterIdLst>
  <p:sldIdLst>
    <p:sldId id="256" r:id="rId4"/>
    <p:sldId id="259" r:id="rId5"/>
    <p:sldId id="307" r:id="rId6"/>
    <p:sldId id="303" r:id="rId7"/>
    <p:sldId id="285" r:id="rId8"/>
    <p:sldId id="261" r:id="rId9"/>
    <p:sldId id="262" r:id="rId10"/>
    <p:sldId id="305" r:id="rId11"/>
    <p:sldId id="263" r:id="rId12"/>
    <p:sldId id="302" r:id="rId13"/>
    <p:sldId id="264" r:id="rId14"/>
    <p:sldId id="265" r:id="rId15"/>
    <p:sldId id="266" r:id="rId16"/>
    <p:sldId id="267" r:id="rId17"/>
    <p:sldId id="315" r:id="rId18"/>
    <p:sldId id="316" r:id="rId19"/>
    <p:sldId id="317" r:id="rId20"/>
    <p:sldId id="318" r:id="rId21"/>
    <p:sldId id="319" r:id="rId22"/>
    <p:sldId id="269" r:id="rId23"/>
    <p:sldId id="270" r:id="rId24"/>
    <p:sldId id="271" r:id="rId25"/>
    <p:sldId id="274" r:id="rId26"/>
    <p:sldId id="298" r:id="rId27"/>
    <p:sldId id="278" r:id="rId28"/>
    <p:sldId id="308" r:id="rId29"/>
    <p:sldId id="277" r:id="rId30"/>
    <p:sldId id="309" r:id="rId31"/>
    <p:sldId id="287" r:id="rId32"/>
    <p:sldId id="1079" r:id="rId33"/>
    <p:sldId id="1071" r:id="rId34"/>
    <p:sldId id="324" r:id="rId35"/>
    <p:sldId id="1080" r:id="rId36"/>
    <p:sldId id="436" r:id="rId37"/>
    <p:sldId id="437" r:id="rId38"/>
    <p:sldId id="1078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EB856"/>
    <a:srgbClr val="029676"/>
    <a:srgbClr val="9FEDF0"/>
    <a:srgbClr val="FFFF00"/>
    <a:srgbClr val="1CB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5" autoAdjust="0"/>
    <p:restoredTop sz="95360" autoAdjust="0"/>
  </p:normalViewPr>
  <p:slideViewPr>
    <p:cSldViewPr showGuides="1">
      <p:cViewPr varScale="1">
        <p:scale>
          <a:sx n="85" d="100"/>
          <a:sy n="85" d="100"/>
        </p:scale>
        <p:origin x="6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862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C86476D3-4409-4859-9F3C-9276BE6813F2}" type="slidenum">
              <a:rPr lang="es-ES" smtClean="0"/>
              <a:pPr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1630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85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78b7be57bf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78b7be57bf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87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ae14a965c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ae14a965ca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985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b4e82634fe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b4e82634fe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740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e14a965ca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e14a965ca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75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354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 dirty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08709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C86476D3-4409-4859-9F3C-9276BE6813F2}" type="slidenum">
              <a:rPr lang="es-ES" smtClean="0"/>
              <a:pPr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1385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86940C13-4458-439A-B49C-8C0231ABA99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4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val 132"/>
          <p:cNvSpPr/>
          <p:nvPr/>
        </p:nvSpPr>
        <p:spPr>
          <a:xfrm>
            <a:off x="3293503" y="411510"/>
            <a:ext cx="2556993" cy="25569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39BBCBE-08BA-417D-87EB-C9DA6CB356F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id="{AE33218E-9C24-435F-948C-815D84D47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715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9" name="Grupo 18"/>
          <p:cNvGrpSpPr/>
          <p:nvPr userDrawn="1"/>
        </p:nvGrpSpPr>
        <p:grpSpPr>
          <a:xfrm flipH="1">
            <a:off x="7897087" y="71254"/>
            <a:ext cx="942199" cy="748729"/>
            <a:chOff x="7994651" y="185737"/>
            <a:chExt cx="773113" cy="61436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7994651" y="185737"/>
              <a:ext cx="773113" cy="614363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99463" y="417513"/>
              <a:ext cx="79375" cy="25400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99463" y="715963"/>
              <a:ext cx="84138" cy="25400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399463" y="371475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396288" y="501650"/>
              <a:ext cx="87313" cy="28575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399463" y="458788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053388" y="627063"/>
              <a:ext cx="57150" cy="5556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053388" y="371475"/>
              <a:ext cx="57150" cy="53975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189913" y="422275"/>
              <a:ext cx="25400" cy="117475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189913" y="627063"/>
              <a:ext cx="25400" cy="96838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59813" y="703263"/>
              <a:ext cx="49213" cy="38100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323528" y="120114"/>
            <a:ext cx="857708" cy="679986"/>
            <a:chOff x="542925" y="244475"/>
            <a:chExt cx="704850" cy="558801"/>
          </a:xfrm>
        </p:grpSpPr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542925" y="244475"/>
              <a:ext cx="704850" cy="558801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912813" y="454025"/>
              <a:ext cx="73025" cy="23813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912813" y="725488"/>
              <a:ext cx="76200" cy="23813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912813" y="412750"/>
              <a:ext cx="76200" cy="22225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909638" y="530225"/>
              <a:ext cx="79375" cy="26988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912813" y="492125"/>
              <a:ext cx="76200" cy="23813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596900" y="646113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596900" y="412750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722313" y="458788"/>
              <a:ext cx="23813" cy="106363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722313" y="646113"/>
              <a:ext cx="23813" cy="87313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1149350" y="714375"/>
              <a:ext cx="46038" cy="34925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440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9784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5" y="114127"/>
            <a:ext cx="9030847" cy="491524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2662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9" y="414000"/>
            <a:ext cx="8449824" cy="4599011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254063"/>
            <a:ext cx="635681" cy="54614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51052"/>
            <a:ext cx="635681" cy="5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4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93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11" y="153769"/>
            <a:ext cx="8885178" cy="4835962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3286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5" y="114127"/>
            <a:ext cx="9030847" cy="4915246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291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8968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5" y="114127"/>
            <a:ext cx="9030847" cy="4915246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898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upo 181"/>
          <p:cNvGrpSpPr/>
          <p:nvPr userDrawn="1"/>
        </p:nvGrpSpPr>
        <p:grpSpPr>
          <a:xfrm>
            <a:off x="96838" y="114300"/>
            <a:ext cx="9034462" cy="4914901"/>
            <a:chOff x="96838" y="114300"/>
            <a:chExt cx="9034462" cy="4914901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96838" y="114300"/>
              <a:ext cx="1081088" cy="1052513"/>
            </a:xfrm>
            <a:custGeom>
              <a:avLst/>
              <a:gdLst>
                <a:gd name="T0" fmla="*/ 372 w 442"/>
                <a:gd name="T1" fmla="*/ 316 h 430"/>
                <a:gd name="T2" fmla="*/ 360 w 442"/>
                <a:gd name="T3" fmla="*/ 346 h 430"/>
                <a:gd name="T4" fmla="*/ 321 w 442"/>
                <a:gd name="T5" fmla="*/ 345 h 430"/>
                <a:gd name="T6" fmla="*/ 364 w 442"/>
                <a:gd name="T7" fmla="*/ 303 h 430"/>
                <a:gd name="T8" fmla="*/ 364 w 442"/>
                <a:gd name="T9" fmla="*/ 303 h 430"/>
                <a:gd name="T10" fmla="*/ 289 w 442"/>
                <a:gd name="T11" fmla="*/ 305 h 430"/>
                <a:gd name="T12" fmla="*/ 327 w 442"/>
                <a:gd name="T13" fmla="*/ 305 h 430"/>
                <a:gd name="T14" fmla="*/ 247 w 442"/>
                <a:gd name="T15" fmla="*/ 317 h 430"/>
                <a:gd name="T16" fmla="*/ 145 w 442"/>
                <a:gd name="T17" fmla="*/ 317 h 430"/>
                <a:gd name="T18" fmla="*/ 172 w 442"/>
                <a:gd name="T19" fmla="*/ 309 h 430"/>
                <a:gd name="T20" fmla="*/ 185 w 442"/>
                <a:gd name="T21" fmla="*/ 314 h 430"/>
                <a:gd name="T22" fmla="*/ 234 w 442"/>
                <a:gd name="T23" fmla="*/ 307 h 430"/>
                <a:gd name="T24" fmla="*/ 35 w 442"/>
                <a:gd name="T25" fmla="*/ 245 h 430"/>
                <a:gd name="T26" fmla="*/ 42 w 442"/>
                <a:gd name="T27" fmla="*/ 264 h 430"/>
                <a:gd name="T28" fmla="*/ 193 w 442"/>
                <a:gd name="T29" fmla="*/ 355 h 430"/>
                <a:gd name="T30" fmla="*/ 201 w 442"/>
                <a:gd name="T31" fmla="*/ 353 h 430"/>
                <a:gd name="T32" fmla="*/ 215 w 442"/>
                <a:gd name="T33" fmla="*/ 361 h 430"/>
                <a:gd name="T34" fmla="*/ 192 w 442"/>
                <a:gd name="T35" fmla="*/ 407 h 430"/>
                <a:gd name="T36" fmla="*/ 15 w 442"/>
                <a:gd name="T37" fmla="*/ 281 h 430"/>
                <a:gd name="T38" fmla="*/ 302 w 442"/>
                <a:gd name="T39" fmla="*/ 244 h 430"/>
                <a:gd name="T40" fmla="*/ 361 w 442"/>
                <a:gd name="T41" fmla="*/ 236 h 430"/>
                <a:gd name="T42" fmla="*/ 244 w 442"/>
                <a:gd name="T43" fmla="*/ 272 h 430"/>
                <a:gd name="T44" fmla="*/ 206 w 442"/>
                <a:gd name="T45" fmla="*/ 291 h 430"/>
                <a:gd name="T46" fmla="*/ 243 w 442"/>
                <a:gd name="T47" fmla="*/ 253 h 430"/>
                <a:gd name="T48" fmla="*/ 199 w 442"/>
                <a:gd name="T49" fmla="*/ 274 h 430"/>
                <a:gd name="T50" fmla="*/ 112 w 442"/>
                <a:gd name="T51" fmla="*/ 323 h 430"/>
                <a:gd name="T52" fmla="*/ 87 w 442"/>
                <a:gd name="T53" fmla="*/ 239 h 430"/>
                <a:gd name="T54" fmla="*/ 162 w 442"/>
                <a:gd name="T55" fmla="*/ 295 h 430"/>
                <a:gd name="T56" fmla="*/ 273 w 442"/>
                <a:gd name="T57" fmla="*/ 235 h 430"/>
                <a:gd name="T58" fmla="*/ 410 w 442"/>
                <a:gd name="T59" fmla="*/ 186 h 430"/>
                <a:gd name="T60" fmla="*/ 97 w 442"/>
                <a:gd name="T61" fmla="*/ 234 h 430"/>
                <a:gd name="T62" fmla="*/ 77 w 442"/>
                <a:gd name="T63" fmla="*/ 175 h 430"/>
                <a:gd name="T64" fmla="*/ 188 w 442"/>
                <a:gd name="T65" fmla="*/ 245 h 430"/>
                <a:gd name="T66" fmla="*/ 234 w 442"/>
                <a:gd name="T67" fmla="*/ 161 h 430"/>
                <a:gd name="T68" fmla="*/ 252 w 442"/>
                <a:gd name="T69" fmla="*/ 161 h 430"/>
                <a:gd name="T70" fmla="*/ 224 w 442"/>
                <a:gd name="T71" fmla="*/ 188 h 430"/>
                <a:gd name="T72" fmla="*/ 221 w 442"/>
                <a:gd name="T73" fmla="*/ 227 h 430"/>
                <a:gd name="T74" fmla="*/ 37 w 442"/>
                <a:gd name="T75" fmla="*/ 112 h 430"/>
                <a:gd name="T76" fmla="*/ 74 w 442"/>
                <a:gd name="T77" fmla="*/ 119 h 430"/>
                <a:gd name="T78" fmla="*/ 213 w 442"/>
                <a:gd name="T79" fmla="*/ 212 h 430"/>
                <a:gd name="T80" fmla="*/ 341 w 442"/>
                <a:gd name="T81" fmla="*/ 182 h 430"/>
                <a:gd name="T82" fmla="*/ 212 w 442"/>
                <a:gd name="T83" fmla="*/ 201 h 430"/>
                <a:gd name="T84" fmla="*/ 38 w 442"/>
                <a:gd name="T85" fmla="*/ 83 h 430"/>
                <a:gd name="T86" fmla="*/ 218 w 442"/>
                <a:gd name="T87" fmla="*/ 8 h 430"/>
                <a:gd name="T88" fmla="*/ 225 w 442"/>
                <a:gd name="T89" fmla="*/ 147 h 430"/>
                <a:gd name="T90" fmla="*/ 218 w 442"/>
                <a:gd name="T91" fmla="*/ 1 h 430"/>
                <a:gd name="T92" fmla="*/ 41 w 442"/>
                <a:gd name="T93" fmla="*/ 96 h 430"/>
                <a:gd name="T94" fmla="*/ 20 w 442"/>
                <a:gd name="T95" fmla="*/ 123 h 430"/>
                <a:gd name="T96" fmla="*/ 26 w 442"/>
                <a:gd name="T97" fmla="*/ 238 h 430"/>
                <a:gd name="T98" fmla="*/ 4 w 442"/>
                <a:gd name="T99" fmla="*/ 289 h 430"/>
                <a:gd name="T100" fmla="*/ 211 w 442"/>
                <a:gd name="T101" fmla="*/ 428 h 430"/>
                <a:gd name="T102" fmla="*/ 373 w 442"/>
                <a:gd name="T103" fmla="*/ 320 h 430"/>
                <a:gd name="T104" fmla="*/ 359 w 442"/>
                <a:gd name="T105" fmla="*/ 274 h 430"/>
                <a:gd name="T106" fmla="*/ 394 w 442"/>
                <a:gd name="T107" fmla="*/ 250 h 430"/>
                <a:gd name="T108" fmla="*/ 433 w 442"/>
                <a:gd name="T109" fmla="*/ 193 h 430"/>
                <a:gd name="T110" fmla="*/ 437 w 442"/>
                <a:gd name="T111" fmla="*/ 156 h 430"/>
                <a:gd name="T112" fmla="*/ 421 w 442"/>
                <a:gd name="T113" fmla="*/ 9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430">
                  <a:moveTo>
                    <a:pt x="215" y="379"/>
                  </a:moveTo>
                  <a:cubicBezTo>
                    <a:pt x="216" y="379"/>
                    <a:pt x="217" y="379"/>
                    <a:pt x="217" y="378"/>
                  </a:cubicBezTo>
                  <a:cubicBezTo>
                    <a:pt x="236" y="366"/>
                    <a:pt x="258" y="360"/>
                    <a:pt x="279" y="352"/>
                  </a:cubicBezTo>
                  <a:cubicBezTo>
                    <a:pt x="308" y="340"/>
                    <a:pt x="337" y="329"/>
                    <a:pt x="366" y="317"/>
                  </a:cubicBezTo>
                  <a:cubicBezTo>
                    <a:pt x="368" y="316"/>
                    <a:pt x="370" y="316"/>
                    <a:pt x="372" y="316"/>
                  </a:cubicBezTo>
                  <a:cubicBezTo>
                    <a:pt x="357" y="328"/>
                    <a:pt x="339" y="330"/>
                    <a:pt x="322" y="338"/>
                  </a:cubicBezTo>
                  <a:cubicBezTo>
                    <a:pt x="316" y="341"/>
                    <a:pt x="310" y="343"/>
                    <a:pt x="305" y="346"/>
                  </a:cubicBezTo>
                  <a:cubicBezTo>
                    <a:pt x="324" y="339"/>
                    <a:pt x="343" y="332"/>
                    <a:pt x="362" y="325"/>
                  </a:cubicBezTo>
                  <a:cubicBezTo>
                    <a:pt x="363" y="331"/>
                    <a:pt x="364" y="336"/>
                    <a:pt x="364" y="341"/>
                  </a:cubicBezTo>
                  <a:cubicBezTo>
                    <a:pt x="364" y="343"/>
                    <a:pt x="362" y="345"/>
                    <a:pt x="360" y="346"/>
                  </a:cubicBezTo>
                  <a:cubicBezTo>
                    <a:pt x="320" y="363"/>
                    <a:pt x="280" y="379"/>
                    <a:pt x="240" y="396"/>
                  </a:cubicBezTo>
                  <a:cubicBezTo>
                    <a:pt x="231" y="400"/>
                    <a:pt x="222" y="403"/>
                    <a:pt x="212" y="407"/>
                  </a:cubicBezTo>
                  <a:cubicBezTo>
                    <a:pt x="211" y="402"/>
                    <a:pt x="209" y="398"/>
                    <a:pt x="208" y="392"/>
                  </a:cubicBezTo>
                  <a:cubicBezTo>
                    <a:pt x="246" y="377"/>
                    <a:pt x="284" y="362"/>
                    <a:pt x="322" y="348"/>
                  </a:cubicBezTo>
                  <a:cubicBezTo>
                    <a:pt x="322" y="347"/>
                    <a:pt x="321" y="346"/>
                    <a:pt x="321" y="345"/>
                  </a:cubicBezTo>
                  <a:cubicBezTo>
                    <a:pt x="284" y="360"/>
                    <a:pt x="247" y="374"/>
                    <a:pt x="209" y="389"/>
                  </a:cubicBezTo>
                  <a:cubicBezTo>
                    <a:pt x="209" y="384"/>
                    <a:pt x="207" y="379"/>
                    <a:pt x="213" y="379"/>
                  </a:cubicBezTo>
                  <a:cubicBezTo>
                    <a:pt x="214" y="379"/>
                    <a:pt x="214" y="379"/>
                    <a:pt x="215" y="379"/>
                  </a:cubicBezTo>
                  <a:cubicBezTo>
                    <a:pt x="215" y="379"/>
                    <a:pt x="215" y="379"/>
                    <a:pt x="215" y="379"/>
                  </a:cubicBezTo>
                  <a:moveTo>
                    <a:pt x="364" y="303"/>
                  </a:moveTo>
                  <a:cubicBezTo>
                    <a:pt x="359" y="303"/>
                    <a:pt x="355" y="299"/>
                    <a:pt x="351" y="296"/>
                  </a:cubicBezTo>
                  <a:cubicBezTo>
                    <a:pt x="349" y="296"/>
                    <a:pt x="348" y="292"/>
                    <a:pt x="347" y="290"/>
                  </a:cubicBezTo>
                  <a:cubicBezTo>
                    <a:pt x="348" y="290"/>
                    <a:pt x="348" y="290"/>
                    <a:pt x="349" y="289"/>
                  </a:cubicBezTo>
                  <a:cubicBezTo>
                    <a:pt x="356" y="293"/>
                    <a:pt x="363" y="296"/>
                    <a:pt x="371" y="300"/>
                  </a:cubicBezTo>
                  <a:cubicBezTo>
                    <a:pt x="368" y="302"/>
                    <a:pt x="366" y="303"/>
                    <a:pt x="364" y="303"/>
                  </a:cubicBezTo>
                  <a:moveTo>
                    <a:pt x="234" y="307"/>
                  </a:moveTo>
                  <a:cubicBezTo>
                    <a:pt x="268" y="292"/>
                    <a:pt x="304" y="288"/>
                    <a:pt x="340" y="283"/>
                  </a:cubicBezTo>
                  <a:cubicBezTo>
                    <a:pt x="340" y="287"/>
                    <a:pt x="340" y="290"/>
                    <a:pt x="339" y="293"/>
                  </a:cubicBezTo>
                  <a:cubicBezTo>
                    <a:pt x="338" y="295"/>
                    <a:pt x="336" y="296"/>
                    <a:pt x="334" y="297"/>
                  </a:cubicBezTo>
                  <a:cubicBezTo>
                    <a:pt x="319" y="300"/>
                    <a:pt x="304" y="302"/>
                    <a:pt x="289" y="305"/>
                  </a:cubicBezTo>
                  <a:cubicBezTo>
                    <a:pt x="287" y="305"/>
                    <a:pt x="286" y="306"/>
                    <a:pt x="285" y="307"/>
                  </a:cubicBezTo>
                  <a:cubicBezTo>
                    <a:pt x="285" y="308"/>
                    <a:pt x="285" y="308"/>
                    <a:pt x="285" y="309"/>
                  </a:cubicBezTo>
                  <a:cubicBezTo>
                    <a:pt x="303" y="305"/>
                    <a:pt x="322" y="302"/>
                    <a:pt x="340" y="299"/>
                  </a:cubicBezTo>
                  <a:cubicBezTo>
                    <a:pt x="340" y="300"/>
                    <a:pt x="340" y="300"/>
                    <a:pt x="340" y="301"/>
                  </a:cubicBezTo>
                  <a:cubicBezTo>
                    <a:pt x="336" y="302"/>
                    <a:pt x="332" y="304"/>
                    <a:pt x="327" y="305"/>
                  </a:cubicBezTo>
                  <a:cubicBezTo>
                    <a:pt x="273" y="317"/>
                    <a:pt x="219" y="330"/>
                    <a:pt x="165" y="343"/>
                  </a:cubicBezTo>
                  <a:cubicBezTo>
                    <a:pt x="162" y="343"/>
                    <a:pt x="158" y="344"/>
                    <a:pt x="155" y="345"/>
                  </a:cubicBezTo>
                  <a:cubicBezTo>
                    <a:pt x="154" y="345"/>
                    <a:pt x="153" y="346"/>
                    <a:pt x="152" y="346"/>
                  </a:cubicBezTo>
                  <a:cubicBezTo>
                    <a:pt x="148" y="346"/>
                    <a:pt x="147" y="343"/>
                    <a:pt x="145" y="339"/>
                  </a:cubicBezTo>
                  <a:cubicBezTo>
                    <a:pt x="179" y="331"/>
                    <a:pt x="214" y="328"/>
                    <a:pt x="247" y="317"/>
                  </a:cubicBezTo>
                  <a:cubicBezTo>
                    <a:pt x="233" y="320"/>
                    <a:pt x="219" y="323"/>
                    <a:pt x="204" y="325"/>
                  </a:cubicBezTo>
                  <a:cubicBezTo>
                    <a:pt x="185" y="329"/>
                    <a:pt x="166" y="332"/>
                    <a:pt x="146" y="335"/>
                  </a:cubicBezTo>
                  <a:cubicBezTo>
                    <a:pt x="146" y="335"/>
                    <a:pt x="146" y="335"/>
                    <a:pt x="146" y="335"/>
                  </a:cubicBezTo>
                  <a:cubicBezTo>
                    <a:pt x="145" y="335"/>
                    <a:pt x="142" y="333"/>
                    <a:pt x="142" y="333"/>
                  </a:cubicBezTo>
                  <a:cubicBezTo>
                    <a:pt x="143" y="327"/>
                    <a:pt x="144" y="322"/>
                    <a:pt x="145" y="317"/>
                  </a:cubicBezTo>
                  <a:cubicBezTo>
                    <a:pt x="145" y="316"/>
                    <a:pt x="147" y="315"/>
                    <a:pt x="147" y="315"/>
                  </a:cubicBezTo>
                  <a:cubicBezTo>
                    <a:pt x="147" y="315"/>
                    <a:pt x="147" y="315"/>
                    <a:pt x="147" y="315"/>
                  </a:cubicBezTo>
                  <a:cubicBezTo>
                    <a:pt x="149" y="315"/>
                    <a:pt x="150" y="315"/>
                    <a:pt x="151" y="315"/>
                  </a:cubicBezTo>
                  <a:cubicBezTo>
                    <a:pt x="155" y="315"/>
                    <a:pt x="158" y="314"/>
                    <a:pt x="161" y="312"/>
                  </a:cubicBezTo>
                  <a:cubicBezTo>
                    <a:pt x="165" y="311"/>
                    <a:pt x="168" y="309"/>
                    <a:pt x="172" y="309"/>
                  </a:cubicBezTo>
                  <a:cubicBezTo>
                    <a:pt x="172" y="309"/>
                    <a:pt x="172" y="309"/>
                    <a:pt x="172" y="309"/>
                  </a:cubicBezTo>
                  <a:cubicBezTo>
                    <a:pt x="172" y="309"/>
                    <a:pt x="173" y="309"/>
                    <a:pt x="173" y="309"/>
                  </a:cubicBezTo>
                  <a:cubicBezTo>
                    <a:pt x="174" y="309"/>
                    <a:pt x="174" y="309"/>
                    <a:pt x="175" y="309"/>
                  </a:cubicBezTo>
                  <a:cubicBezTo>
                    <a:pt x="176" y="309"/>
                    <a:pt x="176" y="309"/>
                    <a:pt x="177" y="309"/>
                  </a:cubicBezTo>
                  <a:cubicBezTo>
                    <a:pt x="180" y="309"/>
                    <a:pt x="183" y="309"/>
                    <a:pt x="185" y="314"/>
                  </a:cubicBezTo>
                  <a:cubicBezTo>
                    <a:pt x="174" y="315"/>
                    <a:pt x="164" y="317"/>
                    <a:pt x="153" y="319"/>
                  </a:cubicBezTo>
                  <a:cubicBezTo>
                    <a:pt x="154" y="320"/>
                    <a:pt x="154" y="320"/>
                    <a:pt x="154" y="321"/>
                  </a:cubicBezTo>
                  <a:cubicBezTo>
                    <a:pt x="208" y="315"/>
                    <a:pt x="261" y="305"/>
                    <a:pt x="314" y="295"/>
                  </a:cubicBezTo>
                  <a:cubicBezTo>
                    <a:pt x="314" y="294"/>
                    <a:pt x="314" y="294"/>
                    <a:pt x="314" y="293"/>
                  </a:cubicBezTo>
                  <a:cubicBezTo>
                    <a:pt x="287" y="298"/>
                    <a:pt x="261" y="302"/>
                    <a:pt x="234" y="307"/>
                  </a:cubicBezTo>
                  <a:moveTo>
                    <a:pt x="192" y="303"/>
                  </a:moveTo>
                  <a:cubicBezTo>
                    <a:pt x="186" y="294"/>
                    <a:pt x="184" y="284"/>
                    <a:pt x="185" y="275"/>
                  </a:cubicBezTo>
                  <a:cubicBezTo>
                    <a:pt x="187" y="284"/>
                    <a:pt x="190" y="293"/>
                    <a:pt x="192" y="303"/>
                  </a:cubicBezTo>
                  <a:moveTo>
                    <a:pt x="26" y="252"/>
                  </a:moveTo>
                  <a:cubicBezTo>
                    <a:pt x="30" y="252"/>
                    <a:pt x="32" y="248"/>
                    <a:pt x="35" y="245"/>
                  </a:cubicBezTo>
                  <a:cubicBezTo>
                    <a:pt x="41" y="251"/>
                    <a:pt x="47" y="257"/>
                    <a:pt x="52" y="264"/>
                  </a:cubicBezTo>
                  <a:cubicBezTo>
                    <a:pt x="51" y="265"/>
                    <a:pt x="51" y="265"/>
                    <a:pt x="51" y="265"/>
                  </a:cubicBezTo>
                  <a:cubicBezTo>
                    <a:pt x="46" y="262"/>
                    <a:pt x="40" y="259"/>
                    <a:pt x="33" y="255"/>
                  </a:cubicBezTo>
                  <a:cubicBezTo>
                    <a:pt x="34" y="257"/>
                    <a:pt x="34" y="258"/>
                    <a:pt x="35" y="259"/>
                  </a:cubicBezTo>
                  <a:cubicBezTo>
                    <a:pt x="37" y="261"/>
                    <a:pt x="39" y="263"/>
                    <a:pt x="42" y="264"/>
                  </a:cubicBezTo>
                  <a:cubicBezTo>
                    <a:pt x="63" y="274"/>
                    <a:pt x="76" y="293"/>
                    <a:pt x="91" y="310"/>
                  </a:cubicBezTo>
                  <a:cubicBezTo>
                    <a:pt x="105" y="327"/>
                    <a:pt x="119" y="343"/>
                    <a:pt x="134" y="360"/>
                  </a:cubicBezTo>
                  <a:cubicBezTo>
                    <a:pt x="137" y="364"/>
                    <a:pt x="141" y="366"/>
                    <a:pt x="146" y="366"/>
                  </a:cubicBezTo>
                  <a:cubicBezTo>
                    <a:pt x="148" y="366"/>
                    <a:pt x="150" y="365"/>
                    <a:pt x="152" y="365"/>
                  </a:cubicBezTo>
                  <a:cubicBezTo>
                    <a:pt x="165" y="361"/>
                    <a:pt x="179" y="358"/>
                    <a:pt x="193" y="355"/>
                  </a:cubicBezTo>
                  <a:cubicBezTo>
                    <a:pt x="193" y="355"/>
                    <a:pt x="193" y="354"/>
                    <a:pt x="194" y="354"/>
                  </a:cubicBezTo>
                  <a:cubicBezTo>
                    <a:pt x="195" y="354"/>
                    <a:pt x="197" y="355"/>
                    <a:pt x="198" y="356"/>
                  </a:cubicBezTo>
                  <a:cubicBezTo>
                    <a:pt x="201" y="356"/>
                    <a:pt x="203" y="358"/>
                    <a:pt x="206" y="359"/>
                  </a:cubicBezTo>
                  <a:cubicBezTo>
                    <a:pt x="206" y="358"/>
                    <a:pt x="206" y="358"/>
                    <a:pt x="207" y="357"/>
                  </a:cubicBezTo>
                  <a:cubicBezTo>
                    <a:pt x="205" y="356"/>
                    <a:pt x="204" y="355"/>
                    <a:pt x="201" y="353"/>
                  </a:cubicBezTo>
                  <a:cubicBezTo>
                    <a:pt x="229" y="346"/>
                    <a:pt x="257" y="340"/>
                    <a:pt x="284" y="333"/>
                  </a:cubicBezTo>
                  <a:cubicBezTo>
                    <a:pt x="284" y="334"/>
                    <a:pt x="284" y="334"/>
                    <a:pt x="284" y="334"/>
                  </a:cubicBezTo>
                  <a:cubicBezTo>
                    <a:pt x="277" y="337"/>
                    <a:pt x="270" y="339"/>
                    <a:pt x="263" y="342"/>
                  </a:cubicBezTo>
                  <a:cubicBezTo>
                    <a:pt x="249" y="347"/>
                    <a:pt x="235" y="353"/>
                    <a:pt x="221" y="358"/>
                  </a:cubicBezTo>
                  <a:cubicBezTo>
                    <a:pt x="219" y="359"/>
                    <a:pt x="217" y="360"/>
                    <a:pt x="215" y="361"/>
                  </a:cubicBezTo>
                  <a:cubicBezTo>
                    <a:pt x="213" y="362"/>
                    <a:pt x="211" y="363"/>
                    <a:pt x="209" y="363"/>
                  </a:cubicBezTo>
                  <a:cubicBezTo>
                    <a:pt x="209" y="363"/>
                    <a:pt x="209" y="363"/>
                    <a:pt x="208" y="362"/>
                  </a:cubicBezTo>
                  <a:cubicBezTo>
                    <a:pt x="207" y="362"/>
                    <a:pt x="206" y="362"/>
                    <a:pt x="205" y="362"/>
                  </a:cubicBezTo>
                  <a:cubicBezTo>
                    <a:pt x="201" y="362"/>
                    <a:pt x="199" y="364"/>
                    <a:pt x="197" y="367"/>
                  </a:cubicBezTo>
                  <a:cubicBezTo>
                    <a:pt x="191" y="380"/>
                    <a:pt x="189" y="392"/>
                    <a:pt x="192" y="407"/>
                  </a:cubicBezTo>
                  <a:cubicBezTo>
                    <a:pt x="189" y="405"/>
                    <a:pt x="187" y="404"/>
                    <a:pt x="186" y="403"/>
                  </a:cubicBezTo>
                  <a:cubicBezTo>
                    <a:pt x="159" y="385"/>
                    <a:pt x="132" y="366"/>
                    <a:pt x="105" y="348"/>
                  </a:cubicBezTo>
                  <a:cubicBezTo>
                    <a:pt x="88" y="336"/>
                    <a:pt x="70" y="323"/>
                    <a:pt x="53" y="311"/>
                  </a:cubicBezTo>
                  <a:cubicBezTo>
                    <a:pt x="43" y="304"/>
                    <a:pt x="33" y="298"/>
                    <a:pt x="24" y="292"/>
                  </a:cubicBezTo>
                  <a:cubicBezTo>
                    <a:pt x="20" y="289"/>
                    <a:pt x="16" y="285"/>
                    <a:pt x="15" y="281"/>
                  </a:cubicBezTo>
                  <a:cubicBezTo>
                    <a:pt x="12" y="272"/>
                    <a:pt x="12" y="263"/>
                    <a:pt x="16" y="254"/>
                  </a:cubicBezTo>
                  <a:cubicBezTo>
                    <a:pt x="17" y="253"/>
                    <a:pt x="20" y="251"/>
                    <a:pt x="21" y="251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3" y="251"/>
                    <a:pt x="25" y="252"/>
                    <a:pt x="26" y="252"/>
                  </a:cubicBezTo>
                  <a:moveTo>
                    <a:pt x="302" y="244"/>
                  </a:moveTo>
                  <a:cubicBezTo>
                    <a:pt x="324" y="233"/>
                    <a:pt x="347" y="227"/>
                    <a:pt x="371" y="222"/>
                  </a:cubicBezTo>
                  <a:cubicBezTo>
                    <a:pt x="371" y="229"/>
                    <a:pt x="369" y="232"/>
                    <a:pt x="362" y="232"/>
                  </a:cubicBezTo>
                  <a:cubicBezTo>
                    <a:pt x="351" y="234"/>
                    <a:pt x="340" y="237"/>
                    <a:pt x="329" y="240"/>
                  </a:cubicBezTo>
                  <a:cubicBezTo>
                    <a:pt x="330" y="241"/>
                    <a:pt x="330" y="241"/>
                    <a:pt x="330" y="242"/>
                  </a:cubicBezTo>
                  <a:cubicBezTo>
                    <a:pt x="340" y="240"/>
                    <a:pt x="351" y="237"/>
                    <a:pt x="361" y="236"/>
                  </a:cubicBezTo>
                  <a:cubicBezTo>
                    <a:pt x="362" y="235"/>
                    <a:pt x="362" y="235"/>
                    <a:pt x="362" y="235"/>
                  </a:cubicBezTo>
                  <a:cubicBezTo>
                    <a:pt x="364" y="235"/>
                    <a:pt x="366" y="237"/>
                    <a:pt x="369" y="237"/>
                  </a:cubicBezTo>
                  <a:cubicBezTo>
                    <a:pt x="367" y="239"/>
                    <a:pt x="365" y="241"/>
                    <a:pt x="363" y="241"/>
                  </a:cubicBezTo>
                  <a:cubicBezTo>
                    <a:pt x="326" y="251"/>
                    <a:pt x="289" y="260"/>
                    <a:pt x="252" y="269"/>
                  </a:cubicBezTo>
                  <a:cubicBezTo>
                    <a:pt x="249" y="270"/>
                    <a:pt x="247" y="271"/>
                    <a:pt x="244" y="272"/>
                  </a:cubicBezTo>
                  <a:cubicBezTo>
                    <a:pt x="244" y="272"/>
                    <a:pt x="244" y="273"/>
                    <a:pt x="244" y="274"/>
                  </a:cubicBezTo>
                  <a:cubicBezTo>
                    <a:pt x="286" y="264"/>
                    <a:pt x="327" y="254"/>
                    <a:pt x="368" y="244"/>
                  </a:cubicBezTo>
                  <a:cubicBezTo>
                    <a:pt x="368" y="245"/>
                    <a:pt x="368" y="245"/>
                    <a:pt x="369" y="246"/>
                  </a:cubicBezTo>
                  <a:cubicBezTo>
                    <a:pt x="366" y="247"/>
                    <a:pt x="364" y="248"/>
                    <a:pt x="362" y="249"/>
                  </a:cubicBezTo>
                  <a:cubicBezTo>
                    <a:pt x="310" y="263"/>
                    <a:pt x="258" y="277"/>
                    <a:pt x="206" y="291"/>
                  </a:cubicBezTo>
                  <a:cubicBezTo>
                    <a:pt x="203" y="292"/>
                    <a:pt x="201" y="292"/>
                    <a:pt x="200" y="292"/>
                  </a:cubicBezTo>
                  <a:cubicBezTo>
                    <a:pt x="195" y="292"/>
                    <a:pt x="194" y="290"/>
                    <a:pt x="194" y="282"/>
                  </a:cubicBezTo>
                  <a:cubicBezTo>
                    <a:pt x="193" y="280"/>
                    <a:pt x="193" y="278"/>
                    <a:pt x="193" y="275"/>
                  </a:cubicBezTo>
                  <a:cubicBezTo>
                    <a:pt x="192" y="267"/>
                    <a:pt x="195" y="264"/>
                    <a:pt x="203" y="262"/>
                  </a:cubicBezTo>
                  <a:cubicBezTo>
                    <a:pt x="216" y="259"/>
                    <a:pt x="229" y="255"/>
                    <a:pt x="243" y="253"/>
                  </a:cubicBezTo>
                  <a:cubicBezTo>
                    <a:pt x="244" y="252"/>
                    <a:pt x="245" y="252"/>
                    <a:pt x="246" y="252"/>
                  </a:cubicBezTo>
                  <a:cubicBezTo>
                    <a:pt x="249" y="252"/>
                    <a:pt x="252" y="253"/>
                    <a:pt x="255" y="254"/>
                  </a:cubicBezTo>
                  <a:cubicBezTo>
                    <a:pt x="255" y="254"/>
                    <a:pt x="256" y="255"/>
                    <a:pt x="256" y="256"/>
                  </a:cubicBezTo>
                  <a:cubicBezTo>
                    <a:pt x="236" y="261"/>
                    <a:pt x="217" y="266"/>
                    <a:pt x="198" y="272"/>
                  </a:cubicBezTo>
                  <a:cubicBezTo>
                    <a:pt x="198" y="272"/>
                    <a:pt x="199" y="273"/>
                    <a:pt x="199" y="274"/>
                  </a:cubicBezTo>
                  <a:cubicBezTo>
                    <a:pt x="238" y="264"/>
                    <a:pt x="277" y="253"/>
                    <a:pt x="316" y="243"/>
                  </a:cubicBezTo>
                  <a:cubicBezTo>
                    <a:pt x="316" y="242"/>
                    <a:pt x="316" y="242"/>
                    <a:pt x="316" y="241"/>
                  </a:cubicBezTo>
                  <a:cubicBezTo>
                    <a:pt x="311" y="242"/>
                    <a:pt x="306" y="243"/>
                    <a:pt x="302" y="244"/>
                  </a:cubicBezTo>
                  <a:moveTo>
                    <a:pt x="131" y="345"/>
                  </a:moveTo>
                  <a:cubicBezTo>
                    <a:pt x="124" y="337"/>
                    <a:pt x="118" y="330"/>
                    <a:pt x="112" y="323"/>
                  </a:cubicBezTo>
                  <a:cubicBezTo>
                    <a:pt x="99" y="308"/>
                    <a:pt x="87" y="292"/>
                    <a:pt x="74" y="277"/>
                  </a:cubicBezTo>
                  <a:cubicBezTo>
                    <a:pt x="63" y="264"/>
                    <a:pt x="53" y="252"/>
                    <a:pt x="42" y="239"/>
                  </a:cubicBezTo>
                  <a:cubicBezTo>
                    <a:pt x="36" y="231"/>
                    <a:pt x="28" y="223"/>
                    <a:pt x="22" y="214"/>
                  </a:cubicBezTo>
                  <a:cubicBezTo>
                    <a:pt x="17" y="206"/>
                    <a:pt x="18" y="197"/>
                    <a:pt x="20" y="188"/>
                  </a:cubicBezTo>
                  <a:cubicBezTo>
                    <a:pt x="43" y="205"/>
                    <a:pt x="67" y="220"/>
                    <a:pt x="87" y="239"/>
                  </a:cubicBezTo>
                  <a:cubicBezTo>
                    <a:pt x="107" y="257"/>
                    <a:pt x="125" y="278"/>
                    <a:pt x="144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7" y="284"/>
                    <a:pt x="128" y="273"/>
                    <a:pt x="118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33" y="273"/>
                    <a:pt x="147" y="283"/>
                    <a:pt x="162" y="295"/>
                  </a:cubicBezTo>
                  <a:cubicBezTo>
                    <a:pt x="155" y="297"/>
                    <a:pt x="149" y="298"/>
                    <a:pt x="144" y="300"/>
                  </a:cubicBezTo>
                  <a:cubicBezTo>
                    <a:pt x="142" y="300"/>
                    <a:pt x="140" y="302"/>
                    <a:pt x="139" y="303"/>
                  </a:cubicBezTo>
                  <a:cubicBezTo>
                    <a:pt x="129" y="314"/>
                    <a:pt x="126" y="327"/>
                    <a:pt x="130" y="341"/>
                  </a:cubicBezTo>
                  <a:cubicBezTo>
                    <a:pt x="130" y="342"/>
                    <a:pt x="131" y="343"/>
                    <a:pt x="131" y="345"/>
                  </a:cubicBezTo>
                  <a:moveTo>
                    <a:pt x="273" y="235"/>
                  </a:moveTo>
                  <a:cubicBezTo>
                    <a:pt x="271" y="235"/>
                    <a:pt x="269" y="233"/>
                    <a:pt x="268" y="230"/>
                  </a:cubicBezTo>
                  <a:cubicBezTo>
                    <a:pt x="266" y="224"/>
                    <a:pt x="267" y="221"/>
                    <a:pt x="273" y="219"/>
                  </a:cubicBezTo>
                  <a:cubicBezTo>
                    <a:pt x="324" y="201"/>
                    <a:pt x="374" y="182"/>
                    <a:pt x="425" y="164"/>
                  </a:cubicBezTo>
                  <a:cubicBezTo>
                    <a:pt x="426" y="164"/>
                    <a:pt x="427" y="164"/>
                    <a:pt x="430" y="164"/>
                  </a:cubicBezTo>
                  <a:cubicBezTo>
                    <a:pt x="424" y="173"/>
                    <a:pt x="421" y="182"/>
                    <a:pt x="410" y="186"/>
                  </a:cubicBezTo>
                  <a:cubicBezTo>
                    <a:pt x="366" y="202"/>
                    <a:pt x="322" y="217"/>
                    <a:pt x="278" y="233"/>
                  </a:cubicBezTo>
                  <a:cubicBezTo>
                    <a:pt x="276" y="234"/>
                    <a:pt x="275" y="235"/>
                    <a:pt x="273" y="235"/>
                  </a:cubicBezTo>
                  <a:moveTo>
                    <a:pt x="178" y="295"/>
                  </a:moveTo>
                  <a:cubicBezTo>
                    <a:pt x="173" y="292"/>
                    <a:pt x="169" y="289"/>
                    <a:pt x="165" y="286"/>
                  </a:cubicBezTo>
                  <a:cubicBezTo>
                    <a:pt x="143" y="269"/>
                    <a:pt x="120" y="251"/>
                    <a:pt x="97" y="234"/>
                  </a:cubicBezTo>
                  <a:cubicBezTo>
                    <a:pt x="74" y="216"/>
                    <a:pt x="50" y="198"/>
                    <a:pt x="27" y="179"/>
                  </a:cubicBezTo>
                  <a:cubicBezTo>
                    <a:pt x="16" y="171"/>
                    <a:pt x="15" y="160"/>
                    <a:pt x="17" y="148"/>
                  </a:cubicBezTo>
                  <a:cubicBezTo>
                    <a:pt x="17" y="142"/>
                    <a:pt x="20" y="137"/>
                    <a:pt x="24" y="131"/>
                  </a:cubicBezTo>
                  <a:cubicBezTo>
                    <a:pt x="24" y="142"/>
                    <a:pt x="34" y="143"/>
                    <a:pt x="40" y="148"/>
                  </a:cubicBezTo>
                  <a:cubicBezTo>
                    <a:pt x="53" y="156"/>
                    <a:pt x="65" y="166"/>
                    <a:pt x="77" y="175"/>
                  </a:cubicBezTo>
                  <a:cubicBezTo>
                    <a:pt x="107" y="196"/>
                    <a:pt x="136" y="217"/>
                    <a:pt x="166" y="238"/>
                  </a:cubicBezTo>
                  <a:cubicBezTo>
                    <a:pt x="169" y="240"/>
                    <a:pt x="173" y="242"/>
                    <a:pt x="177" y="243"/>
                  </a:cubicBezTo>
                  <a:cubicBezTo>
                    <a:pt x="147" y="217"/>
                    <a:pt x="116" y="192"/>
                    <a:pt x="84" y="169"/>
                  </a:cubicBezTo>
                  <a:cubicBezTo>
                    <a:pt x="129" y="192"/>
                    <a:pt x="174" y="215"/>
                    <a:pt x="221" y="238"/>
                  </a:cubicBezTo>
                  <a:cubicBezTo>
                    <a:pt x="209" y="241"/>
                    <a:pt x="198" y="243"/>
                    <a:pt x="188" y="245"/>
                  </a:cubicBezTo>
                  <a:cubicBezTo>
                    <a:pt x="185" y="246"/>
                    <a:pt x="181" y="249"/>
                    <a:pt x="179" y="252"/>
                  </a:cubicBezTo>
                  <a:cubicBezTo>
                    <a:pt x="172" y="263"/>
                    <a:pt x="172" y="275"/>
                    <a:pt x="178" y="295"/>
                  </a:cubicBezTo>
                  <a:moveTo>
                    <a:pt x="224" y="185"/>
                  </a:moveTo>
                  <a:cubicBezTo>
                    <a:pt x="222" y="177"/>
                    <a:pt x="223" y="171"/>
                    <a:pt x="227" y="165"/>
                  </a:cubicBezTo>
                  <a:cubicBezTo>
                    <a:pt x="228" y="163"/>
                    <a:pt x="231" y="161"/>
                    <a:pt x="234" y="161"/>
                  </a:cubicBezTo>
                  <a:cubicBezTo>
                    <a:pt x="277" y="150"/>
                    <a:pt x="320" y="138"/>
                    <a:pt x="363" y="127"/>
                  </a:cubicBezTo>
                  <a:cubicBezTo>
                    <a:pt x="377" y="124"/>
                    <a:pt x="390" y="120"/>
                    <a:pt x="404" y="117"/>
                  </a:cubicBezTo>
                  <a:cubicBezTo>
                    <a:pt x="403" y="122"/>
                    <a:pt x="401" y="125"/>
                    <a:pt x="395" y="126"/>
                  </a:cubicBezTo>
                  <a:cubicBezTo>
                    <a:pt x="347" y="136"/>
                    <a:pt x="299" y="147"/>
                    <a:pt x="252" y="158"/>
                  </a:cubicBezTo>
                  <a:cubicBezTo>
                    <a:pt x="252" y="159"/>
                    <a:pt x="252" y="160"/>
                    <a:pt x="252" y="161"/>
                  </a:cubicBezTo>
                  <a:cubicBezTo>
                    <a:pt x="302" y="150"/>
                    <a:pt x="351" y="139"/>
                    <a:pt x="401" y="127"/>
                  </a:cubicBezTo>
                  <a:cubicBezTo>
                    <a:pt x="402" y="133"/>
                    <a:pt x="402" y="140"/>
                    <a:pt x="403" y="146"/>
                  </a:cubicBezTo>
                  <a:cubicBezTo>
                    <a:pt x="344" y="161"/>
                    <a:pt x="284" y="175"/>
                    <a:pt x="225" y="190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5" y="190"/>
                    <a:pt x="224" y="189"/>
                    <a:pt x="224" y="188"/>
                  </a:cubicBezTo>
                  <a:cubicBezTo>
                    <a:pt x="242" y="183"/>
                    <a:pt x="260" y="179"/>
                    <a:pt x="278" y="174"/>
                  </a:cubicBezTo>
                  <a:cubicBezTo>
                    <a:pt x="277" y="173"/>
                    <a:pt x="277" y="173"/>
                    <a:pt x="277" y="172"/>
                  </a:cubicBezTo>
                  <a:cubicBezTo>
                    <a:pt x="259" y="176"/>
                    <a:pt x="242" y="181"/>
                    <a:pt x="224" y="185"/>
                  </a:cubicBezTo>
                  <a:moveTo>
                    <a:pt x="254" y="243"/>
                  </a:moveTo>
                  <a:cubicBezTo>
                    <a:pt x="242" y="237"/>
                    <a:pt x="231" y="232"/>
                    <a:pt x="221" y="227"/>
                  </a:cubicBezTo>
                  <a:cubicBezTo>
                    <a:pt x="201" y="217"/>
                    <a:pt x="181" y="207"/>
                    <a:pt x="161" y="197"/>
                  </a:cubicBezTo>
                  <a:cubicBezTo>
                    <a:pt x="143" y="188"/>
                    <a:pt x="125" y="179"/>
                    <a:pt x="107" y="170"/>
                  </a:cubicBezTo>
                  <a:cubicBezTo>
                    <a:pt x="93" y="163"/>
                    <a:pt x="78" y="156"/>
                    <a:pt x="64" y="149"/>
                  </a:cubicBezTo>
                  <a:cubicBezTo>
                    <a:pt x="56" y="145"/>
                    <a:pt x="47" y="141"/>
                    <a:pt x="39" y="137"/>
                  </a:cubicBezTo>
                  <a:cubicBezTo>
                    <a:pt x="32" y="133"/>
                    <a:pt x="30" y="116"/>
                    <a:pt x="37" y="112"/>
                  </a:cubicBezTo>
                  <a:cubicBezTo>
                    <a:pt x="42" y="109"/>
                    <a:pt x="49" y="111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4" y="105"/>
                    <a:pt x="55" y="105"/>
                    <a:pt x="56" y="106"/>
                  </a:cubicBezTo>
                  <a:cubicBezTo>
                    <a:pt x="62" y="110"/>
                    <a:pt x="68" y="114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66" y="116"/>
                    <a:pt x="59" y="112"/>
                    <a:pt x="51" y="109"/>
                  </a:cubicBezTo>
                  <a:cubicBezTo>
                    <a:pt x="51" y="110"/>
                    <a:pt x="51" y="110"/>
                    <a:pt x="50" y="111"/>
                  </a:cubicBezTo>
                  <a:cubicBezTo>
                    <a:pt x="54" y="113"/>
                    <a:pt x="57" y="116"/>
                    <a:pt x="61" y="117"/>
                  </a:cubicBezTo>
                  <a:cubicBezTo>
                    <a:pt x="106" y="137"/>
                    <a:pt x="144" y="166"/>
                    <a:pt x="184" y="192"/>
                  </a:cubicBezTo>
                  <a:cubicBezTo>
                    <a:pt x="193" y="199"/>
                    <a:pt x="203" y="205"/>
                    <a:pt x="213" y="212"/>
                  </a:cubicBezTo>
                  <a:cubicBezTo>
                    <a:pt x="214" y="213"/>
                    <a:pt x="215" y="214"/>
                    <a:pt x="217" y="214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28" y="211"/>
                    <a:pt x="238" y="210"/>
                    <a:pt x="249" y="207"/>
                  </a:cubicBezTo>
                  <a:cubicBezTo>
                    <a:pt x="273" y="200"/>
                    <a:pt x="297" y="193"/>
                    <a:pt x="322" y="186"/>
                  </a:cubicBezTo>
                  <a:cubicBezTo>
                    <a:pt x="328" y="184"/>
                    <a:pt x="334" y="182"/>
                    <a:pt x="341" y="182"/>
                  </a:cubicBezTo>
                  <a:cubicBezTo>
                    <a:pt x="329" y="186"/>
                    <a:pt x="317" y="190"/>
                    <a:pt x="306" y="194"/>
                  </a:cubicBezTo>
                  <a:cubicBezTo>
                    <a:pt x="294" y="198"/>
                    <a:pt x="282" y="202"/>
                    <a:pt x="269" y="206"/>
                  </a:cubicBezTo>
                  <a:cubicBezTo>
                    <a:pt x="255" y="210"/>
                    <a:pt x="249" y="224"/>
                    <a:pt x="252" y="238"/>
                  </a:cubicBezTo>
                  <a:cubicBezTo>
                    <a:pt x="253" y="239"/>
                    <a:pt x="253" y="240"/>
                    <a:pt x="254" y="243"/>
                  </a:cubicBezTo>
                  <a:moveTo>
                    <a:pt x="212" y="201"/>
                  </a:moveTo>
                  <a:cubicBezTo>
                    <a:pt x="203" y="196"/>
                    <a:pt x="196" y="191"/>
                    <a:pt x="189" y="186"/>
                  </a:cubicBezTo>
                  <a:cubicBezTo>
                    <a:pt x="167" y="171"/>
                    <a:pt x="145" y="157"/>
                    <a:pt x="123" y="142"/>
                  </a:cubicBezTo>
                  <a:cubicBezTo>
                    <a:pt x="101" y="127"/>
                    <a:pt x="79" y="112"/>
                    <a:pt x="56" y="97"/>
                  </a:cubicBezTo>
                  <a:cubicBezTo>
                    <a:pt x="52" y="94"/>
                    <a:pt x="47" y="91"/>
                    <a:pt x="42" y="88"/>
                  </a:cubicBezTo>
                  <a:cubicBezTo>
                    <a:pt x="41" y="87"/>
                    <a:pt x="39" y="85"/>
                    <a:pt x="38" y="83"/>
                  </a:cubicBezTo>
                  <a:cubicBezTo>
                    <a:pt x="35" y="71"/>
                    <a:pt x="33" y="59"/>
                    <a:pt x="40" y="47"/>
                  </a:cubicBezTo>
                  <a:cubicBezTo>
                    <a:pt x="41" y="45"/>
                    <a:pt x="44" y="43"/>
                    <a:pt x="46" y="43"/>
                  </a:cubicBezTo>
                  <a:cubicBezTo>
                    <a:pt x="75" y="36"/>
                    <a:pt x="103" y="31"/>
                    <a:pt x="132" y="25"/>
                  </a:cubicBezTo>
                  <a:cubicBezTo>
                    <a:pt x="157" y="20"/>
                    <a:pt x="183" y="15"/>
                    <a:pt x="208" y="10"/>
                  </a:cubicBezTo>
                  <a:cubicBezTo>
                    <a:pt x="211" y="9"/>
                    <a:pt x="215" y="8"/>
                    <a:pt x="218" y="8"/>
                  </a:cubicBezTo>
                  <a:cubicBezTo>
                    <a:pt x="223" y="8"/>
                    <a:pt x="228" y="9"/>
                    <a:pt x="233" y="12"/>
                  </a:cubicBezTo>
                  <a:cubicBezTo>
                    <a:pt x="292" y="41"/>
                    <a:pt x="351" y="69"/>
                    <a:pt x="411" y="98"/>
                  </a:cubicBezTo>
                  <a:cubicBezTo>
                    <a:pt x="411" y="98"/>
                    <a:pt x="412" y="99"/>
                    <a:pt x="414" y="100"/>
                  </a:cubicBezTo>
                  <a:cubicBezTo>
                    <a:pt x="380" y="108"/>
                    <a:pt x="348" y="116"/>
                    <a:pt x="315" y="124"/>
                  </a:cubicBezTo>
                  <a:cubicBezTo>
                    <a:pt x="285" y="132"/>
                    <a:pt x="255" y="139"/>
                    <a:pt x="225" y="147"/>
                  </a:cubicBezTo>
                  <a:cubicBezTo>
                    <a:pt x="222" y="148"/>
                    <a:pt x="220" y="149"/>
                    <a:pt x="219" y="151"/>
                  </a:cubicBezTo>
                  <a:cubicBezTo>
                    <a:pt x="208" y="165"/>
                    <a:pt x="203" y="179"/>
                    <a:pt x="210" y="197"/>
                  </a:cubicBezTo>
                  <a:cubicBezTo>
                    <a:pt x="211" y="198"/>
                    <a:pt x="211" y="199"/>
                    <a:pt x="212" y="201"/>
                  </a:cubicBezTo>
                  <a:moveTo>
                    <a:pt x="221" y="0"/>
                  </a:moveTo>
                  <a:cubicBezTo>
                    <a:pt x="220" y="0"/>
                    <a:pt x="219" y="1"/>
                    <a:pt x="218" y="1"/>
                  </a:cubicBezTo>
                  <a:cubicBezTo>
                    <a:pt x="204" y="3"/>
                    <a:pt x="190" y="6"/>
                    <a:pt x="176" y="9"/>
                  </a:cubicBezTo>
                  <a:cubicBezTo>
                    <a:pt x="134" y="17"/>
                    <a:pt x="92" y="26"/>
                    <a:pt x="50" y="33"/>
                  </a:cubicBezTo>
                  <a:cubicBezTo>
                    <a:pt x="39" y="35"/>
                    <a:pt x="33" y="41"/>
                    <a:pt x="29" y="50"/>
                  </a:cubicBezTo>
                  <a:cubicBezTo>
                    <a:pt x="25" y="61"/>
                    <a:pt x="26" y="71"/>
                    <a:pt x="28" y="82"/>
                  </a:cubicBezTo>
                  <a:cubicBezTo>
                    <a:pt x="29" y="90"/>
                    <a:pt x="36" y="92"/>
                    <a:pt x="41" y="96"/>
                  </a:cubicBezTo>
                  <a:cubicBezTo>
                    <a:pt x="42" y="97"/>
                    <a:pt x="43" y="97"/>
                    <a:pt x="44" y="98"/>
                  </a:cubicBezTo>
                  <a:cubicBezTo>
                    <a:pt x="42" y="100"/>
                    <a:pt x="40" y="101"/>
                    <a:pt x="39" y="101"/>
                  </a:cubicBezTo>
                  <a:cubicBezTo>
                    <a:pt x="36" y="102"/>
                    <a:pt x="31" y="102"/>
                    <a:pt x="30" y="104"/>
                  </a:cubicBezTo>
                  <a:cubicBezTo>
                    <a:pt x="27" y="108"/>
                    <a:pt x="26" y="113"/>
                    <a:pt x="24" y="118"/>
                  </a:cubicBezTo>
                  <a:cubicBezTo>
                    <a:pt x="23" y="120"/>
                    <a:pt x="22" y="121"/>
                    <a:pt x="20" y="123"/>
                  </a:cubicBezTo>
                  <a:cubicBezTo>
                    <a:pt x="17" y="125"/>
                    <a:pt x="13" y="127"/>
                    <a:pt x="11" y="130"/>
                  </a:cubicBezTo>
                  <a:cubicBezTo>
                    <a:pt x="6" y="140"/>
                    <a:pt x="3" y="151"/>
                    <a:pt x="6" y="162"/>
                  </a:cubicBezTo>
                  <a:cubicBezTo>
                    <a:pt x="9" y="172"/>
                    <a:pt x="11" y="182"/>
                    <a:pt x="9" y="194"/>
                  </a:cubicBezTo>
                  <a:cubicBezTo>
                    <a:pt x="6" y="209"/>
                    <a:pt x="13" y="222"/>
                    <a:pt x="24" y="232"/>
                  </a:cubicBezTo>
                  <a:cubicBezTo>
                    <a:pt x="26" y="233"/>
                    <a:pt x="27" y="237"/>
                    <a:pt x="26" y="238"/>
                  </a:cubicBezTo>
                  <a:cubicBezTo>
                    <a:pt x="24" y="240"/>
                    <a:pt x="21" y="242"/>
                    <a:pt x="19" y="242"/>
                  </a:cubicBezTo>
                  <a:cubicBezTo>
                    <a:pt x="19" y="242"/>
                    <a:pt x="19" y="242"/>
                    <a:pt x="18" y="242"/>
                  </a:cubicBezTo>
                  <a:cubicBezTo>
                    <a:pt x="17" y="241"/>
                    <a:pt x="15" y="241"/>
                    <a:pt x="14" y="241"/>
                  </a:cubicBezTo>
                  <a:cubicBezTo>
                    <a:pt x="10" y="241"/>
                    <a:pt x="8" y="244"/>
                    <a:pt x="7" y="248"/>
                  </a:cubicBezTo>
                  <a:cubicBezTo>
                    <a:pt x="0" y="261"/>
                    <a:pt x="0" y="275"/>
                    <a:pt x="4" y="289"/>
                  </a:cubicBezTo>
                  <a:cubicBezTo>
                    <a:pt x="5" y="292"/>
                    <a:pt x="8" y="295"/>
                    <a:pt x="10" y="297"/>
                  </a:cubicBezTo>
                  <a:cubicBezTo>
                    <a:pt x="32" y="312"/>
                    <a:pt x="55" y="328"/>
                    <a:pt x="77" y="344"/>
                  </a:cubicBezTo>
                  <a:cubicBezTo>
                    <a:pt x="117" y="371"/>
                    <a:pt x="157" y="399"/>
                    <a:pt x="197" y="427"/>
                  </a:cubicBezTo>
                  <a:cubicBezTo>
                    <a:pt x="199" y="429"/>
                    <a:pt x="202" y="430"/>
                    <a:pt x="205" y="430"/>
                  </a:cubicBezTo>
                  <a:cubicBezTo>
                    <a:pt x="207" y="430"/>
                    <a:pt x="209" y="429"/>
                    <a:pt x="211" y="428"/>
                  </a:cubicBezTo>
                  <a:cubicBezTo>
                    <a:pt x="224" y="423"/>
                    <a:pt x="237" y="418"/>
                    <a:pt x="249" y="413"/>
                  </a:cubicBezTo>
                  <a:cubicBezTo>
                    <a:pt x="295" y="394"/>
                    <a:pt x="340" y="375"/>
                    <a:pt x="385" y="356"/>
                  </a:cubicBezTo>
                  <a:cubicBezTo>
                    <a:pt x="393" y="353"/>
                    <a:pt x="394" y="348"/>
                    <a:pt x="386" y="343"/>
                  </a:cubicBezTo>
                  <a:cubicBezTo>
                    <a:pt x="383" y="340"/>
                    <a:pt x="379" y="338"/>
                    <a:pt x="375" y="335"/>
                  </a:cubicBezTo>
                  <a:cubicBezTo>
                    <a:pt x="369" y="331"/>
                    <a:pt x="369" y="325"/>
                    <a:pt x="373" y="320"/>
                  </a:cubicBezTo>
                  <a:cubicBezTo>
                    <a:pt x="378" y="315"/>
                    <a:pt x="384" y="310"/>
                    <a:pt x="388" y="303"/>
                  </a:cubicBezTo>
                  <a:cubicBezTo>
                    <a:pt x="389" y="302"/>
                    <a:pt x="388" y="298"/>
                    <a:pt x="387" y="296"/>
                  </a:cubicBezTo>
                  <a:cubicBezTo>
                    <a:pt x="385" y="294"/>
                    <a:pt x="381" y="293"/>
                    <a:pt x="379" y="292"/>
                  </a:cubicBezTo>
                  <a:cubicBezTo>
                    <a:pt x="370" y="288"/>
                    <a:pt x="362" y="284"/>
                    <a:pt x="352" y="279"/>
                  </a:cubicBezTo>
                  <a:cubicBezTo>
                    <a:pt x="355" y="277"/>
                    <a:pt x="357" y="275"/>
                    <a:pt x="359" y="274"/>
                  </a:cubicBezTo>
                  <a:cubicBezTo>
                    <a:pt x="361" y="273"/>
                    <a:pt x="362" y="272"/>
                    <a:pt x="364" y="271"/>
                  </a:cubicBezTo>
                  <a:cubicBezTo>
                    <a:pt x="365" y="269"/>
                    <a:pt x="366" y="267"/>
                    <a:pt x="368" y="267"/>
                  </a:cubicBezTo>
                  <a:cubicBezTo>
                    <a:pt x="376" y="264"/>
                    <a:pt x="385" y="262"/>
                    <a:pt x="393" y="260"/>
                  </a:cubicBezTo>
                  <a:cubicBezTo>
                    <a:pt x="394" y="259"/>
                    <a:pt x="397" y="257"/>
                    <a:pt x="397" y="256"/>
                  </a:cubicBezTo>
                  <a:cubicBezTo>
                    <a:pt x="397" y="254"/>
                    <a:pt x="396" y="251"/>
                    <a:pt x="394" y="250"/>
                  </a:cubicBezTo>
                  <a:cubicBezTo>
                    <a:pt x="392" y="248"/>
                    <a:pt x="388" y="246"/>
                    <a:pt x="385" y="244"/>
                  </a:cubicBezTo>
                  <a:cubicBezTo>
                    <a:pt x="376" y="239"/>
                    <a:pt x="375" y="237"/>
                    <a:pt x="379" y="227"/>
                  </a:cubicBezTo>
                  <a:cubicBezTo>
                    <a:pt x="379" y="226"/>
                    <a:pt x="380" y="224"/>
                    <a:pt x="381" y="222"/>
                  </a:cubicBezTo>
                  <a:cubicBezTo>
                    <a:pt x="384" y="211"/>
                    <a:pt x="396" y="210"/>
                    <a:pt x="404" y="205"/>
                  </a:cubicBezTo>
                  <a:cubicBezTo>
                    <a:pt x="412" y="199"/>
                    <a:pt x="423" y="197"/>
                    <a:pt x="433" y="193"/>
                  </a:cubicBezTo>
                  <a:cubicBezTo>
                    <a:pt x="434" y="193"/>
                    <a:pt x="436" y="191"/>
                    <a:pt x="437" y="190"/>
                  </a:cubicBezTo>
                  <a:cubicBezTo>
                    <a:pt x="437" y="188"/>
                    <a:pt x="435" y="186"/>
                    <a:pt x="434" y="185"/>
                  </a:cubicBezTo>
                  <a:cubicBezTo>
                    <a:pt x="432" y="184"/>
                    <a:pt x="430" y="182"/>
                    <a:pt x="429" y="182"/>
                  </a:cubicBezTo>
                  <a:cubicBezTo>
                    <a:pt x="431" y="174"/>
                    <a:pt x="433" y="167"/>
                    <a:pt x="435" y="160"/>
                  </a:cubicBezTo>
                  <a:cubicBezTo>
                    <a:pt x="436" y="159"/>
                    <a:pt x="436" y="157"/>
                    <a:pt x="437" y="156"/>
                  </a:cubicBezTo>
                  <a:cubicBezTo>
                    <a:pt x="442" y="153"/>
                    <a:pt x="442" y="150"/>
                    <a:pt x="437" y="147"/>
                  </a:cubicBezTo>
                  <a:cubicBezTo>
                    <a:pt x="430" y="144"/>
                    <a:pt x="423" y="141"/>
                    <a:pt x="416" y="139"/>
                  </a:cubicBezTo>
                  <a:cubicBezTo>
                    <a:pt x="412" y="137"/>
                    <a:pt x="411" y="135"/>
                    <a:pt x="411" y="131"/>
                  </a:cubicBezTo>
                  <a:cubicBezTo>
                    <a:pt x="411" y="122"/>
                    <a:pt x="415" y="116"/>
                    <a:pt x="422" y="111"/>
                  </a:cubicBezTo>
                  <a:cubicBezTo>
                    <a:pt x="432" y="104"/>
                    <a:pt x="431" y="99"/>
                    <a:pt x="421" y="95"/>
                  </a:cubicBezTo>
                  <a:cubicBezTo>
                    <a:pt x="418" y="93"/>
                    <a:pt x="416" y="92"/>
                    <a:pt x="414" y="91"/>
                  </a:cubicBezTo>
                  <a:cubicBezTo>
                    <a:pt x="352" y="61"/>
                    <a:pt x="290" y="31"/>
                    <a:pt x="227" y="2"/>
                  </a:cubicBezTo>
                  <a:cubicBezTo>
                    <a:pt x="226" y="1"/>
                    <a:pt x="223" y="0"/>
                    <a:pt x="2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11138" y="227013"/>
              <a:ext cx="415925" cy="247650"/>
            </a:xfrm>
            <a:custGeom>
              <a:avLst/>
              <a:gdLst>
                <a:gd name="T0" fmla="*/ 0 w 170"/>
                <a:gd name="T1" fmla="*/ 0 h 101"/>
                <a:gd name="T2" fmla="*/ 170 w 170"/>
                <a:gd name="T3" fmla="*/ 101 h 101"/>
                <a:gd name="T4" fmla="*/ 0 w 170"/>
                <a:gd name="T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1">
                  <a:moveTo>
                    <a:pt x="0" y="0"/>
                  </a:moveTo>
                  <a:cubicBezTo>
                    <a:pt x="56" y="35"/>
                    <a:pt x="112" y="69"/>
                    <a:pt x="170" y="101"/>
                  </a:cubicBezTo>
                  <a:cubicBezTo>
                    <a:pt x="166" y="93"/>
                    <a:pt x="1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7"/>
            <p:cNvSpPr>
              <a:spLocks/>
            </p:cNvSpPr>
            <p:nvPr userDrawn="1"/>
          </p:nvSpPr>
          <p:spPr bwMode="auto">
            <a:xfrm>
              <a:off x="663575" y="465138"/>
              <a:ext cx="338138" cy="80963"/>
            </a:xfrm>
            <a:custGeom>
              <a:avLst/>
              <a:gdLst>
                <a:gd name="T0" fmla="*/ 138 w 138"/>
                <a:gd name="T1" fmla="*/ 0 h 33"/>
                <a:gd name="T2" fmla="*/ 0 w 138"/>
                <a:gd name="T3" fmla="*/ 30 h 33"/>
                <a:gd name="T4" fmla="*/ 1 w 138"/>
                <a:gd name="T5" fmla="*/ 33 h 33"/>
                <a:gd name="T6" fmla="*/ 138 w 138"/>
                <a:gd name="T7" fmla="*/ 3 h 33"/>
                <a:gd name="T8" fmla="*/ 138 w 13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3">
                  <a:moveTo>
                    <a:pt x="138" y="0"/>
                  </a:moveTo>
                  <a:cubicBezTo>
                    <a:pt x="92" y="10"/>
                    <a:pt x="46" y="19"/>
                    <a:pt x="0" y="30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7" y="23"/>
                    <a:pt x="93" y="13"/>
                    <a:pt x="138" y="3"/>
                  </a:cubicBezTo>
                  <a:cubicBezTo>
                    <a:pt x="138" y="2"/>
                    <a:pt x="138" y="1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auto">
            <a:xfrm>
              <a:off x="682625" y="957263"/>
              <a:ext cx="277813" cy="112713"/>
            </a:xfrm>
            <a:custGeom>
              <a:avLst/>
              <a:gdLst>
                <a:gd name="T0" fmla="*/ 111 w 113"/>
                <a:gd name="T1" fmla="*/ 0 h 46"/>
                <a:gd name="T2" fmla="*/ 0 w 113"/>
                <a:gd name="T3" fmla="*/ 44 h 46"/>
                <a:gd name="T4" fmla="*/ 1 w 113"/>
                <a:gd name="T5" fmla="*/ 46 h 46"/>
                <a:gd name="T6" fmla="*/ 113 w 113"/>
                <a:gd name="T7" fmla="*/ 2 h 46"/>
                <a:gd name="T8" fmla="*/ 111 w 11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111" y="0"/>
                  </a:moveTo>
                  <a:cubicBezTo>
                    <a:pt x="74" y="14"/>
                    <a:pt x="37" y="29"/>
                    <a:pt x="0" y="44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38" y="32"/>
                    <a:pt x="75" y="17"/>
                    <a:pt x="113" y="2"/>
                  </a:cubicBezTo>
                  <a:cubicBezTo>
                    <a:pt x="112" y="1"/>
                    <a:pt x="112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auto">
            <a:xfrm>
              <a:off x="773113" y="528638"/>
              <a:ext cx="347663" cy="134938"/>
            </a:xfrm>
            <a:custGeom>
              <a:avLst/>
              <a:gdLst>
                <a:gd name="T0" fmla="*/ 141 w 142"/>
                <a:gd name="T1" fmla="*/ 0 h 55"/>
                <a:gd name="T2" fmla="*/ 0 w 142"/>
                <a:gd name="T3" fmla="*/ 51 h 55"/>
                <a:gd name="T4" fmla="*/ 1 w 142"/>
                <a:gd name="T5" fmla="*/ 55 h 55"/>
                <a:gd name="T6" fmla="*/ 142 w 142"/>
                <a:gd name="T7" fmla="*/ 2 h 55"/>
                <a:gd name="T8" fmla="*/ 141 w 1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5">
                  <a:moveTo>
                    <a:pt x="141" y="0"/>
                  </a:moveTo>
                  <a:cubicBezTo>
                    <a:pt x="95" y="18"/>
                    <a:pt x="47" y="34"/>
                    <a:pt x="0" y="51"/>
                  </a:cubicBezTo>
                  <a:cubicBezTo>
                    <a:pt x="1" y="52"/>
                    <a:pt x="1" y="53"/>
                    <a:pt x="1" y="55"/>
                  </a:cubicBezTo>
                  <a:cubicBezTo>
                    <a:pt x="48" y="37"/>
                    <a:pt x="95" y="20"/>
                    <a:pt x="142" y="2"/>
                  </a:cubicBezTo>
                  <a:cubicBezTo>
                    <a:pt x="142" y="2"/>
                    <a:pt x="142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781050" y="552450"/>
              <a:ext cx="325438" cy="125413"/>
            </a:xfrm>
            <a:custGeom>
              <a:avLst/>
              <a:gdLst>
                <a:gd name="T0" fmla="*/ 132 w 133"/>
                <a:gd name="T1" fmla="*/ 0 h 51"/>
                <a:gd name="T2" fmla="*/ 0 w 133"/>
                <a:gd name="T3" fmla="*/ 49 h 51"/>
                <a:gd name="T4" fmla="*/ 0 w 133"/>
                <a:gd name="T5" fmla="*/ 51 h 51"/>
                <a:gd name="T6" fmla="*/ 133 w 133"/>
                <a:gd name="T7" fmla="*/ 3 h 51"/>
                <a:gd name="T8" fmla="*/ 132 w 133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132" y="0"/>
                  </a:moveTo>
                  <a:cubicBezTo>
                    <a:pt x="88" y="17"/>
                    <a:pt x="44" y="33"/>
                    <a:pt x="0" y="49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44" y="35"/>
                    <a:pt x="89" y="19"/>
                    <a:pt x="133" y="3"/>
                  </a:cubicBezTo>
                  <a:cubicBezTo>
                    <a:pt x="132" y="2"/>
                    <a:pt x="132" y="1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1"/>
            <p:cNvSpPr>
              <a:spLocks noEditPoints="1"/>
            </p:cNvSpPr>
            <p:nvPr userDrawn="1"/>
          </p:nvSpPr>
          <p:spPr bwMode="auto">
            <a:xfrm>
              <a:off x="4241800" y="1755775"/>
              <a:ext cx="1084263" cy="1049338"/>
            </a:xfrm>
            <a:custGeom>
              <a:avLst/>
              <a:gdLst>
                <a:gd name="T0" fmla="*/ 373 w 443"/>
                <a:gd name="T1" fmla="*/ 315 h 429"/>
                <a:gd name="T2" fmla="*/ 361 w 443"/>
                <a:gd name="T3" fmla="*/ 345 h 429"/>
                <a:gd name="T4" fmla="*/ 322 w 443"/>
                <a:gd name="T5" fmla="*/ 345 h 429"/>
                <a:gd name="T6" fmla="*/ 364 w 443"/>
                <a:gd name="T7" fmla="*/ 303 h 429"/>
                <a:gd name="T8" fmla="*/ 364 w 443"/>
                <a:gd name="T9" fmla="*/ 303 h 429"/>
                <a:gd name="T10" fmla="*/ 289 w 443"/>
                <a:gd name="T11" fmla="*/ 305 h 429"/>
                <a:gd name="T12" fmla="*/ 328 w 443"/>
                <a:gd name="T13" fmla="*/ 304 h 429"/>
                <a:gd name="T14" fmla="*/ 248 w 443"/>
                <a:gd name="T15" fmla="*/ 317 h 429"/>
                <a:gd name="T16" fmla="*/ 146 w 443"/>
                <a:gd name="T17" fmla="*/ 316 h 429"/>
                <a:gd name="T18" fmla="*/ 172 w 443"/>
                <a:gd name="T19" fmla="*/ 309 h 429"/>
                <a:gd name="T20" fmla="*/ 186 w 443"/>
                <a:gd name="T21" fmla="*/ 313 h 429"/>
                <a:gd name="T22" fmla="*/ 235 w 443"/>
                <a:gd name="T23" fmla="*/ 306 h 429"/>
                <a:gd name="T24" fmla="*/ 36 w 443"/>
                <a:gd name="T25" fmla="*/ 244 h 429"/>
                <a:gd name="T26" fmla="*/ 42 w 443"/>
                <a:gd name="T27" fmla="*/ 263 h 429"/>
                <a:gd name="T28" fmla="*/ 193 w 443"/>
                <a:gd name="T29" fmla="*/ 354 h 429"/>
                <a:gd name="T30" fmla="*/ 202 w 443"/>
                <a:gd name="T31" fmla="*/ 352 h 429"/>
                <a:gd name="T32" fmla="*/ 216 w 443"/>
                <a:gd name="T33" fmla="*/ 361 h 429"/>
                <a:gd name="T34" fmla="*/ 193 w 443"/>
                <a:gd name="T35" fmla="*/ 406 h 429"/>
                <a:gd name="T36" fmla="*/ 15 w 443"/>
                <a:gd name="T37" fmla="*/ 280 h 429"/>
                <a:gd name="T38" fmla="*/ 302 w 443"/>
                <a:gd name="T39" fmla="*/ 244 h 429"/>
                <a:gd name="T40" fmla="*/ 362 w 443"/>
                <a:gd name="T41" fmla="*/ 235 h 429"/>
                <a:gd name="T42" fmla="*/ 245 w 443"/>
                <a:gd name="T43" fmla="*/ 271 h 429"/>
                <a:gd name="T44" fmla="*/ 207 w 443"/>
                <a:gd name="T45" fmla="*/ 291 h 429"/>
                <a:gd name="T46" fmla="*/ 244 w 443"/>
                <a:gd name="T47" fmla="*/ 252 h 429"/>
                <a:gd name="T48" fmla="*/ 200 w 443"/>
                <a:gd name="T49" fmla="*/ 274 h 429"/>
                <a:gd name="T50" fmla="*/ 113 w 443"/>
                <a:gd name="T51" fmla="*/ 323 h 429"/>
                <a:gd name="T52" fmla="*/ 88 w 443"/>
                <a:gd name="T53" fmla="*/ 238 h 429"/>
                <a:gd name="T54" fmla="*/ 162 w 443"/>
                <a:gd name="T55" fmla="*/ 295 h 429"/>
                <a:gd name="T56" fmla="*/ 274 w 443"/>
                <a:gd name="T57" fmla="*/ 234 h 429"/>
                <a:gd name="T58" fmla="*/ 411 w 443"/>
                <a:gd name="T59" fmla="*/ 186 h 429"/>
                <a:gd name="T60" fmla="*/ 98 w 443"/>
                <a:gd name="T61" fmla="*/ 234 h 429"/>
                <a:gd name="T62" fmla="*/ 78 w 443"/>
                <a:gd name="T63" fmla="*/ 174 h 429"/>
                <a:gd name="T64" fmla="*/ 189 w 443"/>
                <a:gd name="T65" fmla="*/ 245 h 429"/>
                <a:gd name="T66" fmla="*/ 234 w 443"/>
                <a:gd name="T67" fmla="*/ 160 h 429"/>
                <a:gd name="T68" fmla="*/ 253 w 443"/>
                <a:gd name="T69" fmla="*/ 161 h 429"/>
                <a:gd name="T70" fmla="*/ 225 w 443"/>
                <a:gd name="T71" fmla="*/ 188 h 429"/>
                <a:gd name="T72" fmla="*/ 221 w 443"/>
                <a:gd name="T73" fmla="*/ 226 h 429"/>
                <a:gd name="T74" fmla="*/ 37 w 443"/>
                <a:gd name="T75" fmla="*/ 112 h 429"/>
                <a:gd name="T76" fmla="*/ 75 w 443"/>
                <a:gd name="T77" fmla="*/ 119 h 429"/>
                <a:gd name="T78" fmla="*/ 213 w 443"/>
                <a:gd name="T79" fmla="*/ 212 h 429"/>
                <a:gd name="T80" fmla="*/ 341 w 443"/>
                <a:gd name="T81" fmla="*/ 181 h 429"/>
                <a:gd name="T82" fmla="*/ 213 w 443"/>
                <a:gd name="T83" fmla="*/ 201 h 429"/>
                <a:gd name="T84" fmla="*/ 39 w 443"/>
                <a:gd name="T85" fmla="*/ 83 h 429"/>
                <a:gd name="T86" fmla="*/ 219 w 443"/>
                <a:gd name="T87" fmla="*/ 8 h 429"/>
                <a:gd name="T88" fmla="*/ 225 w 443"/>
                <a:gd name="T89" fmla="*/ 147 h 429"/>
                <a:gd name="T90" fmla="*/ 219 w 443"/>
                <a:gd name="T91" fmla="*/ 0 h 429"/>
                <a:gd name="T92" fmla="*/ 42 w 443"/>
                <a:gd name="T93" fmla="*/ 96 h 429"/>
                <a:gd name="T94" fmla="*/ 21 w 443"/>
                <a:gd name="T95" fmla="*/ 122 h 429"/>
                <a:gd name="T96" fmla="*/ 26 w 443"/>
                <a:gd name="T97" fmla="*/ 238 h 429"/>
                <a:gd name="T98" fmla="*/ 5 w 443"/>
                <a:gd name="T99" fmla="*/ 288 h 429"/>
                <a:gd name="T100" fmla="*/ 212 w 443"/>
                <a:gd name="T101" fmla="*/ 428 h 429"/>
                <a:gd name="T102" fmla="*/ 374 w 443"/>
                <a:gd name="T103" fmla="*/ 320 h 429"/>
                <a:gd name="T104" fmla="*/ 360 w 443"/>
                <a:gd name="T105" fmla="*/ 274 h 429"/>
                <a:gd name="T106" fmla="*/ 395 w 443"/>
                <a:gd name="T107" fmla="*/ 250 h 429"/>
                <a:gd name="T108" fmla="*/ 433 w 443"/>
                <a:gd name="T109" fmla="*/ 193 h 429"/>
                <a:gd name="T110" fmla="*/ 438 w 443"/>
                <a:gd name="T111" fmla="*/ 156 h 429"/>
                <a:gd name="T112" fmla="*/ 421 w 443"/>
                <a:gd name="T113" fmla="*/ 9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3" h="429">
                  <a:moveTo>
                    <a:pt x="216" y="379"/>
                  </a:moveTo>
                  <a:cubicBezTo>
                    <a:pt x="217" y="379"/>
                    <a:pt x="217" y="378"/>
                    <a:pt x="218" y="378"/>
                  </a:cubicBezTo>
                  <a:cubicBezTo>
                    <a:pt x="237" y="365"/>
                    <a:pt x="259" y="360"/>
                    <a:pt x="280" y="351"/>
                  </a:cubicBezTo>
                  <a:cubicBezTo>
                    <a:pt x="308" y="339"/>
                    <a:pt x="338" y="328"/>
                    <a:pt x="367" y="317"/>
                  </a:cubicBezTo>
                  <a:cubicBezTo>
                    <a:pt x="369" y="316"/>
                    <a:pt x="371" y="315"/>
                    <a:pt x="373" y="315"/>
                  </a:cubicBezTo>
                  <a:cubicBezTo>
                    <a:pt x="358" y="327"/>
                    <a:pt x="339" y="330"/>
                    <a:pt x="322" y="338"/>
                  </a:cubicBezTo>
                  <a:cubicBezTo>
                    <a:pt x="317" y="340"/>
                    <a:pt x="311" y="342"/>
                    <a:pt x="305" y="346"/>
                  </a:cubicBezTo>
                  <a:cubicBezTo>
                    <a:pt x="325" y="339"/>
                    <a:pt x="344" y="332"/>
                    <a:pt x="363" y="325"/>
                  </a:cubicBezTo>
                  <a:cubicBezTo>
                    <a:pt x="364" y="331"/>
                    <a:pt x="365" y="336"/>
                    <a:pt x="365" y="341"/>
                  </a:cubicBezTo>
                  <a:cubicBezTo>
                    <a:pt x="365" y="342"/>
                    <a:pt x="363" y="345"/>
                    <a:pt x="361" y="345"/>
                  </a:cubicBezTo>
                  <a:cubicBezTo>
                    <a:pt x="321" y="362"/>
                    <a:pt x="281" y="379"/>
                    <a:pt x="241" y="395"/>
                  </a:cubicBezTo>
                  <a:cubicBezTo>
                    <a:pt x="232" y="399"/>
                    <a:pt x="223" y="403"/>
                    <a:pt x="213" y="407"/>
                  </a:cubicBezTo>
                  <a:cubicBezTo>
                    <a:pt x="211" y="402"/>
                    <a:pt x="210" y="397"/>
                    <a:pt x="209" y="392"/>
                  </a:cubicBezTo>
                  <a:cubicBezTo>
                    <a:pt x="247" y="377"/>
                    <a:pt x="285" y="362"/>
                    <a:pt x="323" y="347"/>
                  </a:cubicBezTo>
                  <a:cubicBezTo>
                    <a:pt x="322" y="346"/>
                    <a:pt x="322" y="345"/>
                    <a:pt x="322" y="345"/>
                  </a:cubicBezTo>
                  <a:cubicBezTo>
                    <a:pt x="285" y="359"/>
                    <a:pt x="247" y="374"/>
                    <a:pt x="209" y="389"/>
                  </a:cubicBezTo>
                  <a:cubicBezTo>
                    <a:pt x="210" y="384"/>
                    <a:pt x="208" y="379"/>
                    <a:pt x="214" y="379"/>
                  </a:cubicBezTo>
                  <a:cubicBezTo>
                    <a:pt x="214" y="379"/>
                    <a:pt x="215" y="379"/>
                    <a:pt x="216" y="379"/>
                  </a:cubicBezTo>
                  <a:cubicBezTo>
                    <a:pt x="216" y="379"/>
                    <a:pt x="216" y="379"/>
                    <a:pt x="216" y="379"/>
                  </a:cubicBezTo>
                  <a:moveTo>
                    <a:pt x="364" y="303"/>
                  </a:moveTo>
                  <a:cubicBezTo>
                    <a:pt x="360" y="303"/>
                    <a:pt x="356" y="298"/>
                    <a:pt x="351" y="296"/>
                  </a:cubicBezTo>
                  <a:cubicBezTo>
                    <a:pt x="350" y="295"/>
                    <a:pt x="349" y="292"/>
                    <a:pt x="348" y="290"/>
                  </a:cubicBezTo>
                  <a:cubicBezTo>
                    <a:pt x="348" y="290"/>
                    <a:pt x="349" y="289"/>
                    <a:pt x="349" y="289"/>
                  </a:cubicBezTo>
                  <a:cubicBezTo>
                    <a:pt x="357" y="292"/>
                    <a:pt x="364" y="296"/>
                    <a:pt x="371" y="300"/>
                  </a:cubicBezTo>
                  <a:cubicBezTo>
                    <a:pt x="369" y="302"/>
                    <a:pt x="367" y="303"/>
                    <a:pt x="364" y="303"/>
                  </a:cubicBezTo>
                  <a:moveTo>
                    <a:pt x="235" y="306"/>
                  </a:moveTo>
                  <a:cubicBezTo>
                    <a:pt x="269" y="292"/>
                    <a:pt x="305" y="288"/>
                    <a:pt x="341" y="283"/>
                  </a:cubicBezTo>
                  <a:cubicBezTo>
                    <a:pt x="341" y="286"/>
                    <a:pt x="341" y="290"/>
                    <a:pt x="340" y="293"/>
                  </a:cubicBezTo>
                  <a:cubicBezTo>
                    <a:pt x="339" y="295"/>
                    <a:pt x="336" y="296"/>
                    <a:pt x="335" y="296"/>
                  </a:cubicBezTo>
                  <a:cubicBezTo>
                    <a:pt x="320" y="299"/>
                    <a:pt x="304" y="302"/>
                    <a:pt x="289" y="305"/>
                  </a:cubicBezTo>
                  <a:cubicBezTo>
                    <a:pt x="288" y="305"/>
                    <a:pt x="287" y="306"/>
                    <a:pt x="285" y="307"/>
                  </a:cubicBezTo>
                  <a:cubicBezTo>
                    <a:pt x="286" y="307"/>
                    <a:pt x="286" y="308"/>
                    <a:pt x="286" y="308"/>
                  </a:cubicBezTo>
                  <a:cubicBezTo>
                    <a:pt x="304" y="305"/>
                    <a:pt x="322" y="302"/>
                    <a:pt x="340" y="299"/>
                  </a:cubicBezTo>
                  <a:cubicBezTo>
                    <a:pt x="341" y="299"/>
                    <a:pt x="341" y="300"/>
                    <a:pt x="341" y="301"/>
                  </a:cubicBezTo>
                  <a:cubicBezTo>
                    <a:pt x="337" y="302"/>
                    <a:pt x="332" y="303"/>
                    <a:pt x="328" y="304"/>
                  </a:cubicBezTo>
                  <a:cubicBezTo>
                    <a:pt x="274" y="317"/>
                    <a:pt x="220" y="330"/>
                    <a:pt x="165" y="342"/>
                  </a:cubicBezTo>
                  <a:cubicBezTo>
                    <a:pt x="162" y="343"/>
                    <a:pt x="159" y="343"/>
                    <a:pt x="156" y="345"/>
                  </a:cubicBezTo>
                  <a:cubicBezTo>
                    <a:pt x="154" y="345"/>
                    <a:pt x="153" y="345"/>
                    <a:pt x="152" y="345"/>
                  </a:cubicBezTo>
                  <a:cubicBezTo>
                    <a:pt x="149" y="345"/>
                    <a:pt x="147" y="342"/>
                    <a:pt x="146" y="339"/>
                  </a:cubicBezTo>
                  <a:cubicBezTo>
                    <a:pt x="180" y="331"/>
                    <a:pt x="215" y="328"/>
                    <a:pt x="248" y="317"/>
                  </a:cubicBezTo>
                  <a:cubicBezTo>
                    <a:pt x="234" y="319"/>
                    <a:pt x="219" y="322"/>
                    <a:pt x="205" y="325"/>
                  </a:cubicBezTo>
                  <a:cubicBezTo>
                    <a:pt x="186" y="328"/>
                    <a:pt x="166" y="332"/>
                    <a:pt x="147" y="335"/>
                  </a:cubicBezTo>
                  <a:cubicBezTo>
                    <a:pt x="147" y="335"/>
                    <a:pt x="147" y="335"/>
                    <a:pt x="147" y="335"/>
                  </a:cubicBezTo>
                  <a:cubicBezTo>
                    <a:pt x="145" y="335"/>
                    <a:pt x="143" y="333"/>
                    <a:pt x="143" y="332"/>
                  </a:cubicBezTo>
                  <a:cubicBezTo>
                    <a:pt x="144" y="327"/>
                    <a:pt x="145" y="322"/>
                    <a:pt x="146" y="316"/>
                  </a:cubicBezTo>
                  <a:cubicBezTo>
                    <a:pt x="146" y="316"/>
                    <a:pt x="147" y="314"/>
                    <a:pt x="148" y="314"/>
                  </a:cubicBezTo>
                  <a:cubicBezTo>
                    <a:pt x="148" y="314"/>
                    <a:pt x="148" y="314"/>
                    <a:pt x="148" y="314"/>
                  </a:cubicBezTo>
                  <a:cubicBezTo>
                    <a:pt x="149" y="315"/>
                    <a:pt x="150" y="315"/>
                    <a:pt x="152" y="315"/>
                  </a:cubicBezTo>
                  <a:cubicBezTo>
                    <a:pt x="155" y="315"/>
                    <a:pt x="159" y="313"/>
                    <a:pt x="162" y="312"/>
                  </a:cubicBezTo>
                  <a:cubicBezTo>
                    <a:pt x="165" y="310"/>
                    <a:pt x="169" y="309"/>
                    <a:pt x="172" y="309"/>
                  </a:cubicBezTo>
                  <a:cubicBezTo>
                    <a:pt x="173" y="309"/>
                    <a:pt x="173" y="309"/>
                    <a:pt x="173" y="309"/>
                  </a:cubicBezTo>
                  <a:cubicBezTo>
                    <a:pt x="173" y="309"/>
                    <a:pt x="173" y="309"/>
                    <a:pt x="174" y="309"/>
                  </a:cubicBezTo>
                  <a:cubicBezTo>
                    <a:pt x="174" y="309"/>
                    <a:pt x="175" y="309"/>
                    <a:pt x="176" y="309"/>
                  </a:cubicBezTo>
                  <a:cubicBezTo>
                    <a:pt x="176" y="309"/>
                    <a:pt x="177" y="308"/>
                    <a:pt x="177" y="308"/>
                  </a:cubicBezTo>
                  <a:cubicBezTo>
                    <a:pt x="181" y="308"/>
                    <a:pt x="184" y="309"/>
                    <a:pt x="186" y="313"/>
                  </a:cubicBezTo>
                  <a:cubicBezTo>
                    <a:pt x="175" y="315"/>
                    <a:pt x="165" y="317"/>
                    <a:pt x="154" y="318"/>
                  </a:cubicBezTo>
                  <a:cubicBezTo>
                    <a:pt x="154" y="319"/>
                    <a:pt x="154" y="320"/>
                    <a:pt x="154" y="320"/>
                  </a:cubicBezTo>
                  <a:cubicBezTo>
                    <a:pt x="208" y="315"/>
                    <a:pt x="262" y="305"/>
                    <a:pt x="315" y="295"/>
                  </a:cubicBezTo>
                  <a:cubicBezTo>
                    <a:pt x="315" y="294"/>
                    <a:pt x="315" y="293"/>
                    <a:pt x="315" y="293"/>
                  </a:cubicBezTo>
                  <a:cubicBezTo>
                    <a:pt x="288" y="297"/>
                    <a:pt x="261" y="302"/>
                    <a:pt x="235" y="306"/>
                  </a:cubicBezTo>
                  <a:moveTo>
                    <a:pt x="193" y="302"/>
                  </a:moveTo>
                  <a:cubicBezTo>
                    <a:pt x="187" y="294"/>
                    <a:pt x="185" y="284"/>
                    <a:pt x="185" y="274"/>
                  </a:cubicBezTo>
                  <a:cubicBezTo>
                    <a:pt x="188" y="283"/>
                    <a:pt x="190" y="293"/>
                    <a:pt x="193" y="302"/>
                  </a:cubicBezTo>
                  <a:moveTo>
                    <a:pt x="26" y="251"/>
                  </a:moveTo>
                  <a:cubicBezTo>
                    <a:pt x="30" y="251"/>
                    <a:pt x="33" y="248"/>
                    <a:pt x="36" y="244"/>
                  </a:cubicBezTo>
                  <a:cubicBezTo>
                    <a:pt x="42" y="251"/>
                    <a:pt x="47" y="257"/>
                    <a:pt x="53" y="263"/>
                  </a:cubicBezTo>
                  <a:cubicBezTo>
                    <a:pt x="52" y="264"/>
                    <a:pt x="52" y="264"/>
                    <a:pt x="52" y="264"/>
                  </a:cubicBezTo>
                  <a:cubicBezTo>
                    <a:pt x="46" y="261"/>
                    <a:pt x="41" y="258"/>
                    <a:pt x="33" y="254"/>
                  </a:cubicBezTo>
                  <a:cubicBezTo>
                    <a:pt x="34" y="257"/>
                    <a:pt x="35" y="258"/>
                    <a:pt x="35" y="259"/>
                  </a:cubicBezTo>
                  <a:cubicBezTo>
                    <a:pt x="37" y="260"/>
                    <a:pt x="40" y="262"/>
                    <a:pt x="42" y="263"/>
                  </a:cubicBezTo>
                  <a:cubicBezTo>
                    <a:pt x="64" y="273"/>
                    <a:pt x="77" y="293"/>
                    <a:pt x="92" y="310"/>
                  </a:cubicBezTo>
                  <a:cubicBezTo>
                    <a:pt x="106" y="326"/>
                    <a:pt x="120" y="343"/>
                    <a:pt x="134" y="360"/>
                  </a:cubicBezTo>
                  <a:cubicBezTo>
                    <a:pt x="138" y="364"/>
                    <a:pt x="142" y="365"/>
                    <a:pt x="146" y="365"/>
                  </a:cubicBezTo>
                  <a:cubicBezTo>
                    <a:pt x="148" y="365"/>
                    <a:pt x="150" y="365"/>
                    <a:pt x="153" y="364"/>
                  </a:cubicBezTo>
                  <a:cubicBezTo>
                    <a:pt x="166" y="361"/>
                    <a:pt x="180" y="357"/>
                    <a:pt x="193" y="354"/>
                  </a:cubicBezTo>
                  <a:cubicBezTo>
                    <a:pt x="194" y="354"/>
                    <a:pt x="194" y="354"/>
                    <a:pt x="194" y="354"/>
                  </a:cubicBezTo>
                  <a:cubicBezTo>
                    <a:pt x="196" y="354"/>
                    <a:pt x="197" y="355"/>
                    <a:pt x="199" y="355"/>
                  </a:cubicBezTo>
                  <a:cubicBezTo>
                    <a:pt x="202" y="356"/>
                    <a:pt x="204" y="357"/>
                    <a:pt x="207" y="358"/>
                  </a:cubicBezTo>
                  <a:cubicBezTo>
                    <a:pt x="207" y="358"/>
                    <a:pt x="207" y="357"/>
                    <a:pt x="207" y="357"/>
                  </a:cubicBezTo>
                  <a:cubicBezTo>
                    <a:pt x="206" y="356"/>
                    <a:pt x="204" y="355"/>
                    <a:pt x="202" y="352"/>
                  </a:cubicBezTo>
                  <a:cubicBezTo>
                    <a:pt x="230" y="346"/>
                    <a:pt x="257" y="339"/>
                    <a:pt x="284" y="333"/>
                  </a:cubicBezTo>
                  <a:cubicBezTo>
                    <a:pt x="285" y="334"/>
                    <a:pt x="285" y="334"/>
                    <a:pt x="285" y="334"/>
                  </a:cubicBezTo>
                  <a:cubicBezTo>
                    <a:pt x="278" y="336"/>
                    <a:pt x="271" y="339"/>
                    <a:pt x="264" y="342"/>
                  </a:cubicBezTo>
                  <a:cubicBezTo>
                    <a:pt x="250" y="347"/>
                    <a:pt x="236" y="352"/>
                    <a:pt x="221" y="358"/>
                  </a:cubicBezTo>
                  <a:cubicBezTo>
                    <a:pt x="219" y="358"/>
                    <a:pt x="218" y="360"/>
                    <a:pt x="216" y="361"/>
                  </a:cubicBezTo>
                  <a:cubicBezTo>
                    <a:pt x="214" y="361"/>
                    <a:pt x="212" y="362"/>
                    <a:pt x="210" y="362"/>
                  </a:cubicBezTo>
                  <a:cubicBezTo>
                    <a:pt x="210" y="362"/>
                    <a:pt x="209" y="362"/>
                    <a:pt x="209" y="362"/>
                  </a:cubicBezTo>
                  <a:cubicBezTo>
                    <a:pt x="208" y="362"/>
                    <a:pt x="206" y="362"/>
                    <a:pt x="205" y="362"/>
                  </a:cubicBezTo>
                  <a:cubicBezTo>
                    <a:pt x="202" y="362"/>
                    <a:pt x="199" y="363"/>
                    <a:pt x="197" y="367"/>
                  </a:cubicBezTo>
                  <a:cubicBezTo>
                    <a:pt x="192" y="379"/>
                    <a:pt x="189" y="392"/>
                    <a:pt x="193" y="406"/>
                  </a:cubicBezTo>
                  <a:cubicBezTo>
                    <a:pt x="190" y="405"/>
                    <a:pt x="188" y="404"/>
                    <a:pt x="186" y="403"/>
                  </a:cubicBezTo>
                  <a:cubicBezTo>
                    <a:pt x="160" y="384"/>
                    <a:pt x="133" y="366"/>
                    <a:pt x="106" y="347"/>
                  </a:cubicBezTo>
                  <a:cubicBezTo>
                    <a:pt x="88" y="335"/>
                    <a:pt x="71" y="323"/>
                    <a:pt x="54" y="311"/>
                  </a:cubicBezTo>
                  <a:cubicBezTo>
                    <a:pt x="44" y="304"/>
                    <a:pt x="34" y="298"/>
                    <a:pt x="25" y="291"/>
                  </a:cubicBezTo>
                  <a:cubicBezTo>
                    <a:pt x="21" y="288"/>
                    <a:pt x="17" y="285"/>
                    <a:pt x="15" y="280"/>
                  </a:cubicBezTo>
                  <a:cubicBezTo>
                    <a:pt x="12" y="272"/>
                    <a:pt x="12" y="262"/>
                    <a:pt x="17" y="254"/>
                  </a:cubicBezTo>
                  <a:cubicBezTo>
                    <a:pt x="18" y="252"/>
                    <a:pt x="21" y="250"/>
                    <a:pt x="22" y="250"/>
                  </a:cubicBezTo>
                  <a:cubicBezTo>
                    <a:pt x="22" y="250"/>
                    <a:pt x="22" y="250"/>
                    <a:pt x="22" y="250"/>
                  </a:cubicBezTo>
                  <a:cubicBezTo>
                    <a:pt x="24" y="251"/>
                    <a:pt x="25" y="251"/>
                    <a:pt x="26" y="251"/>
                  </a:cubicBezTo>
                  <a:moveTo>
                    <a:pt x="302" y="244"/>
                  </a:moveTo>
                  <a:cubicBezTo>
                    <a:pt x="324" y="233"/>
                    <a:pt x="348" y="227"/>
                    <a:pt x="372" y="222"/>
                  </a:cubicBezTo>
                  <a:cubicBezTo>
                    <a:pt x="371" y="228"/>
                    <a:pt x="370" y="231"/>
                    <a:pt x="363" y="232"/>
                  </a:cubicBezTo>
                  <a:cubicBezTo>
                    <a:pt x="352" y="233"/>
                    <a:pt x="341" y="237"/>
                    <a:pt x="330" y="240"/>
                  </a:cubicBezTo>
                  <a:cubicBezTo>
                    <a:pt x="330" y="240"/>
                    <a:pt x="330" y="241"/>
                    <a:pt x="331" y="242"/>
                  </a:cubicBezTo>
                  <a:cubicBezTo>
                    <a:pt x="341" y="239"/>
                    <a:pt x="351" y="237"/>
                    <a:pt x="362" y="235"/>
                  </a:cubicBezTo>
                  <a:cubicBezTo>
                    <a:pt x="362" y="235"/>
                    <a:pt x="362" y="235"/>
                    <a:pt x="363" y="235"/>
                  </a:cubicBezTo>
                  <a:cubicBezTo>
                    <a:pt x="365" y="235"/>
                    <a:pt x="367" y="236"/>
                    <a:pt x="369" y="237"/>
                  </a:cubicBezTo>
                  <a:cubicBezTo>
                    <a:pt x="367" y="238"/>
                    <a:pt x="366" y="241"/>
                    <a:pt x="364" y="241"/>
                  </a:cubicBezTo>
                  <a:cubicBezTo>
                    <a:pt x="327" y="250"/>
                    <a:pt x="290" y="260"/>
                    <a:pt x="252" y="269"/>
                  </a:cubicBezTo>
                  <a:cubicBezTo>
                    <a:pt x="250" y="269"/>
                    <a:pt x="247" y="270"/>
                    <a:pt x="245" y="271"/>
                  </a:cubicBezTo>
                  <a:cubicBezTo>
                    <a:pt x="245" y="272"/>
                    <a:pt x="245" y="273"/>
                    <a:pt x="245" y="273"/>
                  </a:cubicBezTo>
                  <a:cubicBezTo>
                    <a:pt x="286" y="263"/>
                    <a:pt x="327" y="254"/>
                    <a:pt x="368" y="244"/>
                  </a:cubicBezTo>
                  <a:cubicBezTo>
                    <a:pt x="369" y="244"/>
                    <a:pt x="369" y="245"/>
                    <a:pt x="369" y="246"/>
                  </a:cubicBezTo>
                  <a:cubicBezTo>
                    <a:pt x="367" y="247"/>
                    <a:pt x="365" y="248"/>
                    <a:pt x="363" y="249"/>
                  </a:cubicBezTo>
                  <a:cubicBezTo>
                    <a:pt x="311" y="263"/>
                    <a:pt x="259" y="277"/>
                    <a:pt x="207" y="291"/>
                  </a:cubicBezTo>
                  <a:cubicBezTo>
                    <a:pt x="204" y="292"/>
                    <a:pt x="202" y="292"/>
                    <a:pt x="200" y="292"/>
                  </a:cubicBezTo>
                  <a:cubicBezTo>
                    <a:pt x="196" y="292"/>
                    <a:pt x="195" y="289"/>
                    <a:pt x="194" y="282"/>
                  </a:cubicBezTo>
                  <a:cubicBezTo>
                    <a:pt x="194" y="279"/>
                    <a:pt x="193" y="277"/>
                    <a:pt x="193" y="275"/>
                  </a:cubicBezTo>
                  <a:cubicBezTo>
                    <a:pt x="193" y="267"/>
                    <a:pt x="195" y="264"/>
                    <a:pt x="203" y="262"/>
                  </a:cubicBezTo>
                  <a:cubicBezTo>
                    <a:pt x="217" y="258"/>
                    <a:pt x="230" y="255"/>
                    <a:pt x="244" y="252"/>
                  </a:cubicBezTo>
                  <a:cubicBezTo>
                    <a:pt x="244" y="252"/>
                    <a:pt x="245" y="252"/>
                    <a:pt x="246" y="252"/>
                  </a:cubicBezTo>
                  <a:cubicBezTo>
                    <a:pt x="249" y="252"/>
                    <a:pt x="253" y="253"/>
                    <a:pt x="256" y="253"/>
                  </a:cubicBezTo>
                  <a:cubicBezTo>
                    <a:pt x="256" y="254"/>
                    <a:pt x="256" y="255"/>
                    <a:pt x="256" y="255"/>
                  </a:cubicBezTo>
                  <a:cubicBezTo>
                    <a:pt x="237" y="261"/>
                    <a:pt x="218" y="266"/>
                    <a:pt x="199" y="271"/>
                  </a:cubicBezTo>
                  <a:cubicBezTo>
                    <a:pt x="199" y="272"/>
                    <a:pt x="199" y="273"/>
                    <a:pt x="200" y="274"/>
                  </a:cubicBezTo>
                  <a:cubicBezTo>
                    <a:pt x="239" y="263"/>
                    <a:pt x="278" y="253"/>
                    <a:pt x="317" y="242"/>
                  </a:cubicBezTo>
                  <a:cubicBezTo>
                    <a:pt x="316" y="242"/>
                    <a:pt x="316" y="241"/>
                    <a:pt x="316" y="241"/>
                  </a:cubicBezTo>
                  <a:cubicBezTo>
                    <a:pt x="312" y="242"/>
                    <a:pt x="307" y="243"/>
                    <a:pt x="302" y="244"/>
                  </a:cubicBezTo>
                  <a:moveTo>
                    <a:pt x="131" y="344"/>
                  </a:moveTo>
                  <a:cubicBezTo>
                    <a:pt x="125" y="337"/>
                    <a:pt x="119" y="330"/>
                    <a:pt x="113" y="323"/>
                  </a:cubicBezTo>
                  <a:cubicBezTo>
                    <a:pt x="100" y="307"/>
                    <a:pt x="87" y="292"/>
                    <a:pt x="75" y="276"/>
                  </a:cubicBezTo>
                  <a:cubicBezTo>
                    <a:pt x="64" y="264"/>
                    <a:pt x="54" y="251"/>
                    <a:pt x="43" y="239"/>
                  </a:cubicBezTo>
                  <a:cubicBezTo>
                    <a:pt x="36" y="230"/>
                    <a:pt x="29" y="222"/>
                    <a:pt x="23" y="214"/>
                  </a:cubicBezTo>
                  <a:cubicBezTo>
                    <a:pt x="17" y="206"/>
                    <a:pt x="19" y="197"/>
                    <a:pt x="21" y="187"/>
                  </a:cubicBezTo>
                  <a:cubicBezTo>
                    <a:pt x="44" y="205"/>
                    <a:pt x="67" y="220"/>
                    <a:pt x="88" y="238"/>
                  </a:cubicBezTo>
                  <a:cubicBezTo>
                    <a:pt x="108" y="256"/>
                    <a:pt x="126" y="278"/>
                    <a:pt x="145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8" y="284"/>
                    <a:pt x="128" y="273"/>
                    <a:pt x="119" y="262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33" y="272"/>
                    <a:pt x="147" y="283"/>
                    <a:pt x="162" y="295"/>
                  </a:cubicBezTo>
                  <a:cubicBezTo>
                    <a:pt x="156" y="296"/>
                    <a:pt x="150" y="298"/>
                    <a:pt x="144" y="300"/>
                  </a:cubicBezTo>
                  <a:cubicBezTo>
                    <a:pt x="143" y="300"/>
                    <a:pt x="141" y="301"/>
                    <a:pt x="140" y="303"/>
                  </a:cubicBezTo>
                  <a:cubicBezTo>
                    <a:pt x="129" y="314"/>
                    <a:pt x="126" y="326"/>
                    <a:pt x="131" y="340"/>
                  </a:cubicBezTo>
                  <a:cubicBezTo>
                    <a:pt x="131" y="342"/>
                    <a:pt x="132" y="343"/>
                    <a:pt x="131" y="344"/>
                  </a:cubicBezTo>
                  <a:moveTo>
                    <a:pt x="274" y="234"/>
                  </a:moveTo>
                  <a:cubicBezTo>
                    <a:pt x="272" y="234"/>
                    <a:pt x="270" y="233"/>
                    <a:pt x="269" y="229"/>
                  </a:cubicBezTo>
                  <a:cubicBezTo>
                    <a:pt x="267" y="224"/>
                    <a:pt x="268" y="220"/>
                    <a:pt x="274" y="218"/>
                  </a:cubicBezTo>
                  <a:cubicBezTo>
                    <a:pt x="324" y="200"/>
                    <a:pt x="375" y="182"/>
                    <a:pt x="426" y="164"/>
                  </a:cubicBezTo>
                  <a:cubicBezTo>
                    <a:pt x="426" y="164"/>
                    <a:pt x="428" y="164"/>
                    <a:pt x="430" y="163"/>
                  </a:cubicBezTo>
                  <a:cubicBezTo>
                    <a:pt x="424" y="173"/>
                    <a:pt x="422" y="182"/>
                    <a:pt x="411" y="186"/>
                  </a:cubicBezTo>
                  <a:cubicBezTo>
                    <a:pt x="367" y="201"/>
                    <a:pt x="323" y="217"/>
                    <a:pt x="279" y="233"/>
                  </a:cubicBezTo>
                  <a:cubicBezTo>
                    <a:pt x="277" y="234"/>
                    <a:pt x="275" y="234"/>
                    <a:pt x="274" y="234"/>
                  </a:cubicBezTo>
                  <a:moveTo>
                    <a:pt x="178" y="295"/>
                  </a:moveTo>
                  <a:cubicBezTo>
                    <a:pt x="173" y="291"/>
                    <a:pt x="170" y="289"/>
                    <a:pt x="166" y="286"/>
                  </a:cubicBezTo>
                  <a:cubicBezTo>
                    <a:pt x="143" y="268"/>
                    <a:pt x="121" y="251"/>
                    <a:pt x="98" y="234"/>
                  </a:cubicBezTo>
                  <a:cubicBezTo>
                    <a:pt x="74" y="215"/>
                    <a:pt x="51" y="197"/>
                    <a:pt x="27" y="179"/>
                  </a:cubicBezTo>
                  <a:cubicBezTo>
                    <a:pt x="17" y="171"/>
                    <a:pt x="15" y="160"/>
                    <a:pt x="17" y="148"/>
                  </a:cubicBezTo>
                  <a:cubicBezTo>
                    <a:pt x="18" y="142"/>
                    <a:pt x="21" y="136"/>
                    <a:pt x="24" y="130"/>
                  </a:cubicBezTo>
                  <a:cubicBezTo>
                    <a:pt x="25" y="142"/>
                    <a:pt x="34" y="143"/>
                    <a:pt x="41" y="147"/>
                  </a:cubicBezTo>
                  <a:cubicBezTo>
                    <a:pt x="54" y="156"/>
                    <a:pt x="65" y="165"/>
                    <a:pt x="78" y="174"/>
                  </a:cubicBezTo>
                  <a:cubicBezTo>
                    <a:pt x="107" y="195"/>
                    <a:pt x="137" y="216"/>
                    <a:pt x="167" y="237"/>
                  </a:cubicBezTo>
                  <a:cubicBezTo>
                    <a:pt x="170" y="240"/>
                    <a:pt x="173" y="242"/>
                    <a:pt x="177" y="243"/>
                  </a:cubicBezTo>
                  <a:cubicBezTo>
                    <a:pt x="148" y="217"/>
                    <a:pt x="117" y="192"/>
                    <a:pt x="85" y="169"/>
                  </a:cubicBezTo>
                  <a:cubicBezTo>
                    <a:pt x="130" y="192"/>
                    <a:pt x="175" y="214"/>
                    <a:pt x="221" y="238"/>
                  </a:cubicBezTo>
                  <a:cubicBezTo>
                    <a:pt x="209" y="240"/>
                    <a:pt x="199" y="242"/>
                    <a:pt x="189" y="245"/>
                  </a:cubicBezTo>
                  <a:cubicBezTo>
                    <a:pt x="185" y="246"/>
                    <a:pt x="181" y="249"/>
                    <a:pt x="180" y="251"/>
                  </a:cubicBezTo>
                  <a:cubicBezTo>
                    <a:pt x="173" y="263"/>
                    <a:pt x="173" y="275"/>
                    <a:pt x="178" y="295"/>
                  </a:cubicBezTo>
                  <a:moveTo>
                    <a:pt x="224" y="184"/>
                  </a:moveTo>
                  <a:cubicBezTo>
                    <a:pt x="223" y="177"/>
                    <a:pt x="224" y="170"/>
                    <a:pt x="228" y="164"/>
                  </a:cubicBezTo>
                  <a:cubicBezTo>
                    <a:pt x="229" y="162"/>
                    <a:pt x="232" y="161"/>
                    <a:pt x="234" y="160"/>
                  </a:cubicBezTo>
                  <a:cubicBezTo>
                    <a:pt x="278" y="149"/>
                    <a:pt x="321" y="138"/>
                    <a:pt x="364" y="127"/>
                  </a:cubicBezTo>
                  <a:cubicBezTo>
                    <a:pt x="378" y="123"/>
                    <a:pt x="391" y="120"/>
                    <a:pt x="405" y="116"/>
                  </a:cubicBezTo>
                  <a:cubicBezTo>
                    <a:pt x="404" y="122"/>
                    <a:pt x="402" y="124"/>
                    <a:pt x="396" y="126"/>
                  </a:cubicBezTo>
                  <a:cubicBezTo>
                    <a:pt x="348" y="136"/>
                    <a:pt x="300" y="147"/>
                    <a:pt x="252" y="158"/>
                  </a:cubicBezTo>
                  <a:cubicBezTo>
                    <a:pt x="252" y="159"/>
                    <a:pt x="253" y="160"/>
                    <a:pt x="253" y="161"/>
                  </a:cubicBezTo>
                  <a:cubicBezTo>
                    <a:pt x="302" y="150"/>
                    <a:pt x="352" y="138"/>
                    <a:pt x="402" y="127"/>
                  </a:cubicBezTo>
                  <a:cubicBezTo>
                    <a:pt x="403" y="133"/>
                    <a:pt x="403" y="139"/>
                    <a:pt x="404" y="146"/>
                  </a:cubicBezTo>
                  <a:cubicBezTo>
                    <a:pt x="344" y="160"/>
                    <a:pt x="285" y="175"/>
                    <a:pt x="225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89"/>
                    <a:pt x="225" y="188"/>
                    <a:pt x="225" y="188"/>
                  </a:cubicBezTo>
                  <a:cubicBezTo>
                    <a:pt x="243" y="183"/>
                    <a:pt x="260" y="178"/>
                    <a:pt x="278" y="174"/>
                  </a:cubicBezTo>
                  <a:cubicBezTo>
                    <a:pt x="278" y="173"/>
                    <a:pt x="278" y="172"/>
                    <a:pt x="278" y="172"/>
                  </a:cubicBezTo>
                  <a:cubicBezTo>
                    <a:pt x="260" y="176"/>
                    <a:pt x="242" y="180"/>
                    <a:pt x="224" y="184"/>
                  </a:cubicBezTo>
                  <a:moveTo>
                    <a:pt x="254" y="242"/>
                  </a:moveTo>
                  <a:cubicBezTo>
                    <a:pt x="243" y="237"/>
                    <a:pt x="232" y="232"/>
                    <a:pt x="221" y="226"/>
                  </a:cubicBezTo>
                  <a:cubicBezTo>
                    <a:pt x="202" y="217"/>
                    <a:pt x="182" y="207"/>
                    <a:pt x="162" y="197"/>
                  </a:cubicBezTo>
                  <a:cubicBezTo>
                    <a:pt x="144" y="188"/>
                    <a:pt x="126" y="179"/>
                    <a:pt x="107" y="170"/>
                  </a:cubicBezTo>
                  <a:cubicBezTo>
                    <a:pt x="93" y="163"/>
                    <a:pt x="79" y="156"/>
                    <a:pt x="65" y="149"/>
                  </a:cubicBezTo>
                  <a:cubicBezTo>
                    <a:pt x="56" y="145"/>
                    <a:pt x="48" y="141"/>
                    <a:pt x="40" y="136"/>
                  </a:cubicBezTo>
                  <a:cubicBezTo>
                    <a:pt x="33" y="132"/>
                    <a:pt x="31" y="116"/>
                    <a:pt x="37" y="112"/>
                  </a:cubicBezTo>
                  <a:cubicBezTo>
                    <a:pt x="42" y="108"/>
                    <a:pt x="50" y="111"/>
                    <a:pt x="54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4" y="104"/>
                    <a:pt x="56" y="105"/>
                    <a:pt x="57" y="106"/>
                  </a:cubicBezTo>
                  <a:cubicBezTo>
                    <a:pt x="63" y="110"/>
                    <a:pt x="69" y="114"/>
                    <a:pt x="75" y="118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67" y="115"/>
                    <a:pt x="60" y="112"/>
                    <a:pt x="52" y="109"/>
                  </a:cubicBezTo>
                  <a:cubicBezTo>
                    <a:pt x="52" y="109"/>
                    <a:pt x="51" y="110"/>
                    <a:pt x="51" y="111"/>
                  </a:cubicBezTo>
                  <a:cubicBezTo>
                    <a:pt x="55" y="113"/>
                    <a:pt x="58" y="115"/>
                    <a:pt x="62" y="117"/>
                  </a:cubicBezTo>
                  <a:cubicBezTo>
                    <a:pt x="106" y="136"/>
                    <a:pt x="145" y="165"/>
                    <a:pt x="184" y="192"/>
                  </a:cubicBezTo>
                  <a:cubicBezTo>
                    <a:pt x="194" y="198"/>
                    <a:pt x="204" y="205"/>
                    <a:pt x="213" y="212"/>
                  </a:cubicBezTo>
                  <a:cubicBezTo>
                    <a:pt x="214" y="212"/>
                    <a:pt x="216" y="213"/>
                    <a:pt x="217" y="213"/>
                  </a:cubicBezTo>
                  <a:cubicBezTo>
                    <a:pt x="218" y="213"/>
                    <a:pt x="218" y="213"/>
                    <a:pt x="218" y="213"/>
                  </a:cubicBezTo>
                  <a:cubicBezTo>
                    <a:pt x="228" y="211"/>
                    <a:pt x="239" y="209"/>
                    <a:pt x="249" y="206"/>
                  </a:cubicBezTo>
                  <a:cubicBezTo>
                    <a:pt x="274" y="199"/>
                    <a:pt x="298" y="192"/>
                    <a:pt x="323" y="185"/>
                  </a:cubicBezTo>
                  <a:cubicBezTo>
                    <a:pt x="329" y="183"/>
                    <a:pt x="335" y="182"/>
                    <a:pt x="341" y="181"/>
                  </a:cubicBezTo>
                  <a:cubicBezTo>
                    <a:pt x="330" y="185"/>
                    <a:pt x="318" y="189"/>
                    <a:pt x="306" y="193"/>
                  </a:cubicBezTo>
                  <a:cubicBezTo>
                    <a:pt x="294" y="197"/>
                    <a:pt x="282" y="202"/>
                    <a:pt x="270" y="205"/>
                  </a:cubicBezTo>
                  <a:cubicBezTo>
                    <a:pt x="255" y="209"/>
                    <a:pt x="249" y="223"/>
                    <a:pt x="253" y="237"/>
                  </a:cubicBezTo>
                  <a:cubicBezTo>
                    <a:pt x="253" y="239"/>
                    <a:pt x="254" y="240"/>
                    <a:pt x="254" y="242"/>
                  </a:cubicBezTo>
                  <a:moveTo>
                    <a:pt x="213" y="201"/>
                  </a:moveTo>
                  <a:cubicBezTo>
                    <a:pt x="204" y="195"/>
                    <a:pt x="197" y="190"/>
                    <a:pt x="189" y="186"/>
                  </a:cubicBezTo>
                  <a:cubicBezTo>
                    <a:pt x="168" y="171"/>
                    <a:pt x="146" y="157"/>
                    <a:pt x="124" y="142"/>
                  </a:cubicBezTo>
                  <a:cubicBezTo>
                    <a:pt x="102" y="127"/>
                    <a:pt x="79" y="112"/>
                    <a:pt x="57" y="97"/>
                  </a:cubicBezTo>
                  <a:cubicBezTo>
                    <a:pt x="52" y="94"/>
                    <a:pt x="48" y="91"/>
                    <a:pt x="43" y="87"/>
                  </a:cubicBezTo>
                  <a:cubicBezTo>
                    <a:pt x="41" y="86"/>
                    <a:pt x="39" y="84"/>
                    <a:pt x="39" y="83"/>
                  </a:cubicBezTo>
                  <a:cubicBezTo>
                    <a:pt x="36" y="71"/>
                    <a:pt x="34" y="58"/>
                    <a:pt x="41" y="47"/>
                  </a:cubicBezTo>
                  <a:cubicBezTo>
                    <a:pt x="42" y="45"/>
                    <a:pt x="44" y="43"/>
                    <a:pt x="47" y="42"/>
                  </a:cubicBezTo>
                  <a:cubicBezTo>
                    <a:pt x="75" y="36"/>
                    <a:pt x="104" y="30"/>
                    <a:pt x="133" y="25"/>
                  </a:cubicBezTo>
                  <a:cubicBezTo>
                    <a:pt x="158" y="19"/>
                    <a:pt x="183" y="15"/>
                    <a:pt x="208" y="9"/>
                  </a:cubicBezTo>
                  <a:cubicBezTo>
                    <a:pt x="212" y="8"/>
                    <a:pt x="216" y="8"/>
                    <a:pt x="219" y="8"/>
                  </a:cubicBezTo>
                  <a:cubicBezTo>
                    <a:pt x="224" y="8"/>
                    <a:pt x="229" y="9"/>
                    <a:pt x="234" y="11"/>
                  </a:cubicBezTo>
                  <a:cubicBezTo>
                    <a:pt x="293" y="40"/>
                    <a:pt x="352" y="69"/>
                    <a:pt x="411" y="98"/>
                  </a:cubicBezTo>
                  <a:cubicBezTo>
                    <a:pt x="412" y="98"/>
                    <a:pt x="413" y="98"/>
                    <a:pt x="414" y="100"/>
                  </a:cubicBezTo>
                  <a:cubicBezTo>
                    <a:pt x="381" y="108"/>
                    <a:pt x="348" y="116"/>
                    <a:pt x="316" y="124"/>
                  </a:cubicBezTo>
                  <a:cubicBezTo>
                    <a:pt x="286" y="132"/>
                    <a:pt x="255" y="139"/>
                    <a:pt x="225" y="147"/>
                  </a:cubicBezTo>
                  <a:cubicBezTo>
                    <a:pt x="223" y="147"/>
                    <a:pt x="221" y="149"/>
                    <a:pt x="219" y="150"/>
                  </a:cubicBezTo>
                  <a:cubicBezTo>
                    <a:pt x="209" y="164"/>
                    <a:pt x="204" y="179"/>
                    <a:pt x="211" y="196"/>
                  </a:cubicBezTo>
                  <a:cubicBezTo>
                    <a:pt x="211" y="197"/>
                    <a:pt x="212" y="198"/>
                    <a:pt x="213" y="201"/>
                  </a:cubicBezTo>
                  <a:moveTo>
                    <a:pt x="222" y="0"/>
                  </a:moveTo>
                  <a:cubicBezTo>
                    <a:pt x="221" y="0"/>
                    <a:pt x="220" y="0"/>
                    <a:pt x="219" y="0"/>
                  </a:cubicBezTo>
                  <a:cubicBezTo>
                    <a:pt x="205" y="3"/>
                    <a:pt x="191" y="6"/>
                    <a:pt x="177" y="8"/>
                  </a:cubicBezTo>
                  <a:cubicBezTo>
                    <a:pt x="135" y="17"/>
                    <a:pt x="93" y="25"/>
                    <a:pt x="51" y="33"/>
                  </a:cubicBezTo>
                  <a:cubicBezTo>
                    <a:pt x="39" y="35"/>
                    <a:pt x="34" y="40"/>
                    <a:pt x="30" y="50"/>
                  </a:cubicBezTo>
                  <a:cubicBezTo>
                    <a:pt x="25" y="60"/>
                    <a:pt x="27" y="71"/>
                    <a:pt x="29" y="82"/>
                  </a:cubicBezTo>
                  <a:cubicBezTo>
                    <a:pt x="30" y="89"/>
                    <a:pt x="37" y="92"/>
                    <a:pt x="42" y="96"/>
                  </a:cubicBezTo>
                  <a:cubicBezTo>
                    <a:pt x="43" y="96"/>
                    <a:pt x="44" y="97"/>
                    <a:pt x="45" y="97"/>
                  </a:cubicBezTo>
                  <a:cubicBezTo>
                    <a:pt x="43" y="100"/>
                    <a:pt x="41" y="100"/>
                    <a:pt x="40" y="101"/>
                  </a:cubicBezTo>
                  <a:cubicBezTo>
                    <a:pt x="36" y="102"/>
                    <a:pt x="32" y="102"/>
                    <a:pt x="30" y="104"/>
                  </a:cubicBezTo>
                  <a:cubicBezTo>
                    <a:pt x="28" y="108"/>
                    <a:pt x="27" y="113"/>
                    <a:pt x="25" y="117"/>
                  </a:cubicBezTo>
                  <a:cubicBezTo>
                    <a:pt x="24" y="119"/>
                    <a:pt x="22" y="121"/>
                    <a:pt x="21" y="122"/>
                  </a:cubicBezTo>
                  <a:cubicBezTo>
                    <a:pt x="18" y="125"/>
                    <a:pt x="14" y="126"/>
                    <a:pt x="12" y="129"/>
                  </a:cubicBezTo>
                  <a:cubicBezTo>
                    <a:pt x="6" y="139"/>
                    <a:pt x="4" y="150"/>
                    <a:pt x="7" y="161"/>
                  </a:cubicBezTo>
                  <a:cubicBezTo>
                    <a:pt x="10" y="172"/>
                    <a:pt x="12" y="182"/>
                    <a:pt x="10" y="193"/>
                  </a:cubicBezTo>
                  <a:cubicBezTo>
                    <a:pt x="7" y="209"/>
                    <a:pt x="14" y="221"/>
                    <a:pt x="25" y="232"/>
                  </a:cubicBezTo>
                  <a:cubicBezTo>
                    <a:pt x="26" y="233"/>
                    <a:pt x="27" y="237"/>
                    <a:pt x="26" y="238"/>
                  </a:cubicBezTo>
                  <a:cubicBezTo>
                    <a:pt x="25" y="240"/>
                    <a:pt x="22" y="242"/>
                    <a:pt x="20" y="242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1"/>
                    <a:pt x="16" y="241"/>
                    <a:pt x="15" y="241"/>
                  </a:cubicBezTo>
                  <a:cubicBezTo>
                    <a:pt x="11" y="241"/>
                    <a:pt x="9" y="244"/>
                    <a:pt x="7" y="248"/>
                  </a:cubicBezTo>
                  <a:cubicBezTo>
                    <a:pt x="1" y="261"/>
                    <a:pt x="0" y="275"/>
                    <a:pt x="5" y="288"/>
                  </a:cubicBezTo>
                  <a:cubicBezTo>
                    <a:pt x="5" y="291"/>
                    <a:pt x="8" y="294"/>
                    <a:pt x="11" y="296"/>
                  </a:cubicBezTo>
                  <a:cubicBezTo>
                    <a:pt x="33" y="312"/>
                    <a:pt x="55" y="328"/>
                    <a:pt x="78" y="343"/>
                  </a:cubicBezTo>
                  <a:cubicBezTo>
                    <a:pt x="117" y="371"/>
                    <a:pt x="157" y="399"/>
                    <a:pt x="197" y="426"/>
                  </a:cubicBezTo>
                  <a:cubicBezTo>
                    <a:pt x="200" y="428"/>
                    <a:pt x="203" y="429"/>
                    <a:pt x="206" y="429"/>
                  </a:cubicBezTo>
                  <a:cubicBezTo>
                    <a:pt x="208" y="429"/>
                    <a:pt x="210" y="429"/>
                    <a:pt x="212" y="428"/>
                  </a:cubicBezTo>
                  <a:cubicBezTo>
                    <a:pt x="225" y="423"/>
                    <a:pt x="237" y="417"/>
                    <a:pt x="250" y="412"/>
                  </a:cubicBezTo>
                  <a:cubicBezTo>
                    <a:pt x="295" y="393"/>
                    <a:pt x="341" y="375"/>
                    <a:pt x="386" y="356"/>
                  </a:cubicBezTo>
                  <a:cubicBezTo>
                    <a:pt x="394" y="353"/>
                    <a:pt x="394" y="348"/>
                    <a:pt x="387" y="343"/>
                  </a:cubicBezTo>
                  <a:cubicBezTo>
                    <a:pt x="383" y="340"/>
                    <a:pt x="379" y="337"/>
                    <a:pt x="376" y="335"/>
                  </a:cubicBezTo>
                  <a:cubicBezTo>
                    <a:pt x="370" y="331"/>
                    <a:pt x="369" y="325"/>
                    <a:pt x="374" y="320"/>
                  </a:cubicBezTo>
                  <a:cubicBezTo>
                    <a:pt x="379" y="314"/>
                    <a:pt x="384" y="309"/>
                    <a:pt x="389" y="303"/>
                  </a:cubicBezTo>
                  <a:cubicBezTo>
                    <a:pt x="390" y="302"/>
                    <a:pt x="389" y="297"/>
                    <a:pt x="387" y="296"/>
                  </a:cubicBezTo>
                  <a:cubicBezTo>
                    <a:pt x="385" y="293"/>
                    <a:pt x="382" y="293"/>
                    <a:pt x="379" y="291"/>
                  </a:cubicBezTo>
                  <a:cubicBezTo>
                    <a:pt x="371" y="287"/>
                    <a:pt x="363" y="283"/>
                    <a:pt x="353" y="278"/>
                  </a:cubicBezTo>
                  <a:cubicBezTo>
                    <a:pt x="356" y="276"/>
                    <a:pt x="358" y="275"/>
                    <a:pt x="360" y="274"/>
                  </a:cubicBezTo>
                  <a:cubicBezTo>
                    <a:pt x="361" y="273"/>
                    <a:pt x="363" y="271"/>
                    <a:pt x="364" y="270"/>
                  </a:cubicBezTo>
                  <a:cubicBezTo>
                    <a:pt x="366" y="269"/>
                    <a:pt x="367" y="267"/>
                    <a:pt x="369" y="266"/>
                  </a:cubicBezTo>
                  <a:cubicBezTo>
                    <a:pt x="377" y="264"/>
                    <a:pt x="385" y="262"/>
                    <a:pt x="394" y="259"/>
                  </a:cubicBezTo>
                  <a:cubicBezTo>
                    <a:pt x="395" y="259"/>
                    <a:pt x="397" y="257"/>
                    <a:pt x="397" y="255"/>
                  </a:cubicBezTo>
                  <a:cubicBezTo>
                    <a:pt x="398" y="254"/>
                    <a:pt x="397" y="251"/>
                    <a:pt x="395" y="250"/>
                  </a:cubicBezTo>
                  <a:cubicBezTo>
                    <a:pt x="392" y="248"/>
                    <a:pt x="389" y="246"/>
                    <a:pt x="386" y="244"/>
                  </a:cubicBezTo>
                  <a:cubicBezTo>
                    <a:pt x="377" y="239"/>
                    <a:pt x="376" y="236"/>
                    <a:pt x="379" y="227"/>
                  </a:cubicBezTo>
                  <a:cubicBezTo>
                    <a:pt x="380" y="225"/>
                    <a:pt x="381" y="224"/>
                    <a:pt x="381" y="222"/>
                  </a:cubicBezTo>
                  <a:cubicBezTo>
                    <a:pt x="385" y="211"/>
                    <a:pt x="396" y="209"/>
                    <a:pt x="404" y="204"/>
                  </a:cubicBezTo>
                  <a:cubicBezTo>
                    <a:pt x="413" y="199"/>
                    <a:pt x="424" y="197"/>
                    <a:pt x="433" y="193"/>
                  </a:cubicBezTo>
                  <a:cubicBezTo>
                    <a:pt x="435" y="192"/>
                    <a:pt x="437" y="191"/>
                    <a:pt x="437" y="189"/>
                  </a:cubicBezTo>
                  <a:cubicBezTo>
                    <a:pt x="437" y="188"/>
                    <a:pt x="436" y="186"/>
                    <a:pt x="434" y="185"/>
                  </a:cubicBezTo>
                  <a:cubicBezTo>
                    <a:pt x="432" y="183"/>
                    <a:pt x="430" y="182"/>
                    <a:pt x="430" y="182"/>
                  </a:cubicBezTo>
                  <a:cubicBezTo>
                    <a:pt x="432" y="174"/>
                    <a:pt x="434" y="167"/>
                    <a:pt x="436" y="160"/>
                  </a:cubicBezTo>
                  <a:cubicBezTo>
                    <a:pt x="436" y="158"/>
                    <a:pt x="437" y="157"/>
                    <a:pt x="438" y="156"/>
                  </a:cubicBezTo>
                  <a:cubicBezTo>
                    <a:pt x="443" y="153"/>
                    <a:pt x="443" y="149"/>
                    <a:pt x="437" y="147"/>
                  </a:cubicBezTo>
                  <a:cubicBezTo>
                    <a:pt x="431" y="144"/>
                    <a:pt x="424" y="141"/>
                    <a:pt x="417" y="138"/>
                  </a:cubicBezTo>
                  <a:cubicBezTo>
                    <a:pt x="413" y="137"/>
                    <a:pt x="412" y="135"/>
                    <a:pt x="412" y="131"/>
                  </a:cubicBezTo>
                  <a:cubicBezTo>
                    <a:pt x="412" y="122"/>
                    <a:pt x="416" y="115"/>
                    <a:pt x="423" y="110"/>
                  </a:cubicBezTo>
                  <a:cubicBezTo>
                    <a:pt x="433" y="104"/>
                    <a:pt x="432" y="99"/>
                    <a:pt x="421" y="94"/>
                  </a:cubicBezTo>
                  <a:cubicBezTo>
                    <a:pt x="419" y="93"/>
                    <a:pt x="417" y="92"/>
                    <a:pt x="414" y="91"/>
                  </a:cubicBezTo>
                  <a:cubicBezTo>
                    <a:pt x="352" y="61"/>
                    <a:pt x="290" y="31"/>
                    <a:pt x="228" y="1"/>
                  </a:cubicBezTo>
                  <a:cubicBezTo>
                    <a:pt x="226" y="1"/>
                    <a:pt x="224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2"/>
            <p:cNvSpPr>
              <a:spLocks/>
            </p:cNvSpPr>
            <p:nvPr userDrawn="1"/>
          </p:nvSpPr>
          <p:spPr bwMode="auto">
            <a:xfrm>
              <a:off x="4356100" y="1865313"/>
              <a:ext cx="419100" cy="249238"/>
            </a:xfrm>
            <a:custGeom>
              <a:avLst/>
              <a:gdLst>
                <a:gd name="T0" fmla="*/ 0 w 171"/>
                <a:gd name="T1" fmla="*/ 0 h 102"/>
                <a:gd name="T2" fmla="*/ 171 w 171"/>
                <a:gd name="T3" fmla="*/ 102 h 102"/>
                <a:gd name="T4" fmla="*/ 0 w 171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02">
                  <a:moveTo>
                    <a:pt x="0" y="0"/>
                  </a:moveTo>
                  <a:cubicBezTo>
                    <a:pt x="56" y="36"/>
                    <a:pt x="113" y="70"/>
                    <a:pt x="171" y="102"/>
                  </a:cubicBezTo>
                  <a:cubicBezTo>
                    <a:pt x="167" y="94"/>
                    <a:pt x="1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auto">
            <a:xfrm>
              <a:off x="4811713" y="2103438"/>
              <a:ext cx="338138" cy="82550"/>
            </a:xfrm>
            <a:custGeom>
              <a:avLst/>
              <a:gdLst>
                <a:gd name="T0" fmla="*/ 137 w 138"/>
                <a:gd name="T1" fmla="*/ 0 h 34"/>
                <a:gd name="T2" fmla="*/ 0 w 138"/>
                <a:gd name="T3" fmla="*/ 31 h 34"/>
                <a:gd name="T4" fmla="*/ 1 w 138"/>
                <a:gd name="T5" fmla="*/ 34 h 34"/>
                <a:gd name="T6" fmla="*/ 138 w 138"/>
                <a:gd name="T7" fmla="*/ 4 h 34"/>
                <a:gd name="T8" fmla="*/ 137 w 13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4">
                  <a:moveTo>
                    <a:pt x="137" y="0"/>
                  </a:moveTo>
                  <a:cubicBezTo>
                    <a:pt x="92" y="10"/>
                    <a:pt x="46" y="20"/>
                    <a:pt x="0" y="31"/>
                  </a:cubicBezTo>
                  <a:cubicBezTo>
                    <a:pt x="0" y="32"/>
                    <a:pt x="1" y="33"/>
                    <a:pt x="1" y="34"/>
                  </a:cubicBezTo>
                  <a:cubicBezTo>
                    <a:pt x="47" y="24"/>
                    <a:pt x="92" y="14"/>
                    <a:pt x="138" y="4"/>
                  </a:cubicBezTo>
                  <a:cubicBezTo>
                    <a:pt x="138" y="2"/>
                    <a:pt x="138" y="1"/>
                    <a:pt x="1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auto">
            <a:xfrm>
              <a:off x="4830763" y="2595563"/>
              <a:ext cx="274638" cy="114300"/>
            </a:xfrm>
            <a:custGeom>
              <a:avLst/>
              <a:gdLst>
                <a:gd name="T0" fmla="*/ 111 w 112"/>
                <a:gd name="T1" fmla="*/ 0 h 47"/>
                <a:gd name="T2" fmla="*/ 0 w 112"/>
                <a:gd name="T3" fmla="*/ 45 h 47"/>
                <a:gd name="T4" fmla="*/ 1 w 112"/>
                <a:gd name="T5" fmla="*/ 47 h 47"/>
                <a:gd name="T6" fmla="*/ 112 w 112"/>
                <a:gd name="T7" fmla="*/ 2 h 47"/>
                <a:gd name="T8" fmla="*/ 111 w 1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7">
                  <a:moveTo>
                    <a:pt x="111" y="0"/>
                  </a:moveTo>
                  <a:cubicBezTo>
                    <a:pt x="74" y="15"/>
                    <a:pt x="37" y="30"/>
                    <a:pt x="0" y="45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38" y="32"/>
                    <a:pt x="75" y="17"/>
                    <a:pt x="112" y="2"/>
                  </a:cubicBezTo>
                  <a:cubicBezTo>
                    <a:pt x="112" y="2"/>
                    <a:pt x="111" y="1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auto">
            <a:xfrm>
              <a:off x="4921250" y="2168525"/>
              <a:ext cx="347663" cy="133350"/>
            </a:xfrm>
            <a:custGeom>
              <a:avLst/>
              <a:gdLst>
                <a:gd name="T0" fmla="*/ 141 w 142"/>
                <a:gd name="T1" fmla="*/ 0 h 54"/>
                <a:gd name="T2" fmla="*/ 0 w 142"/>
                <a:gd name="T3" fmla="*/ 51 h 54"/>
                <a:gd name="T4" fmla="*/ 1 w 142"/>
                <a:gd name="T5" fmla="*/ 54 h 54"/>
                <a:gd name="T6" fmla="*/ 142 w 142"/>
                <a:gd name="T7" fmla="*/ 2 h 54"/>
                <a:gd name="T8" fmla="*/ 141 w 14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4">
                  <a:moveTo>
                    <a:pt x="141" y="0"/>
                  </a:moveTo>
                  <a:cubicBezTo>
                    <a:pt x="94" y="18"/>
                    <a:pt x="47" y="33"/>
                    <a:pt x="0" y="51"/>
                  </a:cubicBezTo>
                  <a:cubicBezTo>
                    <a:pt x="0" y="52"/>
                    <a:pt x="1" y="53"/>
                    <a:pt x="1" y="54"/>
                  </a:cubicBezTo>
                  <a:cubicBezTo>
                    <a:pt x="48" y="37"/>
                    <a:pt x="95" y="19"/>
                    <a:pt x="142" y="2"/>
                  </a:cubicBezTo>
                  <a:cubicBezTo>
                    <a:pt x="141" y="1"/>
                    <a:pt x="141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auto">
            <a:xfrm>
              <a:off x="4926013" y="2193925"/>
              <a:ext cx="325438" cy="122238"/>
            </a:xfrm>
            <a:custGeom>
              <a:avLst/>
              <a:gdLst>
                <a:gd name="T0" fmla="*/ 132 w 133"/>
                <a:gd name="T1" fmla="*/ 0 h 50"/>
                <a:gd name="T2" fmla="*/ 0 w 133"/>
                <a:gd name="T3" fmla="*/ 48 h 50"/>
                <a:gd name="T4" fmla="*/ 1 w 133"/>
                <a:gd name="T5" fmla="*/ 50 h 50"/>
                <a:gd name="T6" fmla="*/ 133 w 133"/>
                <a:gd name="T7" fmla="*/ 3 h 50"/>
                <a:gd name="T8" fmla="*/ 132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2" y="0"/>
                  </a:moveTo>
                  <a:cubicBezTo>
                    <a:pt x="88" y="16"/>
                    <a:pt x="44" y="32"/>
                    <a:pt x="0" y="48"/>
                  </a:cubicBezTo>
                  <a:cubicBezTo>
                    <a:pt x="0" y="49"/>
                    <a:pt x="1" y="50"/>
                    <a:pt x="1" y="50"/>
                  </a:cubicBezTo>
                  <a:cubicBezTo>
                    <a:pt x="45" y="35"/>
                    <a:pt x="89" y="19"/>
                    <a:pt x="133" y="3"/>
                  </a:cubicBezTo>
                  <a:cubicBezTo>
                    <a:pt x="133" y="2"/>
                    <a:pt x="133" y="1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7"/>
            <p:cNvSpPr>
              <a:spLocks noEditPoints="1"/>
            </p:cNvSpPr>
            <p:nvPr userDrawn="1"/>
          </p:nvSpPr>
          <p:spPr bwMode="auto">
            <a:xfrm>
              <a:off x="6800850" y="1319213"/>
              <a:ext cx="600075" cy="581025"/>
            </a:xfrm>
            <a:custGeom>
              <a:avLst/>
              <a:gdLst>
                <a:gd name="T0" fmla="*/ 206 w 245"/>
                <a:gd name="T1" fmla="*/ 174 h 237"/>
                <a:gd name="T2" fmla="*/ 200 w 245"/>
                <a:gd name="T3" fmla="*/ 190 h 237"/>
                <a:gd name="T4" fmla="*/ 178 w 245"/>
                <a:gd name="T5" fmla="*/ 190 h 237"/>
                <a:gd name="T6" fmla="*/ 202 w 245"/>
                <a:gd name="T7" fmla="*/ 167 h 237"/>
                <a:gd name="T8" fmla="*/ 202 w 245"/>
                <a:gd name="T9" fmla="*/ 167 h 237"/>
                <a:gd name="T10" fmla="*/ 160 w 245"/>
                <a:gd name="T11" fmla="*/ 168 h 237"/>
                <a:gd name="T12" fmla="*/ 181 w 245"/>
                <a:gd name="T13" fmla="*/ 168 h 237"/>
                <a:gd name="T14" fmla="*/ 137 w 245"/>
                <a:gd name="T15" fmla="*/ 175 h 237"/>
                <a:gd name="T16" fmla="*/ 81 w 245"/>
                <a:gd name="T17" fmla="*/ 174 h 237"/>
                <a:gd name="T18" fmla="*/ 95 w 245"/>
                <a:gd name="T19" fmla="*/ 170 h 237"/>
                <a:gd name="T20" fmla="*/ 103 w 245"/>
                <a:gd name="T21" fmla="*/ 173 h 237"/>
                <a:gd name="T22" fmla="*/ 130 w 245"/>
                <a:gd name="T23" fmla="*/ 169 h 237"/>
                <a:gd name="T24" fmla="*/ 20 w 245"/>
                <a:gd name="T25" fmla="*/ 134 h 237"/>
                <a:gd name="T26" fmla="*/ 24 w 245"/>
                <a:gd name="T27" fmla="*/ 145 h 237"/>
                <a:gd name="T28" fmla="*/ 107 w 245"/>
                <a:gd name="T29" fmla="*/ 195 h 237"/>
                <a:gd name="T30" fmla="*/ 112 w 245"/>
                <a:gd name="T31" fmla="*/ 194 h 237"/>
                <a:gd name="T32" fmla="*/ 119 w 245"/>
                <a:gd name="T33" fmla="*/ 199 h 237"/>
                <a:gd name="T34" fmla="*/ 107 w 245"/>
                <a:gd name="T35" fmla="*/ 224 h 237"/>
                <a:gd name="T36" fmla="*/ 9 w 245"/>
                <a:gd name="T37" fmla="*/ 154 h 237"/>
                <a:gd name="T38" fmla="*/ 167 w 245"/>
                <a:gd name="T39" fmla="*/ 134 h 237"/>
                <a:gd name="T40" fmla="*/ 200 w 245"/>
                <a:gd name="T41" fmla="*/ 129 h 237"/>
                <a:gd name="T42" fmla="*/ 135 w 245"/>
                <a:gd name="T43" fmla="*/ 149 h 237"/>
                <a:gd name="T44" fmla="*/ 115 w 245"/>
                <a:gd name="T45" fmla="*/ 160 h 237"/>
                <a:gd name="T46" fmla="*/ 135 w 245"/>
                <a:gd name="T47" fmla="*/ 139 h 237"/>
                <a:gd name="T48" fmla="*/ 110 w 245"/>
                <a:gd name="T49" fmla="*/ 151 h 237"/>
                <a:gd name="T50" fmla="*/ 63 w 245"/>
                <a:gd name="T51" fmla="*/ 178 h 237"/>
                <a:gd name="T52" fmla="*/ 49 w 245"/>
                <a:gd name="T53" fmla="*/ 131 h 237"/>
                <a:gd name="T54" fmla="*/ 90 w 245"/>
                <a:gd name="T55" fmla="*/ 162 h 237"/>
                <a:gd name="T56" fmla="*/ 152 w 245"/>
                <a:gd name="T57" fmla="*/ 129 h 237"/>
                <a:gd name="T58" fmla="*/ 227 w 245"/>
                <a:gd name="T59" fmla="*/ 102 h 237"/>
                <a:gd name="T60" fmla="*/ 54 w 245"/>
                <a:gd name="T61" fmla="*/ 129 h 237"/>
                <a:gd name="T62" fmla="*/ 43 w 245"/>
                <a:gd name="T63" fmla="*/ 96 h 237"/>
                <a:gd name="T64" fmla="*/ 104 w 245"/>
                <a:gd name="T65" fmla="*/ 135 h 237"/>
                <a:gd name="T66" fmla="*/ 130 w 245"/>
                <a:gd name="T67" fmla="*/ 88 h 237"/>
                <a:gd name="T68" fmla="*/ 140 w 245"/>
                <a:gd name="T69" fmla="*/ 89 h 237"/>
                <a:gd name="T70" fmla="*/ 154 w 245"/>
                <a:gd name="T71" fmla="*/ 96 h 237"/>
                <a:gd name="T72" fmla="*/ 90 w 245"/>
                <a:gd name="T73" fmla="*/ 108 h 237"/>
                <a:gd name="T74" fmla="*/ 30 w 245"/>
                <a:gd name="T75" fmla="*/ 57 h 237"/>
                <a:gd name="T76" fmla="*/ 29 w 245"/>
                <a:gd name="T77" fmla="*/ 60 h 237"/>
                <a:gd name="T78" fmla="*/ 120 w 245"/>
                <a:gd name="T79" fmla="*/ 117 h 237"/>
                <a:gd name="T80" fmla="*/ 169 w 245"/>
                <a:gd name="T81" fmla="*/ 106 h 237"/>
                <a:gd name="T82" fmla="*/ 105 w 245"/>
                <a:gd name="T83" fmla="*/ 102 h 237"/>
                <a:gd name="T84" fmla="*/ 23 w 245"/>
                <a:gd name="T85" fmla="*/ 25 h 237"/>
                <a:gd name="T86" fmla="*/ 130 w 245"/>
                <a:gd name="T87" fmla="*/ 6 h 237"/>
                <a:gd name="T88" fmla="*/ 121 w 245"/>
                <a:gd name="T89" fmla="*/ 83 h 237"/>
                <a:gd name="T90" fmla="*/ 98 w 245"/>
                <a:gd name="T91" fmla="*/ 4 h 237"/>
                <a:gd name="T92" fmla="*/ 25 w 245"/>
                <a:gd name="T93" fmla="*/ 53 h 237"/>
                <a:gd name="T94" fmla="*/ 7 w 245"/>
                <a:gd name="T95" fmla="*/ 71 h 237"/>
                <a:gd name="T96" fmla="*/ 11 w 245"/>
                <a:gd name="T97" fmla="*/ 133 h 237"/>
                <a:gd name="T98" fmla="*/ 6 w 245"/>
                <a:gd name="T99" fmla="*/ 163 h 237"/>
                <a:gd name="T100" fmla="*/ 138 w 245"/>
                <a:gd name="T101" fmla="*/ 227 h 237"/>
                <a:gd name="T102" fmla="*/ 215 w 245"/>
                <a:gd name="T103" fmla="*/ 167 h 237"/>
                <a:gd name="T104" fmla="*/ 201 w 245"/>
                <a:gd name="T105" fmla="*/ 149 h 237"/>
                <a:gd name="T106" fmla="*/ 213 w 245"/>
                <a:gd name="T107" fmla="*/ 134 h 237"/>
                <a:gd name="T108" fmla="*/ 242 w 245"/>
                <a:gd name="T109" fmla="*/ 104 h 237"/>
                <a:gd name="T110" fmla="*/ 242 w 245"/>
                <a:gd name="T111" fmla="*/ 81 h 237"/>
                <a:gd name="T112" fmla="*/ 229 w 245"/>
                <a:gd name="T113" fmla="*/ 5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237">
                  <a:moveTo>
                    <a:pt x="119" y="209"/>
                  </a:moveTo>
                  <a:cubicBezTo>
                    <a:pt x="120" y="209"/>
                    <a:pt x="120" y="209"/>
                    <a:pt x="121" y="208"/>
                  </a:cubicBezTo>
                  <a:cubicBezTo>
                    <a:pt x="131" y="201"/>
                    <a:pt x="143" y="199"/>
                    <a:pt x="155" y="194"/>
                  </a:cubicBezTo>
                  <a:cubicBezTo>
                    <a:pt x="171" y="187"/>
                    <a:pt x="187" y="181"/>
                    <a:pt x="203" y="174"/>
                  </a:cubicBezTo>
                  <a:cubicBezTo>
                    <a:pt x="204" y="174"/>
                    <a:pt x="205" y="174"/>
                    <a:pt x="206" y="174"/>
                  </a:cubicBezTo>
                  <a:cubicBezTo>
                    <a:pt x="198" y="180"/>
                    <a:pt x="188" y="182"/>
                    <a:pt x="178" y="186"/>
                  </a:cubicBezTo>
                  <a:cubicBezTo>
                    <a:pt x="175" y="188"/>
                    <a:pt x="172" y="189"/>
                    <a:pt x="169" y="191"/>
                  </a:cubicBezTo>
                  <a:cubicBezTo>
                    <a:pt x="180" y="187"/>
                    <a:pt x="190" y="183"/>
                    <a:pt x="201" y="179"/>
                  </a:cubicBezTo>
                  <a:cubicBezTo>
                    <a:pt x="201" y="182"/>
                    <a:pt x="202" y="185"/>
                    <a:pt x="202" y="188"/>
                  </a:cubicBezTo>
                  <a:cubicBezTo>
                    <a:pt x="202" y="189"/>
                    <a:pt x="201" y="190"/>
                    <a:pt x="200" y="190"/>
                  </a:cubicBezTo>
                  <a:cubicBezTo>
                    <a:pt x="178" y="200"/>
                    <a:pt x="155" y="209"/>
                    <a:pt x="133" y="218"/>
                  </a:cubicBezTo>
                  <a:cubicBezTo>
                    <a:pt x="128" y="220"/>
                    <a:pt x="123" y="222"/>
                    <a:pt x="118" y="224"/>
                  </a:cubicBezTo>
                  <a:cubicBezTo>
                    <a:pt x="117" y="222"/>
                    <a:pt x="116" y="219"/>
                    <a:pt x="115" y="216"/>
                  </a:cubicBezTo>
                  <a:cubicBezTo>
                    <a:pt x="137" y="208"/>
                    <a:pt x="158" y="200"/>
                    <a:pt x="178" y="191"/>
                  </a:cubicBezTo>
                  <a:cubicBezTo>
                    <a:pt x="178" y="191"/>
                    <a:pt x="178" y="190"/>
                    <a:pt x="178" y="190"/>
                  </a:cubicBezTo>
                  <a:cubicBezTo>
                    <a:pt x="157" y="198"/>
                    <a:pt x="137" y="206"/>
                    <a:pt x="116" y="214"/>
                  </a:cubicBezTo>
                  <a:cubicBezTo>
                    <a:pt x="116" y="212"/>
                    <a:pt x="115" y="209"/>
                    <a:pt x="118" y="209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19" y="209"/>
                    <a:pt x="119" y="209"/>
                    <a:pt x="119" y="209"/>
                  </a:cubicBezTo>
                  <a:moveTo>
                    <a:pt x="202" y="167"/>
                  </a:moveTo>
                  <a:cubicBezTo>
                    <a:pt x="199" y="167"/>
                    <a:pt x="197" y="164"/>
                    <a:pt x="194" y="163"/>
                  </a:cubicBezTo>
                  <a:cubicBezTo>
                    <a:pt x="193" y="163"/>
                    <a:pt x="193" y="161"/>
                    <a:pt x="192" y="160"/>
                  </a:cubicBezTo>
                  <a:cubicBezTo>
                    <a:pt x="193" y="159"/>
                    <a:pt x="193" y="159"/>
                    <a:pt x="193" y="159"/>
                  </a:cubicBezTo>
                  <a:cubicBezTo>
                    <a:pt x="197" y="161"/>
                    <a:pt x="201" y="163"/>
                    <a:pt x="205" y="165"/>
                  </a:cubicBezTo>
                  <a:cubicBezTo>
                    <a:pt x="204" y="166"/>
                    <a:pt x="203" y="167"/>
                    <a:pt x="202" y="167"/>
                  </a:cubicBezTo>
                  <a:moveTo>
                    <a:pt x="130" y="169"/>
                  </a:moveTo>
                  <a:cubicBezTo>
                    <a:pt x="149" y="161"/>
                    <a:pt x="169" y="159"/>
                    <a:pt x="189" y="156"/>
                  </a:cubicBezTo>
                  <a:cubicBezTo>
                    <a:pt x="188" y="158"/>
                    <a:pt x="188" y="160"/>
                    <a:pt x="188" y="161"/>
                  </a:cubicBezTo>
                  <a:cubicBezTo>
                    <a:pt x="188" y="162"/>
                    <a:pt x="186" y="163"/>
                    <a:pt x="185" y="163"/>
                  </a:cubicBezTo>
                  <a:cubicBezTo>
                    <a:pt x="177" y="165"/>
                    <a:pt x="168" y="166"/>
                    <a:pt x="160" y="168"/>
                  </a:cubicBezTo>
                  <a:cubicBezTo>
                    <a:pt x="159" y="168"/>
                    <a:pt x="159" y="169"/>
                    <a:pt x="158" y="169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68" y="168"/>
                    <a:pt x="178" y="166"/>
                    <a:pt x="188" y="165"/>
                  </a:cubicBezTo>
                  <a:cubicBezTo>
                    <a:pt x="188" y="165"/>
                    <a:pt x="189" y="165"/>
                    <a:pt x="189" y="166"/>
                  </a:cubicBezTo>
                  <a:cubicBezTo>
                    <a:pt x="186" y="166"/>
                    <a:pt x="184" y="167"/>
                    <a:pt x="181" y="168"/>
                  </a:cubicBezTo>
                  <a:cubicBezTo>
                    <a:pt x="151" y="175"/>
                    <a:pt x="122" y="182"/>
                    <a:pt x="92" y="189"/>
                  </a:cubicBezTo>
                  <a:cubicBezTo>
                    <a:pt x="90" y="189"/>
                    <a:pt x="88" y="189"/>
                    <a:pt x="86" y="190"/>
                  </a:cubicBezTo>
                  <a:cubicBezTo>
                    <a:pt x="86" y="190"/>
                    <a:pt x="85" y="190"/>
                    <a:pt x="84" y="190"/>
                  </a:cubicBezTo>
                  <a:cubicBezTo>
                    <a:pt x="83" y="190"/>
                    <a:pt x="82" y="189"/>
                    <a:pt x="81" y="187"/>
                  </a:cubicBezTo>
                  <a:cubicBezTo>
                    <a:pt x="100" y="183"/>
                    <a:pt x="119" y="181"/>
                    <a:pt x="137" y="175"/>
                  </a:cubicBezTo>
                  <a:cubicBezTo>
                    <a:pt x="129" y="176"/>
                    <a:pt x="121" y="178"/>
                    <a:pt x="113" y="179"/>
                  </a:cubicBezTo>
                  <a:cubicBezTo>
                    <a:pt x="103" y="181"/>
                    <a:pt x="92" y="183"/>
                    <a:pt x="81" y="185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1" y="185"/>
                    <a:pt x="79" y="184"/>
                    <a:pt x="79" y="183"/>
                  </a:cubicBezTo>
                  <a:cubicBezTo>
                    <a:pt x="80" y="180"/>
                    <a:pt x="80" y="177"/>
                    <a:pt x="81" y="174"/>
                  </a:cubicBezTo>
                  <a:cubicBezTo>
                    <a:pt x="81" y="174"/>
                    <a:pt x="82" y="173"/>
                    <a:pt x="82" y="173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3" y="173"/>
                    <a:pt x="83" y="173"/>
                    <a:pt x="84" y="173"/>
                  </a:cubicBezTo>
                  <a:cubicBezTo>
                    <a:pt x="86" y="173"/>
                    <a:pt x="88" y="173"/>
                    <a:pt x="90" y="172"/>
                  </a:cubicBezTo>
                  <a:cubicBezTo>
                    <a:pt x="92" y="171"/>
                    <a:pt x="93" y="170"/>
                    <a:pt x="95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7" y="170"/>
                    <a:pt x="97" y="170"/>
                  </a:cubicBezTo>
                  <a:cubicBezTo>
                    <a:pt x="98" y="170"/>
                    <a:pt x="98" y="170"/>
                    <a:pt x="98" y="170"/>
                  </a:cubicBezTo>
                  <a:cubicBezTo>
                    <a:pt x="100" y="170"/>
                    <a:pt x="102" y="170"/>
                    <a:pt x="103" y="173"/>
                  </a:cubicBezTo>
                  <a:cubicBezTo>
                    <a:pt x="97" y="174"/>
                    <a:pt x="91" y="175"/>
                    <a:pt x="85" y="176"/>
                  </a:cubicBezTo>
                  <a:cubicBezTo>
                    <a:pt x="85" y="176"/>
                    <a:pt x="85" y="176"/>
                    <a:pt x="86" y="177"/>
                  </a:cubicBezTo>
                  <a:cubicBezTo>
                    <a:pt x="115" y="173"/>
                    <a:pt x="145" y="168"/>
                    <a:pt x="174" y="162"/>
                  </a:cubicBezTo>
                  <a:cubicBezTo>
                    <a:pt x="174" y="162"/>
                    <a:pt x="174" y="162"/>
                    <a:pt x="174" y="161"/>
                  </a:cubicBezTo>
                  <a:cubicBezTo>
                    <a:pt x="159" y="164"/>
                    <a:pt x="145" y="166"/>
                    <a:pt x="130" y="169"/>
                  </a:cubicBezTo>
                  <a:moveTo>
                    <a:pt x="107" y="167"/>
                  </a:moveTo>
                  <a:cubicBezTo>
                    <a:pt x="103" y="162"/>
                    <a:pt x="102" y="157"/>
                    <a:pt x="103" y="151"/>
                  </a:cubicBezTo>
                  <a:cubicBezTo>
                    <a:pt x="104" y="156"/>
                    <a:pt x="105" y="161"/>
                    <a:pt x="107" y="167"/>
                  </a:cubicBezTo>
                  <a:moveTo>
                    <a:pt x="15" y="138"/>
                  </a:moveTo>
                  <a:cubicBezTo>
                    <a:pt x="17" y="138"/>
                    <a:pt x="19" y="137"/>
                    <a:pt x="20" y="134"/>
                  </a:cubicBezTo>
                  <a:cubicBezTo>
                    <a:pt x="23" y="138"/>
                    <a:pt x="26" y="142"/>
                    <a:pt x="29" y="145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6" y="144"/>
                    <a:pt x="23" y="142"/>
                    <a:pt x="19" y="140"/>
                  </a:cubicBezTo>
                  <a:cubicBezTo>
                    <a:pt x="19" y="141"/>
                    <a:pt x="19" y="142"/>
                    <a:pt x="20" y="142"/>
                  </a:cubicBezTo>
                  <a:cubicBezTo>
                    <a:pt x="21" y="143"/>
                    <a:pt x="22" y="144"/>
                    <a:pt x="24" y="145"/>
                  </a:cubicBezTo>
                  <a:cubicBezTo>
                    <a:pt x="36" y="151"/>
                    <a:pt x="43" y="161"/>
                    <a:pt x="51" y="171"/>
                  </a:cubicBezTo>
                  <a:cubicBezTo>
                    <a:pt x="59" y="180"/>
                    <a:pt x="67" y="189"/>
                    <a:pt x="74" y="198"/>
                  </a:cubicBezTo>
                  <a:cubicBezTo>
                    <a:pt x="76" y="200"/>
                    <a:pt x="79" y="201"/>
                    <a:pt x="81" y="201"/>
                  </a:cubicBezTo>
                  <a:cubicBezTo>
                    <a:pt x="82" y="201"/>
                    <a:pt x="83" y="201"/>
                    <a:pt x="85" y="201"/>
                  </a:cubicBezTo>
                  <a:cubicBezTo>
                    <a:pt x="92" y="199"/>
                    <a:pt x="100" y="197"/>
                    <a:pt x="107" y="195"/>
                  </a:cubicBezTo>
                  <a:cubicBezTo>
                    <a:pt x="107" y="195"/>
                    <a:pt x="107" y="195"/>
                    <a:pt x="108" y="195"/>
                  </a:cubicBezTo>
                  <a:cubicBezTo>
                    <a:pt x="108" y="195"/>
                    <a:pt x="109" y="196"/>
                    <a:pt x="110" y="196"/>
                  </a:cubicBezTo>
                  <a:cubicBezTo>
                    <a:pt x="112" y="196"/>
                    <a:pt x="113" y="197"/>
                    <a:pt x="114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6"/>
                    <a:pt x="113" y="195"/>
                    <a:pt x="112" y="194"/>
                  </a:cubicBezTo>
                  <a:cubicBezTo>
                    <a:pt x="127" y="191"/>
                    <a:pt x="142" y="187"/>
                    <a:pt x="157" y="183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4" y="185"/>
                    <a:pt x="150" y="187"/>
                    <a:pt x="146" y="188"/>
                  </a:cubicBezTo>
                  <a:cubicBezTo>
                    <a:pt x="138" y="191"/>
                    <a:pt x="130" y="194"/>
                    <a:pt x="123" y="197"/>
                  </a:cubicBezTo>
                  <a:cubicBezTo>
                    <a:pt x="121" y="198"/>
                    <a:pt x="120" y="198"/>
                    <a:pt x="119" y="199"/>
                  </a:cubicBezTo>
                  <a:cubicBezTo>
                    <a:pt x="118" y="199"/>
                    <a:pt x="117" y="200"/>
                    <a:pt x="116" y="200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5" y="199"/>
                    <a:pt x="114" y="199"/>
                    <a:pt x="114" y="199"/>
                  </a:cubicBezTo>
                  <a:cubicBezTo>
                    <a:pt x="112" y="199"/>
                    <a:pt x="110" y="200"/>
                    <a:pt x="109" y="202"/>
                  </a:cubicBezTo>
                  <a:cubicBezTo>
                    <a:pt x="106" y="209"/>
                    <a:pt x="105" y="216"/>
                    <a:pt x="107" y="224"/>
                  </a:cubicBezTo>
                  <a:cubicBezTo>
                    <a:pt x="105" y="223"/>
                    <a:pt x="104" y="223"/>
                    <a:pt x="103" y="222"/>
                  </a:cubicBezTo>
                  <a:cubicBezTo>
                    <a:pt x="88" y="212"/>
                    <a:pt x="73" y="202"/>
                    <a:pt x="59" y="191"/>
                  </a:cubicBezTo>
                  <a:cubicBezTo>
                    <a:pt x="49" y="185"/>
                    <a:pt x="39" y="178"/>
                    <a:pt x="30" y="171"/>
                  </a:cubicBezTo>
                  <a:cubicBezTo>
                    <a:pt x="25" y="168"/>
                    <a:pt x="19" y="164"/>
                    <a:pt x="14" y="160"/>
                  </a:cubicBezTo>
                  <a:cubicBezTo>
                    <a:pt x="12" y="159"/>
                    <a:pt x="9" y="157"/>
                    <a:pt x="9" y="154"/>
                  </a:cubicBezTo>
                  <a:cubicBezTo>
                    <a:pt x="7" y="150"/>
                    <a:pt x="7" y="144"/>
                    <a:pt x="10" y="140"/>
                  </a:cubicBezTo>
                  <a:cubicBezTo>
                    <a:pt x="10" y="139"/>
                    <a:pt x="12" y="138"/>
                    <a:pt x="12" y="138"/>
                  </a:cubicBezTo>
                  <a:cubicBezTo>
                    <a:pt x="12" y="138"/>
                    <a:pt x="13" y="138"/>
                    <a:pt x="13" y="138"/>
                  </a:cubicBezTo>
                  <a:cubicBezTo>
                    <a:pt x="13" y="138"/>
                    <a:pt x="14" y="138"/>
                    <a:pt x="15" y="138"/>
                  </a:cubicBezTo>
                  <a:moveTo>
                    <a:pt x="167" y="134"/>
                  </a:moveTo>
                  <a:cubicBezTo>
                    <a:pt x="179" y="128"/>
                    <a:pt x="192" y="125"/>
                    <a:pt x="206" y="122"/>
                  </a:cubicBezTo>
                  <a:cubicBezTo>
                    <a:pt x="205" y="126"/>
                    <a:pt x="204" y="127"/>
                    <a:pt x="201" y="128"/>
                  </a:cubicBezTo>
                  <a:cubicBezTo>
                    <a:pt x="195" y="128"/>
                    <a:pt x="189" y="131"/>
                    <a:pt x="183" y="132"/>
                  </a:cubicBezTo>
                  <a:cubicBezTo>
                    <a:pt x="183" y="132"/>
                    <a:pt x="183" y="133"/>
                    <a:pt x="183" y="133"/>
                  </a:cubicBezTo>
                  <a:cubicBezTo>
                    <a:pt x="189" y="132"/>
                    <a:pt x="194" y="131"/>
                    <a:pt x="200" y="129"/>
                  </a:cubicBezTo>
                  <a:cubicBezTo>
                    <a:pt x="200" y="129"/>
                    <a:pt x="200" y="129"/>
                    <a:pt x="201" y="129"/>
                  </a:cubicBezTo>
                  <a:cubicBezTo>
                    <a:pt x="202" y="129"/>
                    <a:pt x="203" y="130"/>
                    <a:pt x="204" y="130"/>
                  </a:cubicBezTo>
                  <a:cubicBezTo>
                    <a:pt x="203" y="131"/>
                    <a:pt x="202" y="132"/>
                    <a:pt x="201" y="133"/>
                  </a:cubicBezTo>
                  <a:cubicBezTo>
                    <a:pt x="181" y="138"/>
                    <a:pt x="160" y="143"/>
                    <a:pt x="140" y="148"/>
                  </a:cubicBezTo>
                  <a:cubicBezTo>
                    <a:pt x="138" y="148"/>
                    <a:pt x="137" y="149"/>
                    <a:pt x="135" y="149"/>
                  </a:cubicBezTo>
                  <a:cubicBezTo>
                    <a:pt x="135" y="150"/>
                    <a:pt x="136" y="150"/>
                    <a:pt x="136" y="151"/>
                  </a:cubicBezTo>
                  <a:cubicBezTo>
                    <a:pt x="158" y="145"/>
                    <a:pt x="181" y="140"/>
                    <a:pt x="204" y="134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3" y="136"/>
                    <a:pt x="202" y="137"/>
                    <a:pt x="201" y="137"/>
                  </a:cubicBezTo>
                  <a:cubicBezTo>
                    <a:pt x="172" y="145"/>
                    <a:pt x="143" y="152"/>
                    <a:pt x="115" y="160"/>
                  </a:cubicBezTo>
                  <a:cubicBezTo>
                    <a:pt x="113" y="161"/>
                    <a:pt x="112" y="161"/>
                    <a:pt x="111" y="161"/>
                  </a:cubicBezTo>
                  <a:cubicBezTo>
                    <a:pt x="109" y="161"/>
                    <a:pt x="108" y="159"/>
                    <a:pt x="108" y="155"/>
                  </a:cubicBezTo>
                  <a:cubicBezTo>
                    <a:pt x="107" y="154"/>
                    <a:pt x="107" y="153"/>
                    <a:pt x="107" y="152"/>
                  </a:cubicBezTo>
                  <a:cubicBezTo>
                    <a:pt x="107" y="147"/>
                    <a:pt x="108" y="145"/>
                    <a:pt x="113" y="144"/>
                  </a:cubicBezTo>
                  <a:cubicBezTo>
                    <a:pt x="120" y="142"/>
                    <a:pt x="127" y="140"/>
                    <a:pt x="135" y="139"/>
                  </a:cubicBezTo>
                  <a:cubicBezTo>
                    <a:pt x="135" y="139"/>
                    <a:pt x="136" y="139"/>
                    <a:pt x="136" y="139"/>
                  </a:cubicBezTo>
                  <a:cubicBezTo>
                    <a:pt x="138" y="139"/>
                    <a:pt x="140" y="139"/>
                    <a:pt x="142" y="139"/>
                  </a:cubicBezTo>
                  <a:cubicBezTo>
                    <a:pt x="142" y="140"/>
                    <a:pt x="142" y="140"/>
                    <a:pt x="142" y="141"/>
                  </a:cubicBezTo>
                  <a:cubicBezTo>
                    <a:pt x="131" y="144"/>
                    <a:pt x="121" y="146"/>
                    <a:pt x="110" y="149"/>
                  </a:cubicBezTo>
                  <a:cubicBezTo>
                    <a:pt x="110" y="150"/>
                    <a:pt x="110" y="150"/>
                    <a:pt x="110" y="151"/>
                  </a:cubicBezTo>
                  <a:cubicBezTo>
                    <a:pt x="132" y="145"/>
                    <a:pt x="154" y="139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2" y="133"/>
                    <a:pt x="170" y="134"/>
                    <a:pt x="167" y="134"/>
                  </a:cubicBezTo>
                  <a:moveTo>
                    <a:pt x="73" y="190"/>
                  </a:moveTo>
                  <a:cubicBezTo>
                    <a:pt x="69" y="186"/>
                    <a:pt x="66" y="182"/>
                    <a:pt x="63" y="178"/>
                  </a:cubicBezTo>
                  <a:cubicBezTo>
                    <a:pt x="55" y="169"/>
                    <a:pt x="48" y="161"/>
                    <a:pt x="41" y="152"/>
                  </a:cubicBezTo>
                  <a:cubicBezTo>
                    <a:pt x="36" y="145"/>
                    <a:pt x="30" y="138"/>
                    <a:pt x="24" y="131"/>
                  </a:cubicBezTo>
                  <a:cubicBezTo>
                    <a:pt x="20" y="127"/>
                    <a:pt x="16" y="122"/>
                    <a:pt x="13" y="118"/>
                  </a:cubicBezTo>
                  <a:cubicBezTo>
                    <a:pt x="10" y="113"/>
                    <a:pt x="11" y="108"/>
                    <a:pt x="12" y="103"/>
                  </a:cubicBezTo>
                  <a:cubicBezTo>
                    <a:pt x="24" y="113"/>
                    <a:pt x="37" y="121"/>
                    <a:pt x="49" y="131"/>
                  </a:cubicBezTo>
                  <a:cubicBezTo>
                    <a:pt x="60" y="141"/>
                    <a:pt x="70" y="153"/>
                    <a:pt x="80" y="164"/>
                  </a:cubicBezTo>
                  <a:cubicBezTo>
                    <a:pt x="81" y="164"/>
                    <a:pt x="81" y="163"/>
                    <a:pt x="82" y="163"/>
                  </a:cubicBezTo>
                  <a:cubicBezTo>
                    <a:pt x="76" y="156"/>
                    <a:pt x="71" y="150"/>
                    <a:pt x="66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74" y="150"/>
                    <a:pt x="82" y="156"/>
                    <a:pt x="90" y="162"/>
                  </a:cubicBezTo>
                  <a:cubicBezTo>
                    <a:pt x="86" y="163"/>
                    <a:pt x="83" y="164"/>
                    <a:pt x="80" y="165"/>
                  </a:cubicBezTo>
                  <a:cubicBezTo>
                    <a:pt x="79" y="165"/>
                    <a:pt x="78" y="166"/>
                    <a:pt x="77" y="167"/>
                  </a:cubicBezTo>
                  <a:cubicBezTo>
                    <a:pt x="72" y="173"/>
                    <a:pt x="70" y="180"/>
                    <a:pt x="72" y="188"/>
                  </a:cubicBezTo>
                  <a:cubicBezTo>
                    <a:pt x="73" y="188"/>
                    <a:pt x="73" y="189"/>
                    <a:pt x="73" y="190"/>
                  </a:cubicBezTo>
                  <a:moveTo>
                    <a:pt x="152" y="129"/>
                  </a:moveTo>
                  <a:cubicBezTo>
                    <a:pt x="150" y="129"/>
                    <a:pt x="149" y="128"/>
                    <a:pt x="149" y="126"/>
                  </a:cubicBezTo>
                  <a:cubicBezTo>
                    <a:pt x="148" y="123"/>
                    <a:pt x="148" y="121"/>
                    <a:pt x="151" y="120"/>
                  </a:cubicBezTo>
                  <a:cubicBezTo>
                    <a:pt x="179" y="110"/>
                    <a:pt x="207" y="100"/>
                    <a:pt x="235" y="90"/>
                  </a:cubicBezTo>
                  <a:cubicBezTo>
                    <a:pt x="236" y="90"/>
                    <a:pt x="236" y="90"/>
                    <a:pt x="238" y="90"/>
                  </a:cubicBezTo>
                  <a:cubicBezTo>
                    <a:pt x="235" y="95"/>
                    <a:pt x="233" y="100"/>
                    <a:pt x="227" y="102"/>
                  </a:cubicBezTo>
                  <a:cubicBezTo>
                    <a:pt x="203" y="111"/>
                    <a:pt x="179" y="120"/>
                    <a:pt x="154" y="128"/>
                  </a:cubicBezTo>
                  <a:cubicBezTo>
                    <a:pt x="153" y="129"/>
                    <a:pt x="152" y="129"/>
                    <a:pt x="152" y="129"/>
                  </a:cubicBezTo>
                  <a:moveTo>
                    <a:pt x="99" y="163"/>
                  </a:moveTo>
                  <a:cubicBezTo>
                    <a:pt x="96" y="161"/>
                    <a:pt x="94" y="159"/>
                    <a:pt x="92" y="157"/>
                  </a:cubicBezTo>
                  <a:cubicBezTo>
                    <a:pt x="79" y="148"/>
                    <a:pt x="67" y="138"/>
                    <a:pt x="54" y="129"/>
                  </a:cubicBezTo>
                  <a:cubicBezTo>
                    <a:pt x="41" y="119"/>
                    <a:pt x="28" y="109"/>
                    <a:pt x="15" y="98"/>
                  </a:cubicBezTo>
                  <a:cubicBezTo>
                    <a:pt x="9" y="94"/>
                    <a:pt x="9" y="88"/>
                    <a:pt x="10" y="81"/>
                  </a:cubicBezTo>
                  <a:cubicBezTo>
                    <a:pt x="10" y="78"/>
                    <a:pt x="12" y="75"/>
                    <a:pt x="14" y="72"/>
                  </a:cubicBezTo>
                  <a:cubicBezTo>
                    <a:pt x="14" y="78"/>
                    <a:pt x="19" y="78"/>
                    <a:pt x="23" y="81"/>
                  </a:cubicBezTo>
                  <a:cubicBezTo>
                    <a:pt x="30" y="86"/>
                    <a:pt x="36" y="91"/>
                    <a:pt x="43" y="96"/>
                  </a:cubicBezTo>
                  <a:cubicBezTo>
                    <a:pt x="59" y="108"/>
                    <a:pt x="76" y="119"/>
                    <a:pt x="92" y="131"/>
                  </a:cubicBezTo>
                  <a:cubicBezTo>
                    <a:pt x="94" y="132"/>
                    <a:pt x="96" y="133"/>
                    <a:pt x="98" y="134"/>
                  </a:cubicBezTo>
                  <a:cubicBezTo>
                    <a:pt x="82" y="119"/>
                    <a:pt x="65" y="106"/>
                    <a:pt x="47" y="93"/>
                  </a:cubicBezTo>
                  <a:cubicBezTo>
                    <a:pt x="72" y="105"/>
                    <a:pt x="97" y="118"/>
                    <a:pt x="123" y="131"/>
                  </a:cubicBezTo>
                  <a:cubicBezTo>
                    <a:pt x="116" y="132"/>
                    <a:pt x="110" y="133"/>
                    <a:pt x="104" y="135"/>
                  </a:cubicBezTo>
                  <a:cubicBezTo>
                    <a:pt x="103" y="135"/>
                    <a:pt x="100" y="137"/>
                    <a:pt x="100" y="138"/>
                  </a:cubicBezTo>
                  <a:cubicBezTo>
                    <a:pt x="96" y="145"/>
                    <a:pt x="96" y="152"/>
                    <a:pt x="99" y="163"/>
                  </a:cubicBezTo>
                  <a:moveTo>
                    <a:pt x="124" y="101"/>
                  </a:moveTo>
                  <a:cubicBezTo>
                    <a:pt x="123" y="97"/>
                    <a:pt x="124" y="94"/>
                    <a:pt x="126" y="90"/>
                  </a:cubicBezTo>
                  <a:cubicBezTo>
                    <a:pt x="127" y="89"/>
                    <a:pt x="128" y="89"/>
                    <a:pt x="130" y="88"/>
                  </a:cubicBezTo>
                  <a:cubicBezTo>
                    <a:pt x="154" y="82"/>
                    <a:pt x="177" y="76"/>
                    <a:pt x="201" y="70"/>
                  </a:cubicBezTo>
                  <a:cubicBezTo>
                    <a:pt x="209" y="68"/>
                    <a:pt x="216" y="66"/>
                    <a:pt x="224" y="64"/>
                  </a:cubicBezTo>
                  <a:cubicBezTo>
                    <a:pt x="223" y="67"/>
                    <a:pt x="222" y="68"/>
                    <a:pt x="219" y="69"/>
                  </a:cubicBezTo>
                  <a:cubicBezTo>
                    <a:pt x="192" y="75"/>
                    <a:pt x="166" y="81"/>
                    <a:pt x="140" y="87"/>
                  </a:cubicBezTo>
                  <a:cubicBezTo>
                    <a:pt x="140" y="87"/>
                    <a:pt x="140" y="88"/>
                    <a:pt x="140" y="89"/>
                  </a:cubicBezTo>
                  <a:cubicBezTo>
                    <a:pt x="167" y="82"/>
                    <a:pt x="195" y="76"/>
                    <a:pt x="222" y="70"/>
                  </a:cubicBezTo>
                  <a:cubicBezTo>
                    <a:pt x="223" y="73"/>
                    <a:pt x="223" y="76"/>
                    <a:pt x="223" y="80"/>
                  </a:cubicBezTo>
                  <a:cubicBezTo>
                    <a:pt x="190" y="88"/>
                    <a:pt x="158" y="96"/>
                    <a:pt x="125" y="104"/>
                  </a:cubicBezTo>
                  <a:cubicBezTo>
                    <a:pt x="124" y="103"/>
                    <a:pt x="124" y="103"/>
                    <a:pt x="124" y="103"/>
                  </a:cubicBezTo>
                  <a:cubicBezTo>
                    <a:pt x="134" y="101"/>
                    <a:pt x="144" y="98"/>
                    <a:pt x="154" y="96"/>
                  </a:cubicBezTo>
                  <a:cubicBezTo>
                    <a:pt x="154" y="95"/>
                    <a:pt x="154" y="95"/>
                    <a:pt x="154" y="94"/>
                  </a:cubicBezTo>
                  <a:cubicBezTo>
                    <a:pt x="144" y="97"/>
                    <a:pt x="134" y="99"/>
                    <a:pt x="124" y="101"/>
                  </a:cubicBezTo>
                  <a:moveTo>
                    <a:pt x="141" y="134"/>
                  </a:moveTo>
                  <a:cubicBezTo>
                    <a:pt x="134" y="130"/>
                    <a:pt x="128" y="127"/>
                    <a:pt x="122" y="125"/>
                  </a:cubicBezTo>
                  <a:cubicBezTo>
                    <a:pt x="112" y="119"/>
                    <a:pt x="101" y="114"/>
                    <a:pt x="90" y="108"/>
                  </a:cubicBezTo>
                  <a:cubicBezTo>
                    <a:pt x="80" y="103"/>
                    <a:pt x="70" y="98"/>
                    <a:pt x="60" y="93"/>
                  </a:cubicBezTo>
                  <a:cubicBezTo>
                    <a:pt x="52" y="89"/>
                    <a:pt x="44" y="86"/>
                    <a:pt x="36" y="82"/>
                  </a:cubicBezTo>
                  <a:cubicBezTo>
                    <a:pt x="31" y="80"/>
                    <a:pt x="27" y="77"/>
                    <a:pt x="22" y="75"/>
                  </a:cubicBezTo>
                  <a:cubicBezTo>
                    <a:pt x="18" y="73"/>
                    <a:pt x="17" y="63"/>
                    <a:pt x="21" y="61"/>
                  </a:cubicBezTo>
                  <a:cubicBezTo>
                    <a:pt x="24" y="59"/>
                    <a:pt x="28" y="61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1" y="58"/>
                    <a:pt x="32" y="58"/>
                  </a:cubicBezTo>
                  <a:cubicBezTo>
                    <a:pt x="35" y="60"/>
                    <a:pt x="38" y="62"/>
                    <a:pt x="42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7" y="63"/>
                    <a:pt x="33" y="61"/>
                    <a:pt x="29" y="60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2" y="63"/>
                    <a:pt x="34" y="64"/>
                  </a:cubicBezTo>
                  <a:cubicBezTo>
                    <a:pt x="59" y="75"/>
                    <a:pt x="80" y="91"/>
                    <a:pt x="102" y="106"/>
                  </a:cubicBezTo>
                  <a:cubicBezTo>
                    <a:pt x="107" y="109"/>
                    <a:pt x="113" y="113"/>
                    <a:pt x="118" y="116"/>
                  </a:cubicBezTo>
                  <a:cubicBezTo>
                    <a:pt x="119" y="117"/>
                    <a:pt x="120" y="117"/>
                    <a:pt x="120" y="117"/>
                  </a:cubicBezTo>
                  <a:cubicBezTo>
                    <a:pt x="120" y="117"/>
                    <a:pt x="121" y="117"/>
                    <a:pt x="121" y="117"/>
                  </a:cubicBezTo>
                  <a:cubicBezTo>
                    <a:pt x="126" y="116"/>
                    <a:pt x="132" y="115"/>
                    <a:pt x="138" y="114"/>
                  </a:cubicBezTo>
                  <a:cubicBezTo>
                    <a:pt x="151" y="110"/>
                    <a:pt x="165" y="106"/>
                    <a:pt x="178" y="102"/>
                  </a:cubicBezTo>
                  <a:cubicBezTo>
                    <a:pt x="182" y="101"/>
                    <a:pt x="185" y="100"/>
                    <a:pt x="189" y="100"/>
                  </a:cubicBezTo>
                  <a:cubicBezTo>
                    <a:pt x="182" y="102"/>
                    <a:pt x="176" y="104"/>
                    <a:pt x="169" y="106"/>
                  </a:cubicBezTo>
                  <a:cubicBezTo>
                    <a:pt x="163" y="109"/>
                    <a:pt x="156" y="111"/>
                    <a:pt x="149" y="113"/>
                  </a:cubicBezTo>
                  <a:cubicBezTo>
                    <a:pt x="141" y="115"/>
                    <a:pt x="138" y="123"/>
                    <a:pt x="140" y="131"/>
                  </a:cubicBezTo>
                  <a:cubicBezTo>
                    <a:pt x="140" y="131"/>
                    <a:pt x="140" y="132"/>
                    <a:pt x="141" y="134"/>
                  </a:cubicBezTo>
                  <a:moveTo>
                    <a:pt x="118" y="111"/>
                  </a:moveTo>
                  <a:cubicBezTo>
                    <a:pt x="113" y="107"/>
                    <a:pt x="109" y="105"/>
                    <a:pt x="105" y="102"/>
                  </a:cubicBezTo>
                  <a:cubicBezTo>
                    <a:pt x="93" y="94"/>
                    <a:pt x="81" y="86"/>
                    <a:pt x="69" y="78"/>
                  </a:cubicBezTo>
                  <a:cubicBezTo>
                    <a:pt x="56" y="70"/>
                    <a:pt x="44" y="61"/>
                    <a:pt x="32" y="53"/>
                  </a:cubicBezTo>
                  <a:cubicBezTo>
                    <a:pt x="29" y="51"/>
                    <a:pt x="26" y="50"/>
                    <a:pt x="24" y="48"/>
                  </a:cubicBezTo>
                  <a:cubicBezTo>
                    <a:pt x="23" y="47"/>
                    <a:pt x="22" y="46"/>
                    <a:pt x="22" y="45"/>
                  </a:cubicBezTo>
                  <a:cubicBezTo>
                    <a:pt x="20" y="39"/>
                    <a:pt x="19" y="32"/>
                    <a:pt x="23" y="25"/>
                  </a:cubicBezTo>
                  <a:cubicBezTo>
                    <a:pt x="23" y="24"/>
                    <a:pt x="25" y="23"/>
                    <a:pt x="26" y="23"/>
                  </a:cubicBezTo>
                  <a:cubicBezTo>
                    <a:pt x="42" y="20"/>
                    <a:pt x="58" y="16"/>
                    <a:pt x="74" y="13"/>
                  </a:cubicBezTo>
                  <a:cubicBezTo>
                    <a:pt x="88" y="10"/>
                    <a:pt x="101" y="8"/>
                    <a:pt x="115" y="5"/>
                  </a:cubicBezTo>
                  <a:cubicBezTo>
                    <a:pt x="117" y="4"/>
                    <a:pt x="119" y="4"/>
                    <a:pt x="121" y="4"/>
                  </a:cubicBezTo>
                  <a:cubicBezTo>
                    <a:pt x="124" y="4"/>
                    <a:pt x="127" y="4"/>
                    <a:pt x="130" y="6"/>
                  </a:cubicBezTo>
                  <a:cubicBezTo>
                    <a:pt x="162" y="22"/>
                    <a:pt x="195" y="38"/>
                    <a:pt x="227" y="53"/>
                  </a:cubicBezTo>
                  <a:cubicBezTo>
                    <a:pt x="228" y="54"/>
                    <a:pt x="228" y="54"/>
                    <a:pt x="229" y="55"/>
                  </a:cubicBezTo>
                  <a:cubicBezTo>
                    <a:pt x="211" y="59"/>
                    <a:pt x="193" y="64"/>
                    <a:pt x="175" y="68"/>
                  </a:cubicBezTo>
                  <a:cubicBezTo>
                    <a:pt x="158" y="72"/>
                    <a:pt x="141" y="76"/>
                    <a:pt x="125" y="81"/>
                  </a:cubicBezTo>
                  <a:cubicBezTo>
                    <a:pt x="123" y="81"/>
                    <a:pt x="122" y="82"/>
                    <a:pt x="121" y="83"/>
                  </a:cubicBezTo>
                  <a:cubicBezTo>
                    <a:pt x="116" y="90"/>
                    <a:pt x="113" y="99"/>
                    <a:pt x="117" y="108"/>
                  </a:cubicBezTo>
                  <a:cubicBezTo>
                    <a:pt x="117" y="108"/>
                    <a:pt x="117" y="109"/>
                    <a:pt x="118" y="111"/>
                  </a:cubicBezTo>
                  <a:moveTo>
                    <a:pt x="123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113" y="1"/>
                    <a:pt x="106" y="3"/>
                    <a:pt x="98" y="4"/>
                  </a:cubicBezTo>
                  <a:cubicBezTo>
                    <a:pt x="75" y="9"/>
                    <a:pt x="51" y="13"/>
                    <a:pt x="28" y="18"/>
                  </a:cubicBezTo>
                  <a:cubicBezTo>
                    <a:pt x="22" y="19"/>
                    <a:pt x="19" y="22"/>
                    <a:pt x="17" y="27"/>
                  </a:cubicBezTo>
                  <a:cubicBezTo>
                    <a:pt x="14" y="33"/>
                    <a:pt x="15" y="39"/>
                    <a:pt x="16" y="45"/>
                  </a:cubicBezTo>
                  <a:cubicBezTo>
                    <a:pt x="17" y="49"/>
                    <a:pt x="20" y="50"/>
                    <a:pt x="23" y="52"/>
                  </a:cubicBezTo>
                  <a:cubicBezTo>
                    <a:pt x="24" y="53"/>
                    <a:pt x="24" y="53"/>
                    <a:pt x="25" y="53"/>
                  </a:cubicBezTo>
                  <a:cubicBezTo>
                    <a:pt x="24" y="55"/>
                    <a:pt x="23" y="55"/>
                    <a:pt x="22" y="55"/>
                  </a:cubicBezTo>
                  <a:cubicBezTo>
                    <a:pt x="20" y="56"/>
                    <a:pt x="18" y="56"/>
                    <a:pt x="17" y="57"/>
                  </a:cubicBezTo>
                  <a:cubicBezTo>
                    <a:pt x="15" y="59"/>
                    <a:pt x="15" y="62"/>
                    <a:pt x="14" y="64"/>
                  </a:cubicBezTo>
                  <a:cubicBezTo>
                    <a:pt x="13" y="65"/>
                    <a:pt x="13" y="66"/>
                    <a:pt x="12" y="67"/>
                  </a:cubicBezTo>
                  <a:cubicBezTo>
                    <a:pt x="10" y="69"/>
                    <a:pt x="8" y="69"/>
                    <a:pt x="7" y="71"/>
                  </a:cubicBezTo>
                  <a:cubicBezTo>
                    <a:pt x="4" y="77"/>
                    <a:pt x="2" y="83"/>
                    <a:pt x="4" y="89"/>
                  </a:cubicBezTo>
                  <a:cubicBezTo>
                    <a:pt x="6" y="95"/>
                    <a:pt x="7" y="100"/>
                    <a:pt x="6" y="106"/>
                  </a:cubicBezTo>
                  <a:cubicBezTo>
                    <a:pt x="4" y="115"/>
                    <a:pt x="8" y="122"/>
                    <a:pt x="14" y="128"/>
                  </a:cubicBezTo>
                  <a:cubicBezTo>
                    <a:pt x="15" y="128"/>
                    <a:pt x="15" y="131"/>
                    <a:pt x="15" y="131"/>
                  </a:cubicBezTo>
                  <a:cubicBezTo>
                    <a:pt x="14" y="132"/>
                    <a:pt x="12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0" y="133"/>
                    <a:pt x="9" y="133"/>
                    <a:pt x="8" y="133"/>
                  </a:cubicBezTo>
                  <a:cubicBezTo>
                    <a:pt x="6" y="133"/>
                    <a:pt x="5" y="134"/>
                    <a:pt x="4" y="136"/>
                  </a:cubicBezTo>
                  <a:cubicBezTo>
                    <a:pt x="1" y="144"/>
                    <a:pt x="0" y="151"/>
                    <a:pt x="3" y="159"/>
                  </a:cubicBezTo>
                  <a:cubicBezTo>
                    <a:pt x="3" y="161"/>
                    <a:pt x="5" y="162"/>
                    <a:pt x="6" y="163"/>
                  </a:cubicBezTo>
                  <a:cubicBezTo>
                    <a:pt x="18" y="172"/>
                    <a:pt x="31" y="181"/>
                    <a:pt x="43" y="189"/>
                  </a:cubicBezTo>
                  <a:cubicBezTo>
                    <a:pt x="65" y="204"/>
                    <a:pt x="87" y="220"/>
                    <a:pt x="109" y="235"/>
                  </a:cubicBezTo>
                  <a:cubicBezTo>
                    <a:pt x="111" y="236"/>
                    <a:pt x="112" y="237"/>
                    <a:pt x="114" y="237"/>
                  </a:cubicBezTo>
                  <a:cubicBezTo>
                    <a:pt x="115" y="237"/>
                    <a:pt x="116" y="237"/>
                    <a:pt x="117" y="236"/>
                  </a:cubicBezTo>
                  <a:cubicBezTo>
                    <a:pt x="124" y="233"/>
                    <a:pt x="131" y="230"/>
                    <a:pt x="138" y="227"/>
                  </a:cubicBezTo>
                  <a:cubicBezTo>
                    <a:pt x="163" y="217"/>
                    <a:pt x="188" y="207"/>
                    <a:pt x="213" y="196"/>
                  </a:cubicBezTo>
                  <a:cubicBezTo>
                    <a:pt x="218" y="194"/>
                    <a:pt x="218" y="192"/>
                    <a:pt x="214" y="189"/>
                  </a:cubicBezTo>
                  <a:cubicBezTo>
                    <a:pt x="212" y="187"/>
                    <a:pt x="210" y="186"/>
                    <a:pt x="208" y="185"/>
                  </a:cubicBezTo>
                  <a:cubicBezTo>
                    <a:pt x="205" y="182"/>
                    <a:pt x="204" y="179"/>
                    <a:pt x="207" y="176"/>
                  </a:cubicBezTo>
                  <a:cubicBezTo>
                    <a:pt x="210" y="173"/>
                    <a:pt x="213" y="170"/>
                    <a:pt x="215" y="167"/>
                  </a:cubicBezTo>
                  <a:cubicBezTo>
                    <a:pt x="216" y="166"/>
                    <a:pt x="215" y="164"/>
                    <a:pt x="214" y="163"/>
                  </a:cubicBezTo>
                  <a:cubicBezTo>
                    <a:pt x="213" y="162"/>
                    <a:pt x="211" y="161"/>
                    <a:pt x="210" y="160"/>
                  </a:cubicBezTo>
                  <a:cubicBezTo>
                    <a:pt x="205" y="158"/>
                    <a:pt x="201" y="156"/>
                    <a:pt x="195" y="153"/>
                  </a:cubicBezTo>
                  <a:cubicBezTo>
                    <a:pt x="197" y="152"/>
                    <a:pt x="198" y="152"/>
                    <a:pt x="199" y="151"/>
                  </a:cubicBezTo>
                  <a:cubicBezTo>
                    <a:pt x="200" y="150"/>
                    <a:pt x="201" y="150"/>
                    <a:pt x="201" y="149"/>
                  </a:cubicBezTo>
                  <a:cubicBezTo>
                    <a:pt x="202" y="148"/>
                    <a:pt x="203" y="147"/>
                    <a:pt x="204" y="147"/>
                  </a:cubicBezTo>
                  <a:cubicBezTo>
                    <a:pt x="209" y="145"/>
                    <a:pt x="213" y="144"/>
                    <a:pt x="218" y="143"/>
                  </a:cubicBezTo>
                  <a:cubicBezTo>
                    <a:pt x="219" y="142"/>
                    <a:pt x="220" y="141"/>
                    <a:pt x="220" y="141"/>
                  </a:cubicBezTo>
                  <a:cubicBezTo>
                    <a:pt x="220" y="140"/>
                    <a:pt x="219" y="138"/>
                    <a:pt x="219" y="138"/>
                  </a:cubicBezTo>
                  <a:cubicBezTo>
                    <a:pt x="217" y="136"/>
                    <a:pt x="215" y="135"/>
                    <a:pt x="213" y="134"/>
                  </a:cubicBezTo>
                  <a:cubicBezTo>
                    <a:pt x="209" y="132"/>
                    <a:pt x="208" y="130"/>
                    <a:pt x="210" y="125"/>
                  </a:cubicBezTo>
                  <a:cubicBezTo>
                    <a:pt x="210" y="124"/>
                    <a:pt x="211" y="123"/>
                    <a:pt x="211" y="122"/>
                  </a:cubicBezTo>
                  <a:cubicBezTo>
                    <a:pt x="213" y="116"/>
                    <a:pt x="219" y="115"/>
                    <a:pt x="224" y="112"/>
                  </a:cubicBezTo>
                  <a:cubicBezTo>
                    <a:pt x="228" y="109"/>
                    <a:pt x="234" y="108"/>
                    <a:pt x="240" y="106"/>
                  </a:cubicBezTo>
                  <a:cubicBezTo>
                    <a:pt x="240" y="106"/>
                    <a:pt x="242" y="105"/>
                    <a:pt x="242" y="104"/>
                  </a:cubicBezTo>
                  <a:cubicBezTo>
                    <a:pt x="242" y="103"/>
                    <a:pt x="241" y="102"/>
                    <a:pt x="240" y="102"/>
                  </a:cubicBezTo>
                  <a:cubicBezTo>
                    <a:pt x="239" y="101"/>
                    <a:pt x="238" y="100"/>
                    <a:pt x="238" y="100"/>
                  </a:cubicBezTo>
                  <a:cubicBezTo>
                    <a:pt x="239" y="96"/>
                    <a:pt x="240" y="92"/>
                    <a:pt x="241" y="88"/>
                  </a:cubicBezTo>
                  <a:cubicBezTo>
                    <a:pt x="241" y="87"/>
                    <a:pt x="242" y="86"/>
                    <a:pt x="242" y="86"/>
                  </a:cubicBezTo>
                  <a:cubicBezTo>
                    <a:pt x="245" y="84"/>
                    <a:pt x="245" y="82"/>
                    <a:pt x="242" y="81"/>
                  </a:cubicBezTo>
                  <a:cubicBezTo>
                    <a:pt x="238" y="79"/>
                    <a:pt x="234" y="77"/>
                    <a:pt x="230" y="76"/>
                  </a:cubicBezTo>
                  <a:cubicBezTo>
                    <a:pt x="228" y="75"/>
                    <a:pt x="228" y="74"/>
                    <a:pt x="228" y="72"/>
                  </a:cubicBezTo>
                  <a:cubicBezTo>
                    <a:pt x="228" y="67"/>
                    <a:pt x="230" y="63"/>
                    <a:pt x="234" y="60"/>
                  </a:cubicBezTo>
                  <a:cubicBezTo>
                    <a:pt x="239" y="57"/>
                    <a:pt x="239" y="54"/>
                    <a:pt x="233" y="52"/>
                  </a:cubicBezTo>
                  <a:cubicBezTo>
                    <a:pt x="232" y="51"/>
                    <a:pt x="230" y="50"/>
                    <a:pt x="229" y="50"/>
                  </a:cubicBezTo>
                  <a:cubicBezTo>
                    <a:pt x="195" y="33"/>
                    <a:pt x="161" y="17"/>
                    <a:pt x="126" y="0"/>
                  </a:cubicBezTo>
                  <a:cubicBezTo>
                    <a:pt x="125" y="0"/>
                    <a:pt x="124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auto">
            <a:xfrm>
              <a:off x="6864350" y="1381125"/>
              <a:ext cx="233363" cy="136525"/>
            </a:xfrm>
            <a:custGeom>
              <a:avLst/>
              <a:gdLst>
                <a:gd name="T0" fmla="*/ 0 w 95"/>
                <a:gd name="T1" fmla="*/ 0 h 56"/>
                <a:gd name="T2" fmla="*/ 95 w 95"/>
                <a:gd name="T3" fmla="*/ 56 h 56"/>
                <a:gd name="T4" fmla="*/ 0 w 95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6">
                  <a:moveTo>
                    <a:pt x="0" y="0"/>
                  </a:moveTo>
                  <a:cubicBezTo>
                    <a:pt x="31" y="19"/>
                    <a:pt x="63" y="38"/>
                    <a:pt x="95" y="56"/>
                  </a:cubicBezTo>
                  <a:cubicBezTo>
                    <a:pt x="92" y="51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auto">
            <a:xfrm>
              <a:off x="7116763" y="1509713"/>
              <a:ext cx="185738" cy="47625"/>
            </a:xfrm>
            <a:custGeom>
              <a:avLst/>
              <a:gdLst>
                <a:gd name="T0" fmla="*/ 76 w 76"/>
                <a:gd name="T1" fmla="*/ 0 h 19"/>
                <a:gd name="T2" fmla="*/ 0 w 76"/>
                <a:gd name="T3" fmla="*/ 17 h 19"/>
                <a:gd name="T4" fmla="*/ 0 w 76"/>
                <a:gd name="T5" fmla="*/ 19 h 19"/>
                <a:gd name="T6" fmla="*/ 76 w 76"/>
                <a:gd name="T7" fmla="*/ 2 h 19"/>
                <a:gd name="T8" fmla="*/ 76 w 7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9">
                  <a:moveTo>
                    <a:pt x="76" y="0"/>
                  </a:moveTo>
                  <a:cubicBezTo>
                    <a:pt x="51" y="6"/>
                    <a:pt x="25" y="11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26" y="13"/>
                    <a:pt x="51" y="8"/>
                    <a:pt x="76" y="2"/>
                  </a:cubicBezTo>
                  <a:cubicBezTo>
                    <a:pt x="76" y="1"/>
                    <a:pt x="76" y="1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0"/>
            <p:cNvSpPr>
              <a:spLocks/>
            </p:cNvSpPr>
            <p:nvPr userDrawn="1"/>
          </p:nvSpPr>
          <p:spPr bwMode="auto">
            <a:xfrm>
              <a:off x="7126288" y="1782763"/>
              <a:ext cx="152400" cy="63500"/>
            </a:xfrm>
            <a:custGeom>
              <a:avLst/>
              <a:gdLst>
                <a:gd name="T0" fmla="*/ 62 w 62"/>
                <a:gd name="T1" fmla="*/ 0 h 26"/>
                <a:gd name="T2" fmla="*/ 0 w 62"/>
                <a:gd name="T3" fmla="*/ 25 h 26"/>
                <a:gd name="T4" fmla="*/ 1 w 62"/>
                <a:gd name="T5" fmla="*/ 26 h 26"/>
                <a:gd name="T6" fmla="*/ 62 w 62"/>
                <a:gd name="T7" fmla="*/ 1 h 26"/>
                <a:gd name="T8" fmla="*/ 62 w 6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2" y="0"/>
                  </a:moveTo>
                  <a:cubicBezTo>
                    <a:pt x="41" y="8"/>
                    <a:pt x="21" y="17"/>
                    <a:pt x="0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21" y="18"/>
                    <a:pt x="42" y="10"/>
                    <a:pt x="62" y="1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1"/>
            <p:cNvSpPr>
              <a:spLocks/>
            </p:cNvSpPr>
            <p:nvPr userDrawn="1"/>
          </p:nvSpPr>
          <p:spPr bwMode="auto">
            <a:xfrm>
              <a:off x="7178675" y="1547813"/>
              <a:ext cx="190500" cy="73025"/>
            </a:xfrm>
            <a:custGeom>
              <a:avLst/>
              <a:gdLst>
                <a:gd name="T0" fmla="*/ 78 w 78"/>
                <a:gd name="T1" fmla="*/ 0 h 30"/>
                <a:gd name="T2" fmla="*/ 0 w 78"/>
                <a:gd name="T3" fmla="*/ 28 h 30"/>
                <a:gd name="T4" fmla="*/ 0 w 78"/>
                <a:gd name="T5" fmla="*/ 30 h 30"/>
                <a:gd name="T6" fmla="*/ 78 w 78"/>
                <a:gd name="T7" fmla="*/ 1 h 30"/>
                <a:gd name="T8" fmla="*/ 78 w 7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0">
                  <a:moveTo>
                    <a:pt x="78" y="0"/>
                  </a:moveTo>
                  <a:cubicBezTo>
                    <a:pt x="52" y="10"/>
                    <a:pt x="26" y="18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6" y="20"/>
                    <a:pt x="52" y="11"/>
                    <a:pt x="78" y="1"/>
                  </a:cubicBezTo>
                  <a:cubicBezTo>
                    <a:pt x="78" y="1"/>
                    <a:pt x="78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2"/>
            <p:cNvSpPr>
              <a:spLocks/>
            </p:cNvSpPr>
            <p:nvPr userDrawn="1"/>
          </p:nvSpPr>
          <p:spPr bwMode="auto">
            <a:xfrm>
              <a:off x="7180263" y="1562100"/>
              <a:ext cx="180975" cy="65088"/>
            </a:xfrm>
            <a:custGeom>
              <a:avLst/>
              <a:gdLst>
                <a:gd name="T0" fmla="*/ 73 w 74"/>
                <a:gd name="T1" fmla="*/ 0 h 27"/>
                <a:gd name="T2" fmla="*/ 0 w 74"/>
                <a:gd name="T3" fmla="*/ 26 h 27"/>
                <a:gd name="T4" fmla="*/ 0 w 74"/>
                <a:gd name="T5" fmla="*/ 27 h 27"/>
                <a:gd name="T6" fmla="*/ 74 w 74"/>
                <a:gd name="T7" fmla="*/ 1 h 27"/>
                <a:gd name="T8" fmla="*/ 73 w 7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7">
                  <a:moveTo>
                    <a:pt x="73" y="0"/>
                  </a:moveTo>
                  <a:cubicBezTo>
                    <a:pt x="49" y="8"/>
                    <a:pt x="24" y="17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5" y="19"/>
                    <a:pt x="49" y="10"/>
                    <a:pt x="74" y="1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3"/>
            <p:cNvSpPr>
              <a:spLocks noEditPoints="1"/>
            </p:cNvSpPr>
            <p:nvPr userDrawn="1"/>
          </p:nvSpPr>
          <p:spPr bwMode="auto">
            <a:xfrm>
              <a:off x="8048625" y="3868738"/>
              <a:ext cx="1082675" cy="1050925"/>
            </a:xfrm>
            <a:custGeom>
              <a:avLst/>
              <a:gdLst>
                <a:gd name="T0" fmla="*/ 372 w 442"/>
                <a:gd name="T1" fmla="*/ 315 h 429"/>
                <a:gd name="T2" fmla="*/ 360 w 442"/>
                <a:gd name="T3" fmla="*/ 346 h 429"/>
                <a:gd name="T4" fmla="*/ 321 w 442"/>
                <a:gd name="T5" fmla="*/ 345 h 429"/>
                <a:gd name="T6" fmla="*/ 364 w 442"/>
                <a:gd name="T7" fmla="*/ 303 h 429"/>
                <a:gd name="T8" fmla="*/ 364 w 442"/>
                <a:gd name="T9" fmla="*/ 303 h 429"/>
                <a:gd name="T10" fmla="*/ 289 w 442"/>
                <a:gd name="T11" fmla="*/ 305 h 429"/>
                <a:gd name="T12" fmla="*/ 327 w 442"/>
                <a:gd name="T13" fmla="*/ 304 h 429"/>
                <a:gd name="T14" fmla="*/ 247 w 442"/>
                <a:gd name="T15" fmla="*/ 317 h 429"/>
                <a:gd name="T16" fmla="*/ 145 w 442"/>
                <a:gd name="T17" fmla="*/ 317 h 429"/>
                <a:gd name="T18" fmla="*/ 172 w 442"/>
                <a:gd name="T19" fmla="*/ 309 h 429"/>
                <a:gd name="T20" fmla="*/ 185 w 442"/>
                <a:gd name="T21" fmla="*/ 313 h 429"/>
                <a:gd name="T22" fmla="*/ 234 w 442"/>
                <a:gd name="T23" fmla="*/ 306 h 429"/>
                <a:gd name="T24" fmla="*/ 35 w 442"/>
                <a:gd name="T25" fmla="*/ 244 h 429"/>
                <a:gd name="T26" fmla="*/ 42 w 442"/>
                <a:gd name="T27" fmla="*/ 263 h 429"/>
                <a:gd name="T28" fmla="*/ 193 w 442"/>
                <a:gd name="T29" fmla="*/ 354 h 429"/>
                <a:gd name="T30" fmla="*/ 201 w 442"/>
                <a:gd name="T31" fmla="*/ 352 h 429"/>
                <a:gd name="T32" fmla="*/ 215 w 442"/>
                <a:gd name="T33" fmla="*/ 361 h 429"/>
                <a:gd name="T34" fmla="*/ 192 w 442"/>
                <a:gd name="T35" fmla="*/ 406 h 429"/>
                <a:gd name="T36" fmla="*/ 14 w 442"/>
                <a:gd name="T37" fmla="*/ 280 h 429"/>
                <a:gd name="T38" fmla="*/ 302 w 442"/>
                <a:gd name="T39" fmla="*/ 244 h 429"/>
                <a:gd name="T40" fmla="*/ 361 w 442"/>
                <a:gd name="T41" fmla="*/ 235 h 429"/>
                <a:gd name="T42" fmla="*/ 244 w 442"/>
                <a:gd name="T43" fmla="*/ 271 h 429"/>
                <a:gd name="T44" fmla="*/ 206 w 442"/>
                <a:gd name="T45" fmla="*/ 291 h 429"/>
                <a:gd name="T46" fmla="*/ 243 w 442"/>
                <a:gd name="T47" fmla="*/ 252 h 429"/>
                <a:gd name="T48" fmla="*/ 199 w 442"/>
                <a:gd name="T49" fmla="*/ 274 h 429"/>
                <a:gd name="T50" fmla="*/ 112 w 442"/>
                <a:gd name="T51" fmla="*/ 323 h 429"/>
                <a:gd name="T52" fmla="*/ 87 w 442"/>
                <a:gd name="T53" fmla="*/ 238 h 429"/>
                <a:gd name="T54" fmla="*/ 162 w 442"/>
                <a:gd name="T55" fmla="*/ 295 h 429"/>
                <a:gd name="T56" fmla="*/ 273 w 442"/>
                <a:gd name="T57" fmla="*/ 234 h 429"/>
                <a:gd name="T58" fmla="*/ 410 w 442"/>
                <a:gd name="T59" fmla="*/ 186 h 429"/>
                <a:gd name="T60" fmla="*/ 97 w 442"/>
                <a:gd name="T61" fmla="*/ 234 h 429"/>
                <a:gd name="T62" fmla="*/ 77 w 442"/>
                <a:gd name="T63" fmla="*/ 174 h 429"/>
                <a:gd name="T64" fmla="*/ 188 w 442"/>
                <a:gd name="T65" fmla="*/ 245 h 429"/>
                <a:gd name="T66" fmla="*/ 234 w 442"/>
                <a:gd name="T67" fmla="*/ 160 h 429"/>
                <a:gd name="T68" fmla="*/ 252 w 442"/>
                <a:gd name="T69" fmla="*/ 161 h 429"/>
                <a:gd name="T70" fmla="*/ 224 w 442"/>
                <a:gd name="T71" fmla="*/ 188 h 429"/>
                <a:gd name="T72" fmla="*/ 221 w 442"/>
                <a:gd name="T73" fmla="*/ 226 h 429"/>
                <a:gd name="T74" fmla="*/ 37 w 442"/>
                <a:gd name="T75" fmla="*/ 112 h 429"/>
                <a:gd name="T76" fmla="*/ 74 w 442"/>
                <a:gd name="T77" fmla="*/ 119 h 429"/>
                <a:gd name="T78" fmla="*/ 213 w 442"/>
                <a:gd name="T79" fmla="*/ 212 h 429"/>
                <a:gd name="T80" fmla="*/ 341 w 442"/>
                <a:gd name="T81" fmla="*/ 181 h 429"/>
                <a:gd name="T82" fmla="*/ 212 w 442"/>
                <a:gd name="T83" fmla="*/ 201 h 429"/>
                <a:gd name="T84" fmla="*/ 38 w 442"/>
                <a:gd name="T85" fmla="*/ 83 h 429"/>
                <a:gd name="T86" fmla="*/ 218 w 442"/>
                <a:gd name="T87" fmla="*/ 8 h 429"/>
                <a:gd name="T88" fmla="*/ 225 w 442"/>
                <a:gd name="T89" fmla="*/ 147 h 429"/>
                <a:gd name="T90" fmla="*/ 218 w 442"/>
                <a:gd name="T91" fmla="*/ 0 h 429"/>
                <a:gd name="T92" fmla="*/ 41 w 442"/>
                <a:gd name="T93" fmla="*/ 96 h 429"/>
                <a:gd name="T94" fmla="*/ 20 w 442"/>
                <a:gd name="T95" fmla="*/ 122 h 429"/>
                <a:gd name="T96" fmla="*/ 26 w 442"/>
                <a:gd name="T97" fmla="*/ 238 h 429"/>
                <a:gd name="T98" fmla="*/ 4 w 442"/>
                <a:gd name="T99" fmla="*/ 288 h 429"/>
                <a:gd name="T100" fmla="*/ 211 w 442"/>
                <a:gd name="T101" fmla="*/ 428 h 429"/>
                <a:gd name="T102" fmla="*/ 373 w 442"/>
                <a:gd name="T103" fmla="*/ 320 h 429"/>
                <a:gd name="T104" fmla="*/ 359 w 442"/>
                <a:gd name="T105" fmla="*/ 274 h 429"/>
                <a:gd name="T106" fmla="*/ 394 w 442"/>
                <a:gd name="T107" fmla="*/ 250 h 429"/>
                <a:gd name="T108" fmla="*/ 433 w 442"/>
                <a:gd name="T109" fmla="*/ 193 h 429"/>
                <a:gd name="T110" fmla="*/ 437 w 442"/>
                <a:gd name="T111" fmla="*/ 156 h 429"/>
                <a:gd name="T112" fmla="*/ 421 w 442"/>
                <a:gd name="T113" fmla="*/ 9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429">
                  <a:moveTo>
                    <a:pt x="215" y="379"/>
                  </a:moveTo>
                  <a:cubicBezTo>
                    <a:pt x="216" y="379"/>
                    <a:pt x="217" y="378"/>
                    <a:pt x="217" y="378"/>
                  </a:cubicBezTo>
                  <a:cubicBezTo>
                    <a:pt x="236" y="365"/>
                    <a:pt x="258" y="360"/>
                    <a:pt x="279" y="352"/>
                  </a:cubicBezTo>
                  <a:cubicBezTo>
                    <a:pt x="308" y="339"/>
                    <a:pt x="337" y="328"/>
                    <a:pt x="366" y="317"/>
                  </a:cubicBezTo>
                  <a:cubicBezTo>
                    <a:pt x="368" y="316"/>
                    <a:pt x="370" y="315"/>
                    <a:pt x="372" y="315"/>
                  </a:cubicBezTo>
                  <a:cubicBezTo>
                    <a:pt x="357" y="327"/>
                    <a:pt x="338" y="330"/>
                    <a:pt x="322" y="338"/>
                  </a:cubicBezTo>
                  <a:cubicBezTo>
                    <a:pt x="316" y="340"/>
                    <a:pt x="310" y="342"/>
                    <a:pt x="305" y="346"/>
                  </a:cubicBezTo>
                  <a:cubicBezTo>
                    <a:pt x="324" y="339"/>
                    <a:pt x="343" y="332"/>
                    <a:pt x="362" y="325"/>
                  </a:cubicBezTo>
                  <a:cubicBezTo>
                    <a:pt x="363" y="331"/>
                    <a:pt x="364" y="336"/>
                    <a:pt x="364" y="341"/>
                  </a:cubicBezTo>
                  <a:cubicBezTo>
                    <a:pt x="364" y="342"/>
                    <a:pt x="362" y="345"/>
                    <a:pt x="360" y="346"/>
                  </a:cubicBezTo>
                  <a:cubicBezTo>
                    <a:pt x="320" y="362"/>
                    <a:pt x="280" y="379"/>
                    <a:pt x="240" y="396"/>
                  </a:cubicBezTo>
                  <a:cubicBezTo>
                    <a:pt x="231" y="399"/>
                    <a:pt x="222" y="403"/>
                    <a:pt x="212" y="407"/>
                  </a:cubicBezTo>
                  <a:cubicBezTo>
                    <a:pt x="211" y="402"/>
                    <a:pt x="209" y="397"/>
                    <a:pt x="208" y="392"/>
                  </a:cubicBezTo>
                  <a:cubicBezTo>
                    <a:pt x="246" y="377"/>
                    <a:pt x="284" y="362"/>
                    <a:pt x="322" y="347"/>
                  </a:cubicBezTo>
                  <a:cubicBezTo>
                    <a:pt x="322" y="346"/>
                    <a:pt x="321" y="345"/>
                    <a:pt x="321" y="345"/>
                  </a:cubicBezTo>
                  <a:cubicBezTo>
                    <a:pt x="284" y="359"/>
                    <a:pt x="247" y="374"/>
                    <a:pt x="208" y="389"/>
                  </a:cubicBezTo>
                  <a:cubicBezTo>
                    <a:pt x="209" y="384"/>
                    <a:pt x="207" y="379"/>
                    <a:pt x="213" y="379"/>
                  </a:cubicBezTo>
                  <a:cubicBezTo>
                    <a:pt x="214" y="379"/>
                    <a:pt x="214" y="379"/>
                    <a:pt x="215" y="379"/>
                  </a:cubicBezTo>
                  <a:cubicBezTo>
                    <a:pt x="215" y="379"/>
                    <a:pt x="215" y="379"/>
                    <a:pt x="215" y="379"/>
                  </a:cubicBezTo>
                  <a:moveTo>
                    <a:pt x="364" y="303"/>
                  </a:moveTo>
                  <a:cubicBezTo>
                    <a:pt x="359" y="303"/>
                    <a:pt x="355" y="298"/>
                    <a:pt x="351" y="296"/>
                  </a:cubicBezTo>
                  <a:cubicBezTo>
                    <a:pt x="349" y="295"/>
                    <a:pt x="348" y="292"/>
                    <a:pt x="347" y="290"/>
                  </a:cubicBezTo>
                  <a:cubicBezTo>
                    <a:pt x="348" y="290"/>
                    <a:pt x="348" y="289"/>
                    <a:pt x="349" y="289"/>
                  </a:cubicBezTo>
                  <a:cubicBezTo>
                    <a:pt x="356" y="292"/>
                    <a:pt x="363" y="296"/>
                    <a:pt x="371" y="300"/>
                  </a:cubicBezTo>
                  <a:cubicBezTo>
                    <a:pt x="368" y="302"/>
                    <a:pt x="366" y="303"/>
                    <a:pt x="364" y="303"/>
                  </a:cubicBezTo>
                  <a:moveTo>
                    <a:pt x="234" y="306"/>
                  </a:moveTo>
                  <a:cubicBezTo>
                    <a:pt x="268" y="292"/>
                    <a:pt x="304" y="288"/>
                    <a:pt x="340" y="283"/>
                  </a:cubicBezTo>
                  <a:cubicBezTo>
                    <a:pt x="340" y="286"/>
                    <a:pt x="340" y="290"/>
                    <a:pt x="339" y="293"/>
                  </a:cubicBezTo>
                  <a:cubicBezTo>
                    <a:pt x="338" y="295"/>
                    <a:pt x="336" y="296"/>
                    <a:pt x="334" y="296"/>
                  </a:cubicBezTo>
                  <a:cubicBezTo>
                    <a:pt x="319" y="299"/>
                    <a:pt x="304" y="302"/>
                    <a:pt x="289" y="305"/>
                  </a:cubicBezTo>
                  <a:cubicBezTo>
                    <a:pt x="287" y="305"/>
                    <a:pt x="286" y="306"/>
                    <a:pt x="285" y="307"/>
                  </a:cubicBezTo>
                  <a:cubicBezTo>
                    <a:pt x="285" y="307"/>
                    <a:pt x="285" y="308"/>
                    <a:pt x="285" y="308"/>
                  </a:cubicBezTo>
                  <a:cubicBezTo>
                    <a:pt x="303" y="305"/>
                    <a:pt x="322" y="302"/>
                    <a:pt x="340" y="299"/>
                  </a:cubicBezTo>
                  <a:cubicBezTo>
                    <a:pt x="340" y="299"/>
                    <a:pt x="340" y="300"/>
                    <a:pt x="340" y="301"/>
                  </a:cubicBezTo>
                  <a:cubicBezTo>
                    <a:pt x="336" y="302"/>
                    <a:pt x="332" y="303"/>
                    <a:pt x="327" y="304"/>
                  </a:cubicBezTo>
                  <a:cubicBezTo>
                    <a:pt x="273" y="317"/>
                    <a:pt x="219" y="330"/>
                    <a:pt x="165" y="342"/>
                  </a:cubicBezTo>
                  <a:cubicBezTo>
                    <a:pt x="161" y="343"/>
                    <a:pt x="158" y="343"/>
                    <a:pt x="155" y="345"/>
                  </a:cubicBezTo>
                  <a:cubicBezTo>
                    <a:pt x="154" y="345"/>
                    <a:pt x="153" y="345"/>
                    <a:pt x="152" y="345"/>
                  </a:cubicBezTo>
                  <a:cubicBezTo>
                    <a:pt x="148" y="345"/>
                    <a:pt x="147" y="343"/>
                    <a:pt x="145" y="339"/>
                  </a:cubicBezTo>
                  <a:cubicBezTo>
                    <a:pt x="179" y="331"/>
                    <a:pt x="214" y="328"/>
                    <a:pt x="247" y="317"/>
                  </a:cubicBezTo>
                  <a:cubicBezTo>
                    <a:pt x="233" y="319"/>
                    <a:pt x="219" y="322"/>
                    <a:pt x="204" y="325"/>
                  </a:cubicBezTo>
                  <a:cubicBezTo>
                    <a:pt x="185" y="328"/>
                    <a:pt x="165" y="332"/>
                    <a:pt x="146" y="335"/>
                  </a:cubicBezTo>
                  <a:cubicBezTo>
                    <a:pt x="146" y="335"/>
                    <a:pt x="146" y="335"/>
                    <a:pt x="146" y="335"/>
                  </a:cubicBezTo>
                  <a:cubicBezTo>
                    <a:pt x="145" y="335"/>
                    <a:pt x="142" y="333"/>
                    <a:pt x="142" y="332"/>
                  </a:cubicBezTo>
                  <a:cubicBezTo>
                    <a:pt x="143" y="327"/>
                    <a:pt x="144" y="322"/>
                    <a:pt x="145" y="317"/>
                  </a:cubicBezTo>
                  <a:cubicBezTo>
                    <a:pt x="145" y="316"/>
                    <a:pt x="147" y="314"/>
                    <a:pt x="147" y="314"/>
                  </a:cubicBezTo>
                  <a:cubicBezTo>
                    <a:pt x="147" y="314"/>
                    <a:pt x="147" y="314"/>
                    <a:pt x="147" y="314"/>
                  </a:cubicBezTo>
                  <a:cubicBezTo>
                    <a:pt x="149" y="315"/>
                    <a:pt x="150" y="315"/>
                    <a:pt x="151" y="315"/>
                  </a:cubicBezTo>
                  <a:cubicBezTo>
                    <a:pt x="155" y="315"/>
                    <a:pt x="158" y="313"/>
                    <a:pt x="161" y="312"/>
                  </a:cubicBezTo>
                  <a:cubicBezTo>
                    <a:pt x="165" y="310"/>
                    <a:pt x="168" y="309"/>
                    <a:pt x="172" y="309"/>
                  </a:cubicBezTo>
                  <a:cubicBezTo>
                    <a:pt x="172" y="309"/>
                    <a:pt x="172" y="309"/>
                    <a:pt x="172" y="309"/>
                  </a:cubicBezTo>
                  <a:cubicBezTo>
                    <a:pt x="172" y="309"/>
                    <a:pt x="173" y="309"/>
                    <a:pt x="173" y="309"/>
                  </a:cubicBezTo>
                  <a:cubicBezTo>
                    <a:pt x="174" y="309"/>
                    <a:pt x="174" y="309"/>
                    <a:pt x="175" y="309"/>
                  </a:cubicBezTo>
                  <a:cubicBezTo>
                    <a:pt x="175" y="309"/>
                    <a:pt x="176" y="309"/>
                    <a:pt x="177" y="309"/>
                  </a:cubicBezTo>
                  <a:cubicBezTo>
                    <a:pt x="180" y="309"/>
                    <a:pt x="183" y="309"/>
                    <a:pt x="185" y="313"/>
                  </a:cubicBezTo>
                  <a:cubicBezTo>
                    <a:pt x="174" y="315"/>
                    <a:pt x="164" y="317"/>
                    <a:pt x="153" y="318"/>
                  </a:cubicBezTo>
                  <a:cubicBezTo>
                    <a:pt x="153" y="319"/>
                    <a:pt x="154" y="320"/>
                    <a:pt x="154" y="321"/>
                  </a:cubicBezTo>
                  <a:cubicBezTo>
                    <a:pt x="208" y="315"/>
                    <a:pt x="261" y="305"/>
                    <a:pt x="314" y="295"/>
                  </a:cubicBezTo>
                  <a:cubicBezTo>
                    <a:pt x="314" y="294"/>
                    <a:pt x="314" y="293"/>
                    <a:pt x="314" y="293"/>
                  </a:cubicBezTo>
                  <a:cubicBezTo>
                    <a:pt x="287" y="297"/>
                    <a:pt x="261" y="302"/>
                    <a:pt x="234" y="306"/>
                  </a:cubicBezTo>
                  <a:moveTo>
                    <a:pt x="192" y="302"/>
                  </a:moveTo>
                  <a:cubicBezTo>
                    <a:pt x="186" y="294"/>
                    <a:pt x="184" y="284"/>
                    <a:pt x="185" y="274"/>
                  </a:cubicBezTo>
                  <a:cubicBezTo>
                    <a:pt x="187" y="283"/>
                    <a:pt x="190" y="293"/>
                    <a:pt x="192" y="302"/>
                  </a:cubicBezTo>
                  <a:moveTo>
                    <a:pt x="26" y="251"/>
                  </a:moveTo>
                  <a:cubicBezTo>
                    <a:pt x="30" y="251"/>
                    <a:pt x="32" y="248"/>
                    <a:pt x="35" y="244"/>
                  </a:cubicBezTo>
                  <a:cubicBezTo>
                    <a:pt x="41" y="251"/>
                    <a:pt x="47" y="257"/>
                    <a:pt x="52" y="263"/>
                  </a:cubicBezTo>
                  <a:cubicBezTo>
                    <a:pt x="51" y="264"/>
                    <a:pt x="51" y="264"/>
                    <a:pt x="51" y="264"/>
                  </a:cubicBezTo>
                  <a:cubicBezTo>
                    <a:pt x="46" y="261"/>
                    <a:pt x="40" y="258"/>
                    <a:pt x="33" y="254"/>
                  </a:cubicBezTo>
                  <a:cubicBezTo>
                    <a:pt x="34" y="257"/>
                    <a:pt x="34" y="258"/>
                    <a:pt x="34" y="259"/>
                  </a:cubicBezTo>
                  <a:cubicBezTo>
                    <a:pt x="37" y="260"/>
                    <a:pt x="39" y="262"/>
                    <a:pt x="42" y="263"/>
                  </a:cubicBezTo>
                  <a:cubicBezTo>
                    <a:pt x="63" y="273"/>
                    <a:pt x="76" y="293"/>
                    <a:pt x="91" y="310"/>
                  </a:cubicBezTo>
                  <a:cubicBezTo>
                    <a:pt x="105" y="327"/>
                    <a:pt x="119" y="343"/>
                    <a:pt x="134" y="360"/>
                  </a:cubicBezTo>
                  <a:cubicBezTo>
                    <a:pt x="137" y="364"/>
                    <a:pt x="141" y="365"/>
                    <a:pt x="145" y="365"/>
                  </a:cubicBezTo>
                  <a:cubicBezTo>
                    <a:pt x="148" y="365"/>
                    <a:pt x="150" y="365"/>
                    <a:pt x="152" y="364"/>
                  </a:cubicBezTo>
                  <a:cubicBezTo>
                    <a:pt x="165" y="361"/>
                    <a:pt x="179" y="357"/>
                    <a:pt x="193" y="354"/>
                  </a:cubicBezTo>
                  <a:cubicBezTo>
                    <a:pt x="193" y="354"/>
                    <a:pt x="193" y="354"/>
                    <a:pt x="194" y="354"/>
                  </a:cubicBezTo>
                  <a:cubicBezTo>
                    <a:pt x="195" y="354"/>
                    <a:pt x="197" y="355"/>
                    <a:pt x="198" y="355"/>
                  </a:cubicBezTo>
                  <a:cubicBezTo>
                    <a:pt x="201" y="356"/>
                    <a:pt x="203" y="357"/>
                    <a:pt x="206" y="358"/>
                  </a:cubicBezTo>
                  <a:cubicBezTo>
                    <a:pt x="206" y="358"/>
                    <a:pt x="206" y="357"/>
                    <a:pt x="206" y="357"/>
                  </a:cubicBezTo>
                  <a:cubicBezTo>
                    <a:pt x="205" y="356"/>
                    <a:pt x="204" y="355"/>
                    <a:pt x="201" y="352"/>
                  </a:cubicBezTo>
                  <a:cubicBezTo>
                    <a:pt x="229" y="346"/>
                    <a:pt x="256" y="339"/>
                    <a:pt x="284" y="333"/>
                  </a:cubicBezTo>
                  <a:cubicBezTo>
                    <a:pt x="284" y="334"/>
                    <a:pt x="284" y="334"/>
                    <a:pt x="284" y="334"/>
                  </a:cubicBezTo>
                  <a:cubicBezTo>
                    <a:pt x="277" y="336"/>
                    <a:pt x="270" y="339"/>
                    <a:pt x="263" y="342"/>
                  </a:cubicBezTo>
                  <a:cubicBezTo>
                    <a:pt x="249" y="347"/>
                    <a:pt x="235" y="352"/>
                    <a:pt x="221" y="358"/>
                  </a:cubicBezTo>
                  <a:cubicBezTo>
                    <a:pt x="219" y="358"/>
                    <a:pt x="217" y="360"/>
                    <a:pt x="215" y="361"/>
                  </a:cubicBezTo>
                  <a:cubicBezTo>
                    <a:pt x="213" y="361"/>
                    <a:pt x="211" y="362"/>
                    <a:pt x="209" y="362"/>
                  </a:cubicBezTo>
                  <a:cubicBezTo>
                    <a:pt x="209" y="362"/>
                    <a:pt x="209" y="362"/>
                    <a:pt x="208" y="362"/>
                  </a:cubicBezTo>
                  <a:cubicBezTo>
                    <a:pt x="207" y="362"/>
                    <a:pt x="206" y="362"/>
                    <a:pt x="205" y="362"/>
                  </a:cubicBezTo>
                  <a:cubicBezTo>
                    <a:pt x="201" y="362"/>
                    <a:pt x="199" y="363"/>
                    <a:pt x="197" y="367"/>
                  </a:cubicBezTo>
                  <a:cubicBezTo>
                    <a:pt x="191" y="379"/>
                    <a:pt x="189" y="392"/>
                    <a:pt x="192" y="406"/>
                  </a:cubicBezTo>
                  <a:cubicBezTo>
                    <a:pt x="189" y="405"/>
                    <a:pt x="187" y="404"/>
                    <a:pt x="186" y="403"/>
                  </a:cubicBezTo>
                  <a:cubicBezTo>
                    <a:pt x="159" y="384"/>
                    <a:pt x="132" y="366"/>
                    <a:pt x="105" y="347"/>
                  </a:cubicBezTo>
                  <a:cubicBezTo>
                    <a:pt x="88" y="335"/>
                    <a:pt x="70" y="323"/>
                    <a:pt x="53" y="311"/>
                  </a:cubicBezTo>
                  <a:cubicBezTo>
                    <a:pt x="43" y="304"/>
                    <a:pt x="33" y="298"/>
                    <a:pt x="24" y="291"/>
                  </a:cubicBezTo>
                  <a:cubicBezTo>
                    <a:pt x="20" y="288"/>
                    <a:pt x="16" y="285"/>
                    <a:pt x="14" y="280"/>
                  </a:cubicBezTo>
                  <a:cubicBezTo>
                    <a:pt x="11" y="272"/>
                    <a:pt x="12" y="262"/>
                    <a:pt x="16" y="254"/>
                  </a:cubicBezTo>
                  <a:cubicBezTo>
                    <a:pt x="17" y="252"/>
                    <a:pt x="20" y="250"/>
                    <a:pt x="21" y="250"/>
                  </a:cubicBezTo>
                  <a:cubicBezTo>
                    <a:pt x="21" y="250"/>
                    <a:pt x="22" y="250"/>
                    <a:pt x="22" y="250"/>
                  </a:cubicBezTo>
                  <a:cubicBezTo>
                    <a:pt x="23" y="251"/>
                    <a:pt x="24" y="251"/>
                    <a:pt x="26" y="251"/>
                  </a:cubicBezTo>
                  <a:moveTo>
                    <a:pt x="302" y="244"/>
                  </a:moveTo>
                  <a:cubicBezTo>
                    <a:pt x="324" y="233"/>
                    <a:pt x="347" y="227"/>
                    <a:pt x="371" y="222"/>
                  </a:cubicBezTo>
                  <a:cubicBezTo>
                    <a:pt x="370" y="228"/>
                    <a:pt x="369" y="231"/>
                    <a:pt x="362" y="232"/>
                  </a:cubicBezTo>
                  <a:cubicBezTo>
                    <a:pt x="351" y="233"/>
                    <a:pt x="340" y="237"/>
                    <a:pt x="329" y="240"/>
                  </a:cubicBezTo>
                  <a:cubicBezTo>
                    <a:pt x="329" y="240"/>
                    <a:pt x="330" y="241"/>
                    <a:pt x="330" y="242"/>
                  </a:cubicBezTo>
                  <a:cubicBezTo>
                    <a:pt x="340" y="240"/>
                    <a:pt x="351" y="237"/>
                    <a:pt x="361" y="235"/>
                  </a:cubicBezTo>
                  <a:cubicBezTo>
                    <a:pt x="362" y="235"/>
                    <a:pt x="362" y="235"/>
                    <a:pt x="362" y="235"/>
                  </a:cubicBezTo>
                  <a:cubicBezTo>
                    <a:pt x="364" y="235"/>
                    <a:pt x="366" y="236"/>
                    <a:pt x="368" y="237"/>
                  </a:cubicBezTo>
                  <a:cubicBezTo>
                    <a:pt x="367" y="238"/>
                    <a:pt x="365" y="241"/>
                    <a:pt x="363" y="241"/>
                  </a:cubicBezTo>
                  <a:cubicBezTo>
                    <a:pt x="326" y="250"/>
                    <a:pt x="289" y="260"/>
                    <a:pt x="252" y="269"/>
                  </a:cubicBezTo>
                  <a:cubicBezTo>
                    <a:pt x="249" y="269"/>
                    <a:pt x="247" y="270"/>
                    <a:pt x="244" y="271"/>
                  </a:cubicBezTo>
                  <a:cubicBezTo>
                    <a:pt x="244" y="272"/>
                    <a:pt x="244" y="273"/>
                    <a:pt x="244" y="273"/>
                  </a:cubicBezTo>
                  <a:cubicBezTo>
                    <a:pt x="286" y="264"/>
                    <a:pt x="327" y="254"/>
                    <a:pt x="368" y="244"/>
                  </a:cubicBezTo>
                  <a:cubicBezTo>
                    <a:pt x="368" y="244"/>
                    <a:pt x="368" y="245"/>
                    <a:pt x="369" y="246"/>
                  </a:cubicBezTo>
                  <a:cubicBezTo>
                    <a:pt x="366" y="247"/>
                    <a:pt x="364" y="248"/>
                    <a:pt x="362" y="249"/>
                  </a:cubicBezTo>
                  <a:cubicBezTo>
                    <a:pt x="310" y="263"/>
                    <a:pt x="258" y="277"/>
                    <a:pt x="206" y="291"/>
                  </a:cubicBezTo>
                  <a:cubicBezTo>
                    <a:pt x="203" y="292"/>
                    <a:pt x="201" y="292"/>
                    <a:pt x="200" y="292"/>
                  </a:cubicBezTo>
                  <a:cubicBezTo>
                    <a:pt x="195" y="292"/>
                    <a:pt x="194" y="289"/>
                    <a:pt x="194" y="282"/>
                  </a:cubicBezTo>
                  <a:cubicBezTo>
                    <a:pt x="193" y="279"/>
                    <a:pt x="193" y="277"/>
                    <a:pt x="193" y="275"/>
                  </a:cubicBezTo>
                  <a:cubicBezTo>
                    <a:pt x="192" y="267"/>
                    <a:pt x="195" y="264"/>
                    <a:pt x="203" y="262"/>
                  </a:cubicBezTo>
                  <a:cubicBezTo>
                    <a:pt x="216" y="258"/>
                    <a:pt x="229" y="255"/>
                    <a:pt x="243" y="252"/>
                  </a:cubicBezTo>
                  <a:cubicBezTo>
                    <a:pt x="244" y="252"/>
                    <a:pt x="245" y="252"/>
                    <a:pt x="245" y="252"/>
                  </a:cubicBezTo>
                  <a:cubicBezTo>
                    <a:pt x="249" y="252"/>
                    <a:pt x="252" y="253"/>
                    <a:pt x="255" y="253"/>
                  </a:cubicBezTo>
                  <a:cubicBezTo>
                    <a:pt x="255" y="254"/>
                    <a:pt x="255" y="255"/>
                    <a:pt x="255" y="255"/>
                  </a:cubicBezTo>
                  <a:cubicBezTo>
                    <a:pt x="236" y="261"/>
                    <a:pt x="217" y="266"/>
                    <a:pt x="198" y="271"/>
                  </a:cubicBezTo>
                  <a:cubicBezTo>
                    <a:pt x="198" y="272"/>
                    <a:pt x="199" y="273"/>
                    <a:pt x="199" y="274"/>
                  </a:cubicBezTo>
                  <a:cubicBezTo>
                    <a:pt x="238" y="263"/>
                    <a:pt x="277" y="253"/>
                    <a:pt x="316" y="242"/>
                  </a:cubicBezTo>
                  <a:cubicBezTo>
                    <a:pt x="316" y="242"/>
                    <a:pt x="316" y="241"/>
                    <a:pt x="315" y="241"/>
                  </a:cubicBezTo>
                  <a:cubicBezTo>
                    <a:pt x="311" y="242"/>
                    <a:pt x="306" y="243"/>
                    <a:pt x="302" y="244"/>
                  </a:cubicBezTo>
                  <a:moveTo>
                    <a:pt x="131" y="344"/>
                  </a:moveTo>
                  <a:cubicBezTo>
                    <a:pt x="124" y="337"/>
                    <a:pt x="118" y="330"/>
                    <a:pt x="112" y="323"/>
                  </a:cubicBezTo>
                  <a:cubicBezTo>
                    <a:pt x="99" y="307"/>
                    <a:pt x="87" y="292"/>
                    <a:pt x="74" y="276"/>
                  </a:cubicBezTo>
                  <a:cubicBezTo>
                    <a:pt x="63" y="264"/>
                    <a:pt x="53" y="251"/>
                    <a:pt x="42" y="239"/>
                  </a:cubicBezTo>
                  <a:cubicBezTo>
                    <a:pt x="35" y="230"/>
                    <a:pt x="28" y="223"/>
                    <a:pt x="22" y="214"/>
                  </a:cubicBezTo>
                  <a:cubicBezTo>
                    <a:pt x="17" y="206"/>
                    <a:pt x="18" y="197"/>
                    <a:pt x="20" y="187"/>
                  </a:cubicBezTo>
                  <a:cubicBezTo>
                    <a:pt x="43" y="205"/>
                    <a:pt x="66" y="220"/>
                    <a:pt x="87" y="238"/>
                  </a:cubicBezTo>
                  <a:cubicBezTo>
                    <a:pt x="107" y="256"/>
                    <a:pt x="125" y="278"/>
                    <a:pt x="144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7" y="284"/>
                    <a:pt x="128" y="273"/>
                    <a:pt x="118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33" y="272"/>
                    <a:pt x="147" y="283"/>
                    <a:pt x="162" y="295"/>
                  </a:cubicBezTo>
                  <a:cubicBezTo>
                    <a:pt x="155" y="296"/>
                    <a:pt x="149" y="298"/>
                    <a:pt x="144" y="300"/>
                  </a:cubicBezTo>
                  <a:cubicBezTo>
                    <a:pt x="142" y="300"/>
                    <a:pt x="140" y="301"/>
                    <a:pt x="139" y="303"/>
                  </a:cubicBezTo>
                  <a:cubicBezTo>
                    <a:pt x="128" y="314"/>
                    <a:pt x="126" y="326"/>
                    <a:pt x="130" y="340"/>
                  </a:cubicBezTo>
                  <a:cubicBezTo>
                    <a:pt x="130" y="342"/>
                    <a:pt x="131" y="343"/>
                    <a:pt x="131" y="344"/>
                  </a:cubicBezTo>
                  <a:moveTo>
                    <a:pt x="273" y="234"/>
                  </a:moveTo>
                  <a:cubicBezTo>
                    <a:pt x="271" y="234"/>
                    <a:pt x="269" y="233"/>
                    <a:pt x="268" y="229"/>
                  </a:cubicBezTo>
                  <a:cubicBezTo>
                    <a:pt x="266" y="224"/>
                    <a:pt x="267" y="220"/>
                    <a:pt x="273" y="218"/>
                  </a:cubicBezTo>
                  <a:cubicBezTo>
                    <a:pt x="324" y="200"/>
                    <a:pt x="374" y="182"/>
                    <a:pt x="425" y="164"/>
                  </a:cubicBezTo>
                  <a:cubicBezTo>
                    <a:pt x="426" y="164"/>
                    <a:pt x="427" y="164"/>
                    <a:pt x="430" y="163"/>
                  </a:cubicBezTo>
                  <a:cubicBezTo>
                    <a:pt x="424" y="173"/>
                    <a:pt x="421" y="182"/>
                    <a:pt x="410" y="186"/>
                  </a:cubicBezTo>
                  <a:cubicBezTo>
                    <a:pt x="366" y="201"/>
                    <a:pt x="322" y="217"/>
                    <a:pt x="278" y="233"/>
                  </a:cubicBezTo>
                  <a:cubicBezTo>
                    <a:pt x="276" y="234"/>
                    <a:pt x="275" y="234"/>
                    <a:pt x="273" y="234"/>
                  </a:cubicBezTo>
                  <a:moveTo>
                    <a:pt x="178" y="295"/>
                  </a:moveTo>
                  <a:cubicBezTo>
                    <a:pt x="173" y="291"/>
                    <a:pt x="169" y="289"/>
                    <a:pt x="165" y="286"/>
                  </a:cubicBezTo>
                  <a:cubicBezTo>
                    <a:pt x="142" y="268"/>
                    <a:pt x="120" y="251"/>
                    <a:pt x="97" y="234"/>
                  </a:cubicBezTo>
                  <a:cubicBezTo>
                    <a:pt x="74" y="215"/>
                    <a:pt x="50" y="197"/>
                    <a:pt x="26" y="179"/>
                  </a:cubicBezTo>
                  <a:cubicBezTo>
                    <a:pt x="16" y="171"/>
                    <a:pt x="15" y="160"/>
                    <a:pt x="16" y="148"/>
                  </a:cubicBezTo>
                  <a:cubicBezTo>
                    <a:pt x="17" y="142"/>
                    <a:pt x="20" y="136"/>
                    <a:pt x="23" y="130"/>
                  </a:cubicBezTo>
                  <a:cubicBezTo>
                    <a:pt x="24" y="142"/>
                    <a:pt x="34" y="143"/>
                    <a:pt x="40" y="147"/>
                  </a:cubicBezTo>
                  <a:cubicBezTo>
                    <a:pt x="53" y="156"/>
                    <a:pt x="65" y="165"/>
                    <a:pt x="77" y="174"/>
                  </a:cubicBezTo>
                  <a:cubicBezTo>
                    <a:pt x="107" y="195"/>
                    <a:pt x="136" y="216"/>
                    <a:pt x="166" y="238"/>
                  </a:cubicBezTo>
                  <a:cubicBezTo>
                    <a:pt x="169" y="240"/>
                    <a:pt x="172" y="242"/>
                    <a:pt x="177" y="243"/>
                  </a:cubicBezTo>
                  <a:cubicBezTo>
                    <a:pt x="147" y="217"/>
                    <a:pt x="116" y="192"/>
                    <a:pt x="84" y="169"/>
                  </a:cubicBezTo>
                  <a:cubicBezTo>
                    <a:pt x="129" y="192"/>
                    <a:pt x="174" y="214"/>
                    <a:pt x="221" y="238"/>
                  </a:cubicBezTo>
                  <a:cubicBezTo>
                    <a:pt x="209" y="240"/>
                    <a:pt x="198" y="242"/>
                    <a:pt x="188" y="245"/>
                  </a:cubicBezTo>
                  <a:cubicBezTo>
                    <a:pt x="184" y="246"/>
                    <a:pt x="181" y="249"/>
                    <a:pt x="179" y="252"/>
                  </a:cubicBezTo>
                  <a:cubicBezTo>
                    <a:pt x="172" y="263"/>
                    <a:pt x="172" y="275"/>
                    <a:pt x="178" y="295"/>
                  </a:cubicBezTo>
                  <a:moveTo>
                    <a:pt x="224" y="185"/>
                  </a:moveTo>
                  <a:cubicBezTo>
                    <a:pt x="222" y="177"/>
                    <a:pt x="223" y="170"/>
                    <a:pt x="227" y="164"/>
                  </a:cubicBezTo>
                  <a:cubicBezTo>
                    <a:pt x="228" y="162"/>
                    <a:pt x="231" y="161"/>
                    <a:pt x="234" y="160"/>
                  </a:cubicBezTo>
                  <a:cubicBezTo>
                    <a:pt x="277" y="149"/>
                    <a:pt x="320" y="138"/>
                    <a:pt x="363" y="127"/>
                  </a:cubicBezTo>
                  <a:cubicBezTo>
                    <a:pt x="377" y="123"/>
                    <a:pt x="390" y="120"/>
                    <a:pt x="404" y="116"/>
                  </a:cubicBezTo>
                  <a:cubicBezTo>
                    <a:pt x="403" y="122"/>
                    <a:pt x="401" y="124"/>
                    <a:pt x="395" y="126"/>
                  </a:cubicBezTo>
                  <a:cubicBezTo>
                    <a:pt x="347" y="136"/>
                    <a:pt x="299" y="147"/>
                    <a:pt x="252" y="158"/>
                  </a:cubicBezTo>
                  <a:cubicBezTo>
                    <a:pt x="252" y="159"/>
                    <a:pt x="252" y="160"/>
                    <a:pt x="252" y="161"/>
                  </a:cubicBezTo>
                  <a:cubicBezTo>
                    <a:pt x="302" y="150"/>
                    <a:pt x="351" y="138"/>
                    <a:pt x="401" y="127"/>
                  </a:cubicBezTo>
                  <a:cubicBezTo>
                    <a:pt x="402" y="133"/>
                    <a:pt x="402" y="139"/>
                    <a:pt x="403" y="146"/>
                  </a:cubicBezTo>
                  <a:cubicBezTo>
                    <a:pt x="343" y="161"/>
                    <a:pt x="284" y="175"/>
                    <a:pt x="225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89"/>
                    <a:pt x="224" y="188"/>
                    <a:pt x="224" y="188"/>
                  </a:cubicBezTo>
                  <a:cubicBezTo>
                    <a:pt x="242" y="183"/>
                    <a:pt x="260" y="178"/>
                    <a:pt x="277" y="174"/>
                  </a:cubicBezTo>
                  <a:cubicBezTo>
                    <a:pt x="277" y="173"/>
                    <a:pt x="277" y="172"/>
                    <a:pt x="277" y="172"/>
                  </a:cubicBezTo>
                  <a:cubicBezTo>
                    <a:pt x="259" y="176"/>
                    <a:pt x="242" y="180"/>
                    <a:pt x="224" y="185"/>
                  </a:cubicBezTo>
                  <a:moveTo>
                    <a:pt x="254" y="242"/>
                  </a:moveTo>
                  <a:cubicBezTo>
                    <a:pt x="242" y="237"/>
                    <a:pt x="231" y="232"/>
                    <a:pt x="221" y="226"/>
                  </a:cubicBezTo>
                  <a:cubicBezTo>
                    <a:pt x="201" y="217"/>
                    <a:pt x="181" y="207"/>
                    <a:pt x="161" y="197"/>
                  </a:cubicBezTo>
                  <a:cubicBezTo>
                    <a:pt x="143" y="188"/>
                    <a:pt x="125" y="179"/>
                    <a:pt x="107" y="170"/>
                  </a:cubicBezTo>
                  <a:cubicBezTo>
                    <a:pt x="92" y="163"/>
                    <a:pt x="78" y="156"/>
                    <a:pt x="64" y="149"/>
                  </a:cubicBezTo>
                  <a:cubicBezTo>
                    <a:pt x="56" y="145"/>
                    <a:pt x="47" y="141"/>
                    <a:pt x="39" y="136"/>
                  </a:cubicBezTo>
                  <a:cubicBezTo>
                    <a:pt x="32" y="132"/>
                    <a:pt x="30" y="116"/>
                    <a:pt x="37" y="112"/>
                  </a:cubicBezTo>
                  <a:cubicBezTo>
                    <a:pt x="42" y="109"/>
                    <a:pt x="49" y="111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4" y="104"/>
                    <a:pt x="55" y="105"/>
                    <a:pt x="56" y="106"/>
                  </a:cubicBezTo>
                  <a:cubicBezTo>
                    <a:pt x="62" y="110"/>
                    <a:pt x="68" y="114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66" y="115"/>
                    <a:pt x="59" y="112"/>
                    <a:pt x="51" y="109"/>
                  </a:cubicBezTo>
                  <a:cubicBezTo>
                    <a:pt x="51" y="109"/>
                    <a:pt x="51" y="110"/>
                    <a:pt x="50" y="111"/>
                  </a:cubicBezTo>
                  <a:cubicBezTo>
                    <a:pt x="54" y="113"/>
                    <a:pt x="57" y="115"/>
                    <a:pt x="61" y="117"/>
                  </a:cubicBezTo>
                  <a:cubicBezTo>
                    <a:pt x="106" y="136"/>
                    <a:pt x="144" y="165"/>
                    <a:pt x="184" y="192"/>
                  </a:cubicBezTo>
                  <a:cubicBezTo>
                    <a:pt x="193" y="198"/>
                    <a:pt x="203" y="205"/>
                    <a:pt x="213" y="212"/>
                  </a:cubicBezTo>
                  <a:cubicBezTo>
                    <a:pt x="214" y="212"/>
                    <a:pt x="215" y="213"/>
                    <a:pt x="217" y="213"/>
                  </a:cubicBezTo>
                  <a:cubicBezTo>
                    <a:pt x="217" y="213"/>
                    <a:pt x="217" y="213"/>
                    <a:pt x="217" y="213"/>
                  </a:cubicBezTo>
                  <a:cubicBezTo>
                    <a:pt x="228" y="211"/>
                    <a:pt x="238" y="209"/>
                    <a:pt x="248" y="206"/>
                  </a:cubicBezTo>
                  <a:cubicBezTo>
                    <a:pt x="273" y="200"/>
                    <a:pt x="297" y="192"/>
                    <a:pt x="322" y="185"/>
                  </a:cubicBezTo>
                  <a:cubicBezTo>
                    <a:pt x="328" y="183"/>
                    <a:pt x="334" y="182"/>
                    <a:pt x="341" y="181"/>
                  </a:cubicBezTo>
                  <a:cubicBezTo>
                    <a:pt x="329" y="185"/>
                    <a:pt x="317" y="189"/>
                    <a:pt x="305" y="193"/>
                  </a:cubicBezTo>
                  <a:cubicBezTo>
                    <a:pt x="293" y="197"/>
                    <a:pt x="282" y="202"/>
                    <a:pt x="269" y="205"/>
                  </a:cubicBezTo>
                  <a:cubicBezTo>
                    <a:pt x="255" y="209"/>
                    <a:pt x="248" y="223"/>
                    <a:pt x="252" y="237"/>
                  </a:cubicBezTo>
                  <a:cubicBezTo>
                    <a:pt x="252" y="239"/>
                    <a:pt x="253" y="240"/>
                    <a:pt x="254" y="242"/>
                  </a:cubicBezTo>
                  <a:moveTo>
                    <a:pt x="212" y="201"/>
                  </a:moveTo>
                  <a:cubicBezTo>
                    <a:pt x="203" y="195"/>
                    <a:pt x="196" y="190"/>
                    <a:pt x="189" y="186"/>
                  </a:cubicBezTo>
                  <a:cubicBezTo>
                    <a:pt x="167" y="171"/>
                    <a:pt x="145" y="157"/>
                    <a:pt x="123" y="142"/>
                  </a:cubicBezTo>
                  <a:cubicBezTo>
                    <a:pt x="101" y="127"/>
                    <a:pt x="79" y="112"/>
                    <a:pt x="56" y="97"/>
                  </a:cubicBezTo>
                  <a:cubicBezTo>
                    <a:pt x="52" y="94"/>
                    <a:pt x="47" y="91"/>
                    <a:pt x="42" y="87"/>
                  </a:cubicBezTo>
                  <a:cubicBezTo>
                    <a:pt x="40" y="86"/>
                    <a:pt x="39" y="84"/>
                    <a:pt x="38" y="83"/>
                  </a:cubicBezTo>
                  <a:cubicBezTo>
                    <a:pt x="35" y="71"/>
                    <a:pt x="33" y="58"/>
                    <a:pt x="40" y="47"/>
                  </a:cubicBezTo>
                  <a:cubicBezTo>
                    <a:pt x="41" y="45"/>
                    <a:pt x="44" y="43"/>
                    <a:pt x="46" y="42"/>
                  </a:cubicBezTo>
                  <a:cubicBezTo>
                    <a:pt x="75" y="36"/>
                    <a:pt x="103" y="30"/>
                    <a:pt x="132" y="25"/>
                  </a:cubicBezTo>
                  <a:cubicBezTo>
                    <a:pt x="157" y="20"/>
                    <a:pt x="182" y="15"/>
                    <a:pt x="208" y="9"/>
                  </a:cubicBezTo>
                  <a:cubicBezTo>
                    <a:pt x="211" y="8"/>
                    <a:pt x="215" y="8"/>
                    <a:pt x="218" y="8"/>
                  </a:cubicBezTo>
                  <a:cubicBezTo>
                    <a:pt x="223" y="8"/>
                    <a:pt x="228" y="9"/>
                    <a:pt x="233" y="11"/>
                  </a:cubicBezTo>
                  <a:cubicBezTo>
                    <a:pt x="292" y="40"/>
                    <a:pt x="351" y="69"/>
                    <a:pt x="411" y="98"/>
                  </a:cubicBezTo>
                  <a:cubicBezTo>
                    <a:pt x="411" y="98"/>
                    <a:pt x="412" y="99"/>
                    <a:pt x="414" y="100"/>
                  </a:cubicBezTo>
                  <a:cubicBezTo>
                    <a:pt x="380" y="108"/>
                    <a:pt x="348" y="116"/>
                    <a:pt x="315" y="124"/>
                  </a:cubicBezTo>
                  <a:cubicBezTo>
                    <a:pt x="285" y="132"/>
                    <a:pt x="255" y="139"/>
                    <a:pt x="225" y="147"/>
                  </a:cubicBezTo>
                  <a:cubicBezTo>
                    <a:pt x="222" y="147"/>
                    <a:pt x="220" y="149"/>
                    <a:pt x="219" y="150"/>
                  </a:cubicBezTo>
                  <a:cubicBezTo>
                    <a:pt x="208" y="164"/>
                    <a:pt x="203" y="179"/>
                    <a:pt x="210" y="196"/>
                  </a:cubicBezTo>
                  <a:cubicBezTo>
                    <a:pt x="211" y="197"/>
                    <a:pt x="211" y="198"/>
                    <a:pt x="212" y="201"/>
                  </a:cubicBezTo>
                  <a:moveTo>
                    <a:pt x="221" y="0"/>
                  </a:moveTo>
                  <a:cubicBezTo>
                    <a:pt x="220" y="0"/>
                    <a:pt x="219" y="0"/>
                    <a:pt x="218" y="0"/>
                  </a:cubicBezTo>
                  <a:cubicBezTo>
                    <a:pt x="204" y="3"/>
                    <a:pt x="190" y="6"/>
                    <a:pt x="176" y="8"/>
                  </a:cubicBezTo>
                  <a:cubicBezTo>
                    <a:pt x="134" y="17"/>
                    <a:pt x="92" y="25"/>
                    <a:pt x="50" y="33"/>
                  </a:cubicBezTo>
                  <a:cubicBezTo>
                    <a:pt x="39" y="35"/>
                    <a:pt x="33" y="41"/>
                    <a:pt x="29" y="50"/>
                  </a:cubicBezTo>
                  <a:cubicBezTo>
                    <a:pt x="25" y="60"/>
                    <a:pt x="26" y="71"/>
                    <a:pt x="28" y="82"/>
                  </a:cubicBezTo>
                  <a:cubicBezTo>
                    <a:pt x="29" y="89"/>
                    <a:pt x="36" y="92"/>
                    <a:pt x="41" y="96"/>
                  </a:cubicBezTo>
                  <a:cubicBezTo>
                    <a:pt x="42" y="96"/>
                    <a:pt x="43" y="97"/>
                    <a:pt x="44" y="97"/>
                  </a:cubicBezTo>
                  <a:cubicBezTo>
                    <a:pt x="42" y="100"/>
                    <a:pt x="40" y="100"/>
                    <a:pt x="39" y="101"/>
                  </a:cubicBezTo>
                  <a:cubicBezTo>
                    <a:pt x="36" y="102"/>
                    <a:pt x="31" y="102"/>
                    <a:pt x="30" y="104"/>
                  </a:cubicBezTo>
                  <a:cubicBezTo>
                    <a:pt x="27" y="108"/>
                    <a:pt x="26" y="113"/>
                    <a:pt x="24" y="117"/>
                  </a:cubicBezTo>
                  <a:cubicBezTo>
                    <a:pt x="23" y="119"/>
                    <a:pt x="22" y="121"/>
                    <a:pt x="20" y="122"/>
                  </a:cubicBezTo>
                  <a:cubicBezTo>
                    <a:pt x="17" y="125"/>
                    <a:pt x="13" y="126"/>
                    <a:pt x="11" y="129"/>
                  </a:cubicBezTo>
                  <a:cubicBezTo>
                    <a:pt x="6" y="139"/>
                    <a:pt x="3" y="150"/>
                    <a:pt x="6" y="161"/>
                  </a:cubicBezTo>
                  <a:cubicBezTo>
                    <a:pt x="9" y="172"/>
                    <a:pt x="11" y="182"/>
                    <a:pt x="9" y="193"/>
                  </a:cubicBezTo>
                  <a:cubicBezTo>
                    <a:pt x="6" y="209"/>
                    <a:pt x="13" y="221"/>
                    <a:pt x="24" y="232"/>
                  </a:cubicBezTo>
                  <a:cubicBezTo>
                    <a:pt x="26" y="233"/>
                    <a:pt x="26" y="237"/>
                    <a:pt x="26" y="238"/>
                  </a:cubicBezTo>
                  <a:cubicBezTo>
                    <a:pt x="24" y="240"/>
                    <a:pt x="21" y="242"/>
                    <a:pt x="19" y="242"/>
                  </a:cubicBezTo>
                  <a:cubicBezTo>
                    <a:pt x="19" y="242"/>
                    <a:pt x="19" y="242"/>
                    <a:pt x="18" y="242"/>
                  </a:cubicBezTo>
                  <a:cubicBezTo>
                    <a:pt x="17" y="241"/>
                    <a:pt x="15" y="241"/>
                    <a:pt x="14" y="241"/>
                  </a:cubicBezTo>
                  <a:cubicBezTo>
                    <a:pt x="10" y="241"/>
                    <a:pt x="8" y="244"/>
                    <a:pt x="6" y="248"/>
                  </a:cubicBezTo>
                  <a:cubicBezTo>
                    <a:pt x="0" y="261"/>
                    <a:pt x="0" y="275"/>
                    <a:pt x="4" y="288"/>
                  </a:cubicBezTo>
                  <a:cubicBezTo>
                    <a:pt x="5" y="291"/>
                    <a:pt x="7" y="294"/>
                    <a:pt x="10" y="296"/>
                  </a:cubicBezTo>
                  <a:cubicBezTo>
                    <a:pt x="32" y="312"/>
                    <a:pt x="55" y="328"/>
                    <a:pt x="77" y="343"/>
                  </a:cubicBezTo>
                  <a:cubicBezTo>
                    <a:pt x="117" y="371"/>
                    <a:pt x="157" y="399"/>
                    <a:pt x="196" y="427"/>
                  </a:cubicBezTo>
                  <a:cubicBezTo>
                    <a:pt x="199" y="428"/>
                    <a:pt x="202" y="429"/>
                    <a:pt x="205" y="429"/>
                  </a:cubicBezTo>
                  <a:cubicBezTo>
                    <a:pt x="207" y="429"/>
                    <a:pt x="209" y="429"/>
                    <a:pt x="211" y="428"/>
                  </a:cubicBezTo>
                  <a:cubicBezTo>
                    <a:pt x="224" y="423"/>
                    <a:pt x="237" y="417"/>
                    <a:pt x="249" y="412"/>
                  </a:cubicBezTo>
                  <a:cubicBezTo>
                    <a:pt x="295" y="394"/>
                    <a:pt x="340" y="375"/>
                    <a:pt x="385" y="356"/>
                  </a:cubicBezTo>
                  <a:cubicBezTo>
                    <a:pt x="393" y="353"/>
                    <a:pt x="394" y="348"/>
                    <a:pt x="386" y="343"/>
                  </a:cubicBezTo>
                  <a:cubicBezTo>
                    <a:pt x="383" y="340"/>
                    <a:pt x="379" y="337"/>
                    <a:pt x="375" y="335"/>
                  </a:cubicBezTo>
                  <a:cubicBezTo>
                    <a:pt x="369" y="331"/>
                    <a:pt x="369" y="325"/>
                    <a:pt x="373" y="320"/>
                  </a:cubicBezTo>
                  <a:cubicBezTo>
                    <a:pt x="378" y="315"/>
                    <a:pt x="384" y="309"/>
                    <a:pt x="388" y="303"/>
                  </a:cubicBezTo>
                  <a:cubicBezTo>
                    <a:pt x="389" y="302"/>
                    <a:pt x="388" y="297"/>
                    <a:pt x="387" y="296"/>
                  </a:cubicBezTo>
                  <a:cubicBezTo>
                    <a:pt x="385" y="293"/>
                    <a:pt x="381" y="293"/>
                    <a:pt x="378" y="291"/>
                  </a:cubicBezTo>
                  <a:cubicBezTo>
                    <a:pt x="370" y="287"/>
                    <a:pt x="362" y="283"/>
                    <a:pt x="352" y="278"/>
                  </a:cubicBezTo>
                  <a:cubicBezTo>
                    <a:pt x="355" y="276"/>
                    <a:pt x="357" y="275"/>
                    <a:pt x="359" y="274"/>
                  </a:cubicBezTo>
                  <a:cubicBezTo>
                    <a:pt x="361" y="273"/>
                    <a:pt x="362" y="271"/>
                    <a:pt x="364" y="270"/>
                  </a:cubicBezTo>
                  <a:cubicBezTo>
                    <a:pt x="365" y="269"/>
                    <a:pt x="366" y="267"/>
                    <a:pt x="368" y="267"/>
                  </a:cubicBezTo>
                  <a:cubicBezTo>
                    <a:pt x="376" y="264"/>
                    <a:pt x="385" y="262"/>
                    <a:pt x="393" y="259"/>
                  </a:cubicBezTo>
                  <a:cubicBezTo>
                    <a:pt x="394" y="259"/>
                    <a:pt x="396" y="257"/>
                    <a:pt x="397" y="255"/>
                  </a:cubicBezTo>
                  <a:cubicBezTo>
                    <a:pt x="397" y="254"/>
                    <a:pt x="396" y="251"/>
                    <a:pt x="394" y="250"/>
                  </a:cubicBezTo>
                  <a:cubicBezTo>
                    <a:pt x="392" y="248"/>
                    <a:pt x="388" y="246"/>
                    <a:pt x="385" y="244"/>
                  </a:cubicBezTo>
                  <a:cubicBezTo>
                    <a:pt x="376" y="239"/>
                    <a:pt x="375" y="236"/>
                    <a:pt x="378" y="227"/>
                  </a:cubicBezTo>
                  <a:cubicBezTo>
                    <a:pt x="379" y="225"/>
                    <a:pt x="380" y="224"/>
                    <a:pt x="381" y="222"/>
                  </a:cubicBezTo>
                  <a:cubicBezTo>
                    <a:pt x="384" y="211"/>
                    <a:pt x="396" y="209"/>
                    <a:pt x="404" y="204"/>
                  </a:cubicBezTo>
                  <a:cubicBezTo>
                    <a:pt x="412" y="199"/>
                    <a:pt x="423" y="197"/>
                    <a:pt x="433" y="193"/>
                  </a:cubicBezTo>
                  <a:cubicBezTo>
                    <a:pt x="434" y="192"/>
                    <a:pt x="436" y="191"/>
                    <a:pt x="437" y="189"/>
                  </a:cubicBezTo>
                  <a:cubicBezTo>
                    <a:pt x="437" y="188"/>
                    <a:pt x="435" y="186"/>
                    <a:pt x="433" y="185"/>
                  </a:cubicBezTo>
                  <a:cubicBezTo>
                    <a:pt x="432" y="183"/>
                    <a:pt x="430" y="182"/>
                    <a:pt x="429" y="182"/>
                  </a:cubicBezTo>
                  <a:cubicBezTo>
                    <a:pt x="431" y="174"/>
                    <a:pt x="433" y="167"/>
                    <a:pt x="435" y="160"/>
                  </a:cubicBezTo>
                  <a:cubicBezTo>
                    <a:pt x="435" y="158"/>
                    <a:pt x="436" y="157"/>
                    <a:pt x="437" y="156"/>
                  </a:cubicBezTo>
                  <a:cubicBezTo>
                    <a:pt x="442" y="153"/>
                    <a:pt x="442" y="149"/>
                    <a:pt x="437" y="147"/>
                  </a:cubicBezTo>
                  <a:cubicBezTo>
                    <a:pt x="430" y="144"/>
                    <a:pt x="423" y="141"/>
                    <a:pt x="416" y="138"/>
                  </a:cubicBezTo>
                  <a:cubicBezTo>
                    <a:pt x="412" y="137"/>
                    <a:pt x="411" y="135"/>
                    <a:pt x="411" y="131"/>
                  </a:cubicBezTo>
                  <a:cubicBezTo>
                    <a:pt x="411" y="122"/>
                    <a:pt x="415" y="115"/>
                    <a:pt x="422" y="110"/>
                  </a:cubicBezTo>
                  <a:cubicBezTo>
                    <a:pt x="432" y="104"/>
                    <a:pt x="431" y="99"/>
                    <a:pt x="421" y="94"/>
                  </a:cubicBezTo>
                  <a:cubicBezTo>
                    <a:pt x="418" y="93"/>
                    <a:pt x="416" y="92"/>
                    <a:pt x="414" y="91"/>
                  </a:cubicBezTo>
                  <a:cubicBezTo>
                    <a:pt x="351" y="61"/>
                    <a:pt x="289" y="31"/>
                    <a:pt x="227" y="1"/>
                  </a:cubicBezTo>
                  <a:cubicBezTo>
                    <a:pt x="225" y="1"/>
                    <a:pt x="223" y="0"/>
                    <a:pt x="2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4"/>
            <p:cNvSpPr>
              <a:spLocks/>
            </p:cNvSpPr>
            <p:nvPr userDrawn="1"/>
          </p:nvSpPr>
          <p:spPr bwMode="auto">
            <a:xfrm>
              <a:off x="8164513" y="3978275"/>
              <a:ext cx="415925" cy="250825"/>
            </a:xfrm>
            <a:custGeom>
              <a:avLst/>
              <a:gdLst>
                <a:gd name="T0" fmla="*/ 0 w 170"/>
                <a:gd name="T1" fmla="*/ 0 h 102"/>
                <a:gd name="T2" fmla="*/ 170 w 170"/>
                <a:gd name="T3" fmla="*/ 102 h 102"/>
                <a:gd name="T4" fmla="*/ 0 w 170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2">
                  <a:moveTo>
                    <a:pt x="0" y="0"/>
                  </a:moveTo>
                  <a:cubicBezTo>
                    <a:pt x="56" y="36"/>
                    <a:pt x="112" y="70"/>
                    <a:pt x="170" y="102"/>
                  </a:cubicBezTo>
                  <a:cubicBezTo>
                    <a:pt x="166" y="94"/>
                    <a:pt x="1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5"/>
            <p:cNvSpPr>
              <a:spLocks/>
            </p:cNvSpPr>
            <p:nvPr userDrawn="1"/>
          </p:nvSpPr>
          <p:spPr bwMode="auto">
            <a:xfrm>
              <a:off x="8616950" y="4216400"/>
              <a:ext cx="338138" cy="82550"/>
            </a:xfrm>
            <a:custGeom>
              <a:avLst/>
              <a:gdLst>
                <a:gd name="T0" fmla="*/ 138 w 138"/>
                <a:gd name="T1" fmla="*/ 0 h 34"/>
                <a:gd name="T2" fmla="*/ 0 w 138"/>
                <a:gd name="T3" fmla="*/ 31 h 34"/>
                <a:gd name="T4" fmla="*/ 1 w 138"/>
                <a:gd name="T5" fmla="*/ 34 h 34"/>
                <a:gd name="T6" fmla="*/ 138 w 138"/>
                <a:gd name="T7" fmla="*/ 4 h 34"/>
                <a:gd name="T8" fmla="*/ 138 w 13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4">
                  <a:moveTo>
                    <a:pt x="138" y="0"/>
                  </a:moveTo>
                  <a:cubicBezTo>
                    <a:pt x="92" y="10"/>
                    <a:pt x="46" y="20"/>
                    <a:pt x="0" y="31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47" y="24"/>
                    <a:pt x="93" y="14"/>
                    <a:pt x="138" y="4"/>
                  </a:cubicBezTo>
                  <a:cubicBezTo>
                    <a:pt x="138" y="3"/>
                    <a:pt x="138" y="1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6"/>
            <p:cNvSpPr>
              <a:spLocks/>
            </p:cNvSpPr>
            <p:nvPr userDrawn="1"/>
          </p:nvSpPr>
          <p:spPr bwMode="auto">
            <a:xfrm>
              <a:off x="8636000" y="4708525"/>
              <a:ext cx="274638" cy="115888"/>
            </a:xfrm>
            <a:custGeom>
              <a:avLst/>
              <a:gdLst>
                <a:gd name="T0" fmla="*/ 111 w 112"/>
                <a:gd name="T1" fmla="*/ 0 h 47"/>
                <a:gd name="T2" fmla="*/ 0 w 112"/>
                <a:gd name="T3" fmla="*/ 45 h 47"/>
                <a:gd name="T4" fmla="*/ 1 w 112"/>
                <a:gd name="T5" fmla="*/ 47 h 47"/>
                <a:gd name="T6" fmla="*/ 112 w 112"/>
                <a:gd name="T7" fmla="*/ 2 h 47"/>
                <a:gd name="T8" fmla="*/ 111 w 1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7">
                  <a:moveTo>
                    <a:pt x="111" y="0"/>
                  </a:moveTo>
                  <a:cubicBezTo>
                    <a:pt x="74" y="15"/>
                    <a:pt x="37" y="30"/>
                    <a:pt x="0" y="45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38" y="32"/>
                    <a:pt x="75" y="17"/>
                    <a:pt x="112" y="2"/>
                  </a:cubicBezTo>
                  <a:cubicBezTo>
                    <a:pt x="112" y="2"/>
                    <a:pt x="112" y="1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7"/>
            <p:cNvSpPr>
              <a:spLocks/>
            </p:cNvSpPr>
            <p:nvPr userDrawn="1"/>
          </p:nvSpPr>
          <p:spPr bwMode="auto">
            <a:xfrm>
              <a:off x="8726488" y="4283075"/>
              <a:ext cx="347663" cy="131763"/>
            </a:xfrm>
            <a:custGeom>
              <a:avLst/>
              <a:gdLst>
                <a:gd name="T0" fmla="*/ 141 w 142"/>
                <a:gd name="T1" fmla="*/ 0 h 54"/>
                <a:gd name="T2" fmla="*/ 0 w 142"/>
                <a:gd name="T3" fmla="*/ 51 h 54"/>
                <a:gd name="T4" fmla="*/ 1 w 142"/>
                <a:gd name="T5" fmla="*/ 54 h 54"/>
                <a:gd name="T6" fmla="*/ 142 w 142"/>
                <a:gd name="T7" fmla="*/ 2 h 54"/>
                <a:gd name="T8" fmla="*/ 141 w 14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4">
                  <a:moveTo>
                    <a:pt x="141" y="0"/>
                  </a:moveTo>
                  <a:cubicBezTo>
                    <a:pt x="94" y="18"/>
                    <a:pt x="47" y="33"/>
                    <a:pt x="0" y="51"/>
                  </a:cubicBezTo>
                  <a:cubicBezTo>
                    <a:pt x="1" y="52"/>
                    <a:pt x="1" y="53"/>
                    <a:pt x="1" y="54"/>
                  </a:cubicBezTo>
                  <a:cubicBezTo>
                    <a:pt x="48" y="37"/>
                    <a:pt x="95" y="19"/>
                    <a:pt x="142" y="2"/>
                  </a:cubicBezTo>
                  <a:cubicBezTo>
                    <a:pt x="142" y="1"/>
                    <a:pt x="141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8"/>
            <p:cNvSpPr>
              <a:spLocks/>
            </p:cNvSpPr>
            <p:nvPr userDrawn="1"/>
          </p:nvSpPr>
          <p:spPr bwMode="auto">
            <a:xfrm>
              <a:off x="8731250" y="4306888"/>
              <a:ext cx="328613" cy="122238"/>
            </a:xfrm>
            <a:custGeom>
              <a:avLst/>
              <a:gdLst>
                <a:gd name="T0" fmla="*/ 133 w 134"/>
                <a:gd name="T1" fmla="*/ 0 h 50"/>
                <a:gd name="T2" fmla="*/ 0 w 134"/>
                <a:gd name="T3" fmla="*/ 48 h 50"/>
                <a:gd name="T4" fmla="*/ 1 w 134"/>
                <a:gd name="T5" fmla="*/ 50 h 50"/>
                <a:gd name="T6" fmla="*/ 134 w 134"/>
                <a:gd name="T7" fmla="*/ 3 h 50"/>
                <a:gd name="T8" fmla="*/ 133 w 1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133" y="0"/>
                  </a:moveTo>
                  <a:cubicBezTo>
                    <a:pt x="89" y="16"/>
                    <a:pt x="45" y="32"/>
                    <a:pt x="0" y="48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45" y="35"/>
                    <a:pt x="90" y="19"/>
                    <a:pt x="134" y="3"/>
                  </a:cubicBezTo>
                  <a:cubicBezTo>
                    <a:pt x="133" y="2"/>
                    <a:pt x="133" y="1"/>
                    <a:pt x="1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9"/>
            <p:cNvSpPr>
              <a:spLocks noEditPoints="1"/>
            </p:cNvSpPr>
            <p:nvPr userDrawn="1"/>
          </p:nvSpPr>
          <p:spPr bwMode="auto">
            <a:xfrm>
              <a:off x="1381125" y="3105150"/>
              <a:ext cx="596900" cy="582613"/>
            </a:xfrm>
            <a:custGeom>
              <a:avLst/>
              <a:gdLst>
                <a:gd name="T0" fmla="*/ 206 w 244"/>
                <a:gd name="T1" fmla="*/ 175 h 238"/>
                <a:gd name="T2" fmla="*/ 199 w 244"/>
                <a:gd name="T3" fmla="*/ 191 h 238"/>
                <a:gd name="T4" fmla="*/ 177 w 244"/>
                <a:gd name="T5" fmla="*/ 191 h 238"/>
                <a:gd name="T6" fmla="*/ 201 w 244"/>
                <a:gd name="T7" fmla="*/ 168 h 238"/>
                <a:gd name="T8" fmla="*/ 201 w 244"/>
                <a:gd name="T9" fmla="*/ 168 h 238"/>
                <a:gd name="T10" fmla="*/ 160 w 244"/>
                <a:gd name="T11" fmla="*/ 169 h 238"/>
                <a:gd name="T12" fmla="*/ 181 w 244"/>
                <a:gd name="T13" fmla="*/ 169 h 238"/>
                <a:gd name="T14" fmla="*/ 137 w 244"/>
                <a:gd name="T15" fmla="*/ 175 h 238"/>
                <a:gd name="T16" fmla="*/ 80 w 244"/>
                <a:gd name="T17" fmla="*/ 175 h 238"/>
                <a:gd name="T18" fmla="*/ 95 w 244"/>
                <a:gd name="T19" fmla="*/ 171 h 238"/>
                <a:gd name="T20" fmla="*/ 102 w 244"/>
                <a:gd name="T21" fmla="*/ 173 h 238"/>
                <a:gd name="T22" fmla="*/ 129 w 244"/>
                <a:gd name="T23" fmla="*/ 170 h 238"/>
                <a:gd name="T24" fmla="*/ 20 w 244"/>
                <a:gd name="T25" fmla="*/ 135 h 238"/>
                <a:gd name="T26" fmla="*/ 23 w 244"/>
                <a:gd name="T27" fmla="*/ 146 h 238"/>
                <a:gd name="T28" fmla="*/ 107 w 244"/>
                <a:gd name="T29" fmla="*/ 196 h 238"/>
                <a:gd name="T30" fmla="*/ 111 w 244"/>
                <a:gd name="T31" fmla="*/ 195 h 238"/>
                <a:gd name="T32" fmla="*/ 119 w 244"/>
                <a:gd name="T33" fmla="*/ 200 h 238"/>
                <a:gd name="T34" fmla="*/ 106 w 244"/>
                <a:gd name="T35" fmla="*/ 225 h 238"/>
                <a:gd name="T36" fmla="*/ 8 w 244"/>
                <a:gd name="T37" fmla="*/ 155 h 238"/>
                <a:gd name="T38" fmla="*/ 167 w 244"/>
                <a:gd name="T39" fmla="*/ 135 h 238"/>
                <a:gd name="T40" fmla="*/ 200 w 244"/>
                <a:gd name="T41" fmla="*/ 130 h 238"/>
                <a:gd name="T42" fmla="*/ 135 w 244"/>
                <a:gd name="T43" fmla="*/ 150 h 238"/>
                <a:gd name="T44" fmla="*/ 114 w 244"/>
                <a:gd name="T45" fmla="*/ 161 h 238"/>
                <a:gd name="T46" fmla="*/ 134 w 244"/>
                <a:gd name="T47" fmla="*/ 140 h 238"/>
                <a:gd name="T48" fmla="*/ 110 w 244"/>
                <a:gd name="T49" fmla="*/ 152 h 238"/>
                <a:gd name="T50" fmla="*/ 62 w 244"/>
                <a:gd name="T51" fmla="*/ 179 h 238"/>
                <a:gd name="T52" fmla="*/ 48 w 244"/>
                <a:gd name="T53" fmla="*/ 132 h 238"/>
                <a:gd name="T54" fmla="*/ 89 w 244"/>
                <a:gd name="T55" fmla="*/ 163 h 238"/>
                <a:gd name="T56" fmla="*/ 151 w 244"/>
                <a:gd name="T57" fmla="*/ 130 h 238"/>
                <a:gd name="T58" fmla="*/ 227 w 244"/>
                <a:gd name="T59" fmla="*/ 103 h 238"/>
                <a:gd name="T60" fmla="*/ 54 w 244"/>
                <a:gd name="T61" fmla="*/ 129 h 238"/>
                <a:gd name="T62" fmla="*/ 43 w 244"/>
                <a:gd name="T63" fmla="*/ 97 h 238"/>
                <a:gd name="T64" fmla="*/ 104 w 244"/>
                <a:gd name="T65" fmla="*/ 136 h 238"/>
                <a:gd name="T66" fmla="*/ 129 w 244"/>
                <a:gd name="T67" fmla="*/ 89 h 238"/>
                <a:gd name="T68" fmla="*/ 139 w 244"/>
                <a:gd name="T69" fmla="*/ 89 h 238"/>
                <a:gd name="T70" fmla="*/ 153 w 244"/>
                <a:gd name="T71" fmla="*/ 96 h 238"/>
                <a:gd name="T72" fmla="*/ 89 w 244"/>
                <a:gd name="T73" fmla="*/ 109 h 238"/>
                <a:gd name="T74" fmla="*/ 30 w 244"/>
                <a:gd name="T75" fmla="*/ 58 h 238"/>
                <a:gd name="T76" fmla="*/ 28 w 244"/>
                <a:gd name="T77" fmla="*/ 61 h 238"/>
                <a:gd name="T78" fmla="*/ 120 w 244"/>
                <a:gd name="T79" fmla="*/ 118 h 238"/>
                <a:gd name="T80" fmla="*/ 169 w 244"/>
                <a:gd name="T81" fmla="*/ 107 h 238"/>
                <a:gd name="T82" fmla="*/ 104 w 244"/>
                <a:gd name="T83" fmla="*/ 103 h 238"/>
                <a:gd name="T84" fmla="*/ 22 w 244"/>
                <a:gd name="T85" fmla="*/ 26 h 238"/>
                <a:gd name="T86" fmla="*/ 129 w 244"/>
                <a:gd name="T87" fmla="*/ 7 h 238"/>
                <a:gd name="T88" fmla="*/ 121 w 244"/>
                <a:gd name="T89" fmla="*/ 83 h 238"/>
                <a:gd name="T90" fmla="*/ 97 w 244"/>
                <a:gd name="T91" fmla="*/ 5 h 238"/>
                <a:gd name="T92" fmla="*/ 24 w 244"/>
                <a:gd name="T93" fmla="*/ 54 h 238"/>
                <a:gd name="T94" fmla="*/ 6 w 244"/>
                <a:gd name="T95" fmla="*/ 72 h 238"/>
                <a:gd name="T96" fmla="*/ 11 w 244"/>
                <a:gd name="T97" fmla="*/ 134 h 238"/>
                <a:gd name="T98" fmla="*/ 6 w 244"/>
                <a:gd name="T99" fmla="*/ 164 h 238"/>
                <a:gd name="T100" fmla="*/ 138 w 244"/>
                <a:gd name="T101" fmla="*/ 228 h 238"/>
                <a:gd name="T102" fmla="*/ 214 w 244"/>
                <a:gd name="T103" fmla="*/ 168 h 238"/>
                <a:gd name="T104" fmla="*/ 201 w 244"/>
                <a:gd name="T105" fmla="*/ 150 h 238"/>
                <a:gd name="T106" fmla="*/ 213 w 244"/>
                <a:gd name="T107" fmla="*/ 135 h 238"/>
                <a:gd name="T108" fmla="*/ 241 w 244"/>
                <a:gd name="T109" fmla="*/ 105 h 238"/>
                <a:gd name="T110" fmla="*/ 241 w 244"/>
                <a:gd name="T111" fmla="*/ 81 h 238"/>
                <a:gd name="T112" fmla="*/ 229 w 244"/>
                <a:gd name="T113" fmla="*/ 5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238">
                  <a:moveTo>
                    <a:pt x="119" y="210"/>
                  </a:moveTo>
                  <a:cubicBezTo>
                    <a:pt x="119" y="210"/>
                    <a:pt x="120" y="209"/>
                    <a:pt x="120" y="209"/>
                  </a:cubicBezTo>
                  <a:cubicBezTo>
                    <a:pt x="131" y="202"/>
                    <a:pt x="143" y="199"/>
                    <a:pt x="154" y="195"/>
                  </a:cubicBezTo>
                  <a:cubicBezTo>
                    <a:pt x="170" y="188"/>
                    <a:pt x="186" y="182"/>
                    <a:pt x="202" y="175"/>
                  </a:cubicBezTo>
                  <a:cubicBezTo>
                    <a:pt x="203" y="175"/>
                    <a:pt x="205" y="175"/>
                    <a:pt x="206" y="175"/>
                  </a:cubicBezTo>
                  <a:cubicBezTo>
                    <a:pt x="197" y="181"/>
                    <a:pt x="187" y="183"/>
                    <a:pt x="178" y="187"/>
                  </a:cubicBezTo>
                  <a:cubicBezTo>
                    <a:pt x="175" y="188"/>
                    <a:pt x="171" y="190"/>
                    <a:pt x="168" y="192"/>
                  </a:cubicBezTo>
                  <a:cubicBezTo>
                    <a:pt x="179" y="188"/>
                    <a:pt x="190" y="184"/>
                    <a:pt x="200" y="180"/>
                  </a:cubicBezTo>
                  <a:cubicBezTo>
                    <a:pt x="201" y="183"/>
                    <a:pt x="201" y="186"/>
                    <a:pt x="201" y="189"/>
                  </a:cubicBezTo>
                  <a:cubicBezTo>
                    <a:pt x="201" y="190"/>
                    <a:pt x="200" y="191"/>
                    <a:pt x="199" y="191"/>
                  </a:cubicBezTo>
                  <a:cubicBezTo>
                    <a:pt x="177" y="201"/>
                    <a:pt x="155" y="210"/>
                    <a:pt x="133" y="219"/>
                  </a:cubicBezTo>
                  <a:cubicBezTo>
                    <a:pt x="128" y="221"/>
                    <a:pt x="123" y="223"/>
                    <a:pt x="117" y="225"/>
                  </a:cubicBezTo>
                  <a:cubicBezTo>
                    <a:pt x="116" y="223"/>
                    <a:pt x="116" y="220"/>
                    <a:pt x="115" y="217"/>
                  </a:cubicBezTo>
                  <a:cubicBezTo>
                    <a:pt x="136" y="209"/>
                    <a:pt x="157" y="200"/>
                    <a:pt x="178" y="192"/>
                  </a:cubicBezTo>
                  <a:cubicBezTo>
                    <a:pt x="178" y="192"/>
                    <a:pt x="178" y="191"/>
                    <a:pt x="177" y="191"/>
                  </a:cubicBezTo>
                  <a:cubicBezTo>
                    <a:pt x="157" y="199"/>
                    <a:pt x="136" y="207"/>
                    <a:pt x="115" y="215"/>
                  </a:cubicBezTo>
                  <a:cubicBezTo>
                    <a:pt x="115" y="212"/>
                    <a:pt x="114" y="210"/>
                    <a:pt x="118" y="210"/>
                  </a:cubicBezTo>
                  <a:cubicBezTo>
                    <a:pt x="118" y="210"/>
                    <a:pt x="118" y="210"/>
                    <a:pt x="119" y="210"/>
                  </a:cubicBezTo>
                  <a:cubicBezTo>
                    <a:pt x="119" y="210"/>
                    <a:pt x="119" y="210"/>
                    <a:pt x="119" y="210"/>
                  </a:cubicBezTo>
                  <a:moveTo>
                    <a:pt x="201" y="168"/>
                  </a:moveTo>
                  <a:cubicBezTo>
                    <a:pt x="198" y="168"/>
                    <a:pt x="196" y="165"/>
                    <a:pt x="194" y="164"/>
                  </a:cubicBezTo>
                  <a:cubicBezTo>
                    <a:pt x="193" y="163"/>
                    <a:pt x="193" y="162"/>
                    <a:pt x="192" y="161"/>
                  </a:cubicBezTo>
                  <a:cubicBezTo>
                    <a:pt x="193" y="160"/>
                    <a:pt x="193" y="160"/>
                    <a:pt x="193" y="160"/>
                  </a:cubicBezTo>
                  <a:cubicBezTo>
                    <a:pt x="197" y="162"/>
                    <a:pt x="201" y="164"/>
                    <a:pt x="205" y="166"/>
                  </a:cubicBezTo>
                  <a:cubicBezTo>
                    <a:pt x="203" y="167"/>
                    <a:pt x="202" y="168"/>
                    <a:pt x="201" y="168"/>
                  </a:cubicBezTo>
                  <a:moveTo>
                    <a:pt x="129" y="170"/>
                  </a:moveTo>
                  <a:cubicBezTo>
                    <a:pt x="148" y="162"/>
                    <a:pt x="168" y="160"/>
                    <a:pt x="188" y="157"/>
                  </a:cubicBezTo>
                  <a:cubicBezTo>
                    <a:pt x="188" y="159"/>
                    <a:pt x="188" y="161"/>
                    <a:pt x="187" y="162"/>
                  </a:cubicBezTo>
                  <a:cubicBezTo>
                    <a:pt x="187" y="163"/>
                    <a:pt x="186" y="164"/>
                    <a:pt x="185" y="164"/>
                  </a:cubicBezTo>
                  <a:cubicBezTo>
                    <a:pt x="176" y="166"/>
                    <a:pt x="168" y="167"/>
                    <a:pt x="160" y="169"/>
                  </a:cubicBezTo>
                  <a:cubicBezTo>
                    <a:pt x="159" y="169"/>
                    <a:pt x="158" y="169"/>
                    <a:pt x="157" y="170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68" y="169"/>
                    <a:pt x="178" y="167"/>
                    <a:pt x="188" y="165"/>
                  </a:cubicBezTo>
                  <a:cubicBezTo>
                    <a:pt x="188" y="166"/>
                    <a:pt x="188" y="166"/>
                    <a:pt x="188" y="167"/>
                  </a:cubicBezTo>
                  <a:cubicBezTo>
                    <a:pt x="186" y="167"/>
                    <a:pt x="183" y="168"/>
                    <a:pt x="181" y="169"/>
                  </a:cubicBezTo>
                  <a:cubicBezTo>
                    <a:pt x="151" y="176"/>
                    <a:pt x="121" y="183"/>
                    <a:pt x="91" y="190"/>
                  </a:cubicBezTo>
                  <a:cubicBezTo>
                    <a:pt x="89" y="190"/>
                    <a:pt x="87" y="190"/>
                    <a:pt x="86" y="191"/>
                  </a:cubicBezTo>
                  <a:cubicBezTo>
                    <a:pt x="85" y="191"/>
                    <a:pt x="84" y="191"/>
                    <a:pt x="84" y="191"/>
                  </a:cubicBezTo>
                  <a:cubicBezTo>
                    <a:pt x="82" y="191"/>
                    <a:pt x="81" y="190"/>
                    <a:pt x="80" y="188"/>
                  </a:cubicBezTo>
                  <a:cubicBezTo>
                    <a:pt x="99" y="183"/>
                    <a:pt x="118" y="182"/>
                    <a:pt x="137" y="175"/>
                  </a:cubicBezTo>
                  <a:cubicBezTo>
                    <a:pt x="129" y="177"/>
                    <a:pt x="121" y="179"/>
                    <a:pt x="113" y="180"/>
                  </a:cubicBezTo>
                  <a:cubicBezTo>
                    <a:pt x="102" y="182"/>
                    <a:pt x="91" y="184"/>
                    <a:pt x="81" y="185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0" y="185"/>
                    <a:pt x="79" y="184"/>
                    <a:pt x="79" y="184"/>
                  </a:cubicBezTo>
                  <a:cubicBezTo>
                    <a:pt x="79" y="181"/>
                    <a:pt x="80" y="178"/>
                    <a:pt x="80" y="175"/>
                  </a:cubicBezTo>
                  <a:cubicBezTo>
                    <a:pt x="80" y="175"/>
                    <a:pt x="81" y="174"/>
                    <a:pt x="81" y="174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2" y="174"/>
                    <a:pt x="83" y="174"/>
                    <a:pt x="83" y="174"/>
                  </a:cubicBezTo>
                  <a:cubicBezTo>
                    <a:pt x="85" y="174"/>
                    <a:pt x="87" y="173"/>
                    <a:pt x="89" y="173"/>
                  </a:cubicBezTo>
                  <a:cubicBezTo>
                    <a:pt x="91" y="172"/>
                    <a:pt x="93" y="171"/>
                    <a:pt x="95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5" y="171"/>
                    <a:pt x="95" y="171"/>
                    <a:pt x="96" y="171"/>
                  </a:cubicBezTo>
                  <a:cubicBezTo>
                    <a:pt x="96" y="171"/>
                    <a:pt x="96" y="171"/>
                    <a:pt x="97" y="171"/>
                  </a:cubicBezTo>
                  <a:cubicBezTo>
                    <a:pt x="97" y="171"/>
                    <a:pt x="97" y="171"/>
                    <a:pt x="98" y="171"/>
                  </a:cubicBezTo>
                  <a:cubicBezTo>
                    <a:pt x="99" y="171"/>
                    <a:pt x="101" y="171"/>
                    <a:pt x="102" y="173"/>
                  </a:cubicBezTo>
                  <a:cubicBezTo>
                    <a:pt x="96" y="174"/>
                    <a:pt x="91" y="175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115" y="174"/>
                    <a:pt x="144" y="169"/>
                    <a:pt x="174" y="163"/>
                  </a:cubicBezTo>
                  <a:cubicBezTo>
                    <a:pt x="174" y="163"/>
                    <a:pt x="174" y="163"/>
                    <a:pt x="173" y="162"/>
                  </a:cubicBezTo>
                  <a:cubicBezTo>
                    <a:pt x="159" y="165"/>
                    <a:pt x="144" y="167"/>
                    <a:pt x="129" y="170"/>
                  </a:cubicBezTo>
                  <a:moveTo>
                    <a:pt x="106" y="167"/>
                  </a:moveTo>
                  <a:cubicBezTo>
                    <a:pt x="103" y="163"/>
                    <a:pt x="102" y="157"/>
                    <a:pt x="102" y="152"/>
                  </a:cubicBezTo>
                  <a:cubicBezTo>
                    <a:pt x="103" y="157"/>
                    <a:pt x="105" y="162"/>
                    <a:pt x="106" y="167"/>
                  </a:cubicBezTo>
                  <a:moveTo>
                    <a:pt x="14" y="139"/>
                  </a:moveTo>
                  <a:cubicBezTo>
                    <a:pt x="16" y="139"/>
                    <a:pt x="18" y="137"/>
                    <a:pt x="20" y="135"/>
                  </a:cubicBezTo>
                  <a:cubicBezTo>
                    <a:pt x="23" y="139"/>
                    <a:pt x="26" y="142"/>
                    <a:pt x="29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5" y="145"/>
                    <a:pt x="22" y="143"/>
                    <a:pt x="18" y="141"/>
                  </a:cubicBezTo>
                  <a:cubicBezTo>
                    <a:pt x="19" y="142"/>
                    <a:pt x="19" y="143"/>
                    <a:pt x="19" y="143"/>
                  </a:cubicBezTo>
                  <a:cubicBezTo>
                    <a:pt x="20" y="144"/>
                    <a:pt x="22" y="145"/>
                    <a:pt x="23" y="146"/>
                  </a:cubicBezTo>
                  <a:cubicBezTo>
                    <a:pt x="35" y="151"/>
                    <a:pt x="42" y="162"/>
                    <a:pt x="50" y="172"/>
                  </a:cubicBezTo>
                  <a:cubicBezTo>
                    <a:pt x="58" y="181"/>
                    <a:pt x="66" y="190"/>
                    <a:pt x="74" y="199"/>
                  </a:cubicBezTo>
                  <a:cubicBezTo>
                    <a:pt x="76" y="201"/>
                    <a:pt x="78" y="202"/>
                    <a:pt x="80" y="202"/>
                  </a:cubicBezTo>
                  <a:cubicBezTo>
                    <a:pt x="82" y="202"/>
                    <a:pt x="83" y="202"/>
                    <a:pt x="84" y="202"/>
                  </a:cubicBezTo>
                  <a:cubicBezTo>
                    <a:pt x="91" y="200"/>
                    <a:pt x="99" y="198"/>
                    <a:pt x="107" y="196"/>
                  </a:cubicBezTo>
                  <a:cubicBezTo>
                    <a:pt x="107" y="196"/>
                    <a:pt x="107" y="196"/>
                    <a:pt x="107" y="196"/>
                  </a:cubicBezTo>
                  <a:cubicBezTo>
                    <a:pt x="108" y="196"/>
                    <a:pt x="109" y="196"/>
                    <a:pt x="110" y="197"/>
                  </a:cubicBezTo>
                  <a:cubicBezTo>
                    <a:pt x="111" y="197"/>
                    <a:pt x="112" y="198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3" y="197"/>
                    <a:pt x="113" y="196"/>
                    <a:pt x="111" y="195"/>
                  </a:cubicBezTo>
                  <a:cubicBezTo>
                    <a:pt x="127" y="191"/>
                    <a:pt x="142" y="188"/>
                    <a:pt x="157" y="184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3" y="186"/>
                    <a:pt x="149" y="188"/>
                    <a:pt x="145" y="189"/>
                  </a:cubicBezTo>
                  <a:cubicBezTo>
                    <a:pt x="138" y="192"/>
                    <a:pt x="130" y="195"/>
                    <a:pt x="122" y="198"/>
                  </a:cubicBezTo>
                  <a:cubicBezTo>
                    <a:pt x="121" y="198"/>
                    <a:pt x="120" y="199"/>
                    <a:pt x="119" y="200"/>
                  </a:cubicBezTo>
                  <a:cubicBezTo>
                    <a:pt x="118" y="200"/>
                    <a:pt x="117" y="201"/>
                    <a:pt x="116" y="201"/>
                  </a:cubicBezTo>
                  <a:cubicBezTo>
                    <a:pt x="115" y="201"/>
                    <a:pt x="115" y="201"/>
                    <a:pt x="115" y="200"/>
                  </a:cubicBezTo>
                  <a:cubicBezTo>
                    <a:pt x="114" y="200"/>
                    <a:pt x="114" y="200"/>
                    <a:pt x="113" y="200"/>
                  </a:cubicBezTo>
                  <a:cubicBezTo>
                    <a:pt x="111" y="200"/>
                    <a:pt x="110" y="201"/>
                    <a:pt x="109" y="203"/>
                  </a:cubicBezTo>
                  <a:cubicBezTo>
                    <a:pt x="106" y="210"/>
                    <a:pt x="104" y="217"/>
                    <a:pt x="106" y="225"/>
                  </a:cubicBezTo>
                  <a:cubicBezTo>
                    <a:pt x="105" y="224"/>
                    <a:pt x="104" y="224"/>
                    <a:pt x="103" y="223"/>
                  </a:cubicBezTo>
                  <a:cubicBezTo>
                    <a:pt x="88" y="213"/>
                    <a:pt x="73" y="203"/>
                    <a:pt x="58" y="192"/>
                  </a:cubicBezTo>
                  <a:cubicBezTo>
                    <a:pt x="48" y="186"/>
                    <a:pt x="39" y="179"/>
                    <a:pt x="29" y="172"/>
                  </a:cubicBezTo>
                  <a:cubicBezTo>
                    <a:pt x="24" y="168"/>
                    <a:pt x="18" y="165"/>
                    <a:pt x="13" y="161"/>
                  </a:cubicBezTo>
                  <a:cubicBezTo>
                    <a:pt x="11" y="160"/>
                    <a:pt x="9" y="158"/>
                    <a:pt x="8" y="155"/>
                  </a:cubicBezTo>
                  <a:cubicBezTo>
                    <a:pt x="6" y="150"/>
                    <a:pt x="7" y="145"/>
                    <a:pt x="9" y="141"/>
                  </a:cubicBezTo>
                  <a:cubicBezTo>
                    <a:pt x="9" y="140"/>
                    <a:pt x="11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39"/>
                    <a:pt x="14" y="139"/>
                    <a:pt x="14" y="139"/>
                  </a:cubicBezTo>
                  <a:moveTo>
                    <a:pt x="167" y="135"/>
                  </a:moveTo>
                  <a:cubicBezTo>
                    <a:pt x="179" y="129"/>
                    <a:pt x="192" y="126"/>
                    <a:pt x="205" y="123"/>
                  </a:cubicBezTo>
                  <a:cubicBezTo>
                    <a:pt x="205" y="127"/>
                    <a:pt x="204" y="128"/>
                    <a:pt x="200" y="129"/>
                  </a:cubicBezTo>
                  <a:cubicBezTo>
                    <a:pt x="194" y="129"/>
                    <a:pt x="188" y="131"/>
                    <a:pt x="182" y="133"/>
                  </a:cubicBezTo>
                  <a:cubicBezTo>
                    <a:pt x="182" y="133"/>
                    <a:pt x="182" y="134"/>
                    <a:pt x="182" y="134"/>
                  </a:cubicBezTo>
                  <a:cubicBezTo>
                    <a:pt x="188" y="133"/>
                    <a:pt x="194" y="131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0"/>
                    <a:pt x="202" y="131"/>
                    <a:pt x="204" y="131"/>
                  </a:cubicBezTo>
                  <a:cubicBezTo>
                    <a:pt x="203" y="132"/>
                    <a:pt x="202" y="133"/>
                    <a:pt x="201" y="134"/>
                  </a:cubicBezTo>
                  <a:cubicBezTo>
                    <a:pt x="180" y="139"/>
                    <a:pt x="160" y="144"/>
                    <a:pt x="139" y="149"/>
                  </a:cubicBezTo>
                  <a:cubicBezTo>
                    <a:pt x="138" y="149"/>
                    <a:pt x="136" y="150"/>
                    <a:pt x="135" y="150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58" y="146"/>
                    <a:pt x="181" y="140"/>
                    <a:pt x="203" y="135"/>
                  </a:cubicBezTo>
                  <a:cubicBezTo>
                    <a:pt x="203" y="135"/>
                    <a:pt x="204" y="136"/>
                    <a:pt x="204" y="136"/>
                  </a:cubicBezTo>
                  <a:cubicBezTo>
                    <a:pt x="203" y="137"/>
                    <a:pt x="201" y="137"/>
                    <a:pt x="200" y="138"/>
                  </a:cubicBezTo>
                  <a:cubicBezTo>
                    <a:pt x="171" y="146"/>
                    <a:pt x="143" y="153"/>
                    <a:pt x="114" y="161"/>
                  </a:cubicBezTo>
                  <a:cubicBezTo>
                    <a:pt x="112" y="162"/>
                    <a:pt x="111" y="162"/>
                    <a:pt x="110" y="162"/>
                  </a:cubicBezTo>
                  <a:cubicBezTo>
                    <a:pt x="108" y="162"/>
                    <a:pt x="107" y="160"/>
                    <a:pt x="107" y="156"/>
                  </a:cubicBezTo>
                  <a:cubicBezTo>
                    <a:pt x="107" y="155"/>
                    <a:pt x="107" y="154"/>
                    <a:pt x="106" y="152"/>
                  </a:cubicBezTo>
                  <a:cubicBezTo>
                    <a:pt x="106" y="148"/>
                    <a:pt x="108" y="146"/>
                    <a:pt x="112" y="145"/>
                  </a:cubicBezTo>
                  <a:cubicBezTo>
                    <a:pt x="119" y="143"/>
                    <a:pt x="127" y="141"/>
                    <a:pt x="134" y="140"/>
                  </a:cubicBezTo>
                  <a:cubicBezTo>
                    <a:pt x="135" y="140"/>
                    <a:pt x="135" y="140"/>
                    <a:pt x="136" y="140"/>
                  </a:cubicBezTo>
                  <a:cubicBezTo>
                    <a:pt x="137" y="140"/>
                    <a:pt x="139" y="140"/>
                    <a:pt x="141" y="140"/>
                  </a:cubicBezTo>
                  <a:cubicBezTo>
                    <a:pt x="141" y="141"/>
                    <a:pt x="141" y="141"/>
                    <a:pt x="141" y="142"/>
                  </a:cubicBezTo>
                  <a:cubicBezTo>
                    <a:pt x="131" y="144"/>
                    <a:pt x="120" y="147"/>
                    <a:pt x="110" y="150"/>
                  </a:cubicBezTo>
                  <a:cubicBezTo>
                    <a:pt x="110" y="151"/>
                    <a:pt x="110" y="151"/>
                    <a:pt x="110" y="152"/>
                  </a:cubicBezTo>
                  <a:cubicBezTo>
                    <a:pt x="131" y="146"/>
                    <a:pt x="153" y="140"/>
                    <a:pt x="175" y="134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2" y="134"/>
                    <a:pt x="169" y="135"/>
                    <a:pt x="167" y="135"/>
                  </a:cubicBezTo>
                  <a:moveTo>
                    <a:pt x="72" y="191"/>
                  </a:moveTo>
                  <a:cubicBezTo>
                    <a:pt x="69" y="187"/>
                    <a:pt x="65" y="183"/>
                    <a:pt x="62" y="179"/>
                  </a:cubicBezTo>
                  <a:cubicBezTo>
                    <a:pt x="55" y="170"/>
                    <a:pt x="48" y="162"/>
                    <a:pt x="41" y="153"/>
                  </a:cubicBezTo>
                  <a:cubicBezTo>
                    <a:pt x="35" y="146"/>
                    <a:pt x="29" y="139"/>
                    <a:pt x="23" y="132"/>
                  </a:cubicBezTo>
                  <a:cubicBezTo>
                    <a:pt x="20" y="128"/>
                    <a:pt x="16" y="123"/>
                    <a:pt x="12" y="118"/>
                  </a:cubicBezTo>
                  <a:cubicBezTo>
                    <a:pt x="9" y="114"/>
                    <a:pt x="10" y="109"/>
                    <a:pt x="11" y="104"/>
                  </a:cubicBezTo>
                  <a:cubicBezTo>
                    <a:pt x="24" y="113"/>
                    <a:pt x="37" y="122"/>
                    <a:pt x="48" y="132"/>
                  </a:cubicBezTo>
                  <a:cubicBezTo>
                    <a:pt x="59" y="142"/>
                    <a:pt x="69" y="154"/>
                    <a:pt x="80" y="165"/>
                  </a:cubicBezTo>
                  <a:cubicBezTo>
                    <a:pt x="80" y="164"/>
                    <a:pt x="81" y="164"/>
                    <a:pt x="81" y="163"/>
                  </a:cubicBezTo>
                  <a:cubicBezTo>
                    <a:pt x="76" y="157"/>
                    <a:pt x="71" y="151"/>
                    <a:pt x="65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73" y="151"/>
                    <a:pt x="81" y="157"/>
                    <a:pt x="89" y="163"/>
                  </a:cubicBezTo>
                  <a:cubicBezTo>
                    <a:pt x="86" y="164"/>
                    <a:pt x="83" y="165"/>
                    <a:pt x="79" y="166"/>
                  </a:cubicBezTo>
                  <a:cubicBezTo>
                    <a:pt x="78" y="166"/>
                    <a:pt x="78" y="167"/>
                    <a:pt x="77" y="168"/>
                  </a:cubicBezTo>
                  <a:cubicBezTo>
                    <a:pt x="71" y="174"/>
                    <a:pt x="69" y="181"/>
                    <a:pt x="72" y="188"/>
                  </a:cubicBezTo>
                  <a:cubicBezTo>
                    <a:pt x="72" y="189"/>
                    <a:pt x="72" y="190"/>
                    <a:pt x="72" y="191"/>
                  </a:cubicBezTo>
                  <a:moveTo>
                    <a:pt x="151" y="130"/>
                  </a:moveTo>
                  <a:cubicBezTo>
                    <a:pt x="150" y="130"/>
                    <a:pt x="149" y="129"/>
                    <a:pt x="148" y="127"/>
                  </a:cubicBezTo>
                  <a:cubicBezTo>
                    <a:pt x="147" y="124"/>
                    <a:pt x="147" y="122"/>
                    <a:pt x="151" y="121"/>
                  </a:cubicBezTo>
                  <a:cubicBezTo>
                    <a:pt x="179" y="111"/>
                    <a:pt x="207" y="101"/>
                    <a:pt x="235" y="91"/>
                  </a:cubicBezTo>
                  <a:cubicBezTo>
                    <a:pt x="235" y="91"/>
                    <a:pt x="236" y="91"/>
                    <a:pt x="237" y="91"/>
                  </a:cubicBezTo>
                  <a:cubicBezTo>
                    <a:pt x="234" y="96"/>
                    <a:pt x="233" y="101"/>
                    <a:pt x="227" y="103"/>
                  </a:cubicBezTo>
                  <a:cubicBezTo>
                    <a:pt x="202" y="112"/>
                    <a:pt x="178" y="120"/>
                    <a:pt x="154" y="129"/>
                  </a:cubicBezTo>
                  <a:cubicBezTo>
                    <a:pt x="153" y="129"/>
                    <a:pt x="152" y="130"/>
                    <a:pt x="151" y="130"/>
                  </a:cubicBezTo>
                  <a:moveTo>
                    <a:pt x="98" y="163"/>
                  </a:moveTo>
                  <a:cubicBezTo>
                    <a:pt x="95" y="161"/>
                    <a:pt x="93" y="160"/>
                    <a:pt x="91" y="158"/>
                  </a:cubicBezTo>
                  <a:cubicBezTo>
                    <a:pt x="79" y="149"/>
                    <a:pt x="66" y="139"/>
                    <a:pt x="54" y="129"/>
                  </a:cubicBezTo>
                  <a:cubicBezTo>
                    <a:pt x="41" y="119"/>
                    <a:pt x="28" y="109"/>
                    <a:pt x="15" y="99"/>
                  </a:cubicBezTo>
                  <a:cubicBezTo>
                    <a:pt x="9" y="95"/>
                    <a:pt x="8" y="89"/>
                    <a:pt x="9" y="82"/>
                  </a:cubicBezTo>
                  <a:cubicBezTo>
                    <a:pt x="10" y="79"/>
                    <a:pt x="11" y="76"/>
                    <a:pt x="13" y="72"/>
                  </a:cubicBezTo>
                  <a:cubicBezTo>
                    <a:pt x="13" y="79"/>
                    <a:pt x="19" y="79"/>
                    <a:pt x="22" y="82"/>
                  </a:cubicBezTo>
                  <a:cubicBezTo>
                    <a:pt x="29" y="86"/>
                    <a:pt x="36" y="92"/>
                    <a:pt x="43" y="97"/>
                  </a:cubicBezTo>
                  <a:cubicBezTo>
                    <a:pt x="59" y="108"/>
                    <a:pt x="75" y="120"/>
                    <a:pt x="92" y="132"/>
                  </a:cubicBezTo>
                  <a:cubicBezTo>
                    <a:pt x="93" y="133"/>
                    <a:pt x="95" y="134"/>
                    <a:pt x="98" y="135"/>
                  </a:cubicBezTo>
                  <a:cubicBezTo>
                    <a:pt x="81" y="120"/>
                    <a:pt x="64" y="107"/>
                    <a:pt x="46" y="94"/>
                  </a:cubicBezTo>
                  <a:cubicBezTo>
                    <a:pt x="71" y="106"/>
                    <a:pt x="96" y="119"/>
                    <a:pt x="122" y="132"/>
                  </a:cubicBezTo>
                  <a:cubicBezTo>
                    <a:pt x="115" y="133"/>
                    <a:pt x="110" y="134"/>
                    <a:pt x="104" y="136"/>
                  </a:cubicBezTo>
                  <a:cubicBezTo>
                    <a:pt x="102" y="136"/>
                    <a:pt x="100" y="138"/>
                    <a:pt x="99" y="139"/>
                  </a:cubicBezTo>
                  <a:cubicBezTo>
                    <a:pt x="95" y="145"/>
                    <a:pt x="95" y="152"/>
                    <a:pt x="98" y="163"/>
                  </a:cubicBezTo>
                  <a:moveTo>
                    <a:pt x="124" y="102"/>
                  </a:moveTo>
                  <a:cubicBezTo>
                    <a:pt x="123" y="98"/>
                    <a:pt x="123" y="95"/>
                    <a:pt x="126" y="91"/>
                  </a:cubicBezTo>
                  <a:cubicBezTo>
                    <a:pt x="126" y="90"/>
                    <a:pt x="128" y="89"/>
                    <a:pt x="129" y="89"/>
                  </a:cubicBezTo>
                  <a:cubicBezTo>
                    <a:pt x="153" y="83"/>
                    <a:pt x="177" y="77"/>
                    <a:pt x="201" y="70"/>
                  </a:cubicBezTo>
                  <a:cubicBezTo>
                    <a:pt x="208" y="69"/>
                    <a:pt x="216" y="67"/>
                    <a:pt x="223" y="65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192" y="76"/>
                    <a:pt x="165" y="82"/>
                    <a:pt x="139" y="88"/>
                  </a:cubicBezTo>
                  <a:cubicBezTo>
                    <a:pt x="139" y="88"/>
                    <a:pt x="139" y="89"/>
                    <a:pt x="139" y="89"/>
                  </a:cubicBezTo>
                  <a:cubicBezTo>
                    <a:pt x="167" y="83"/>
                    <a:pt x="194" y="77"/>
                    <a:pt x="222" y="71"/>
                  </a:cubicBezTo>
                  <a:cubicBezTo>
                    <a:pt x="222" y="74"/>
                    <a:pt x="222" y="77"/>
                    <a:pt x="223" y="81"/>
                  </a:cubicBezTo>
                  <a:cubicBezTo>
                    <a:pt x="190" y="89"/>
                    <a:pt x="157" y="97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34" y="102"/>
                    <a:pt x="144" y="99"/>
                    <a:pt x="153" y="96"/>
                  </a:cubicBezTo>
                  <a:cubicBezTo>
                    <a:pt x="153" y="96"/>
                    <a:pt x="153" y="96"/>
                    <a:pt x="153" y="95"/>
                  </a:cubicBezTo>
                  <a:cubicBezTo>
                    <a:pt x="143" y="98"/>
                    <a:pt x="134" y="100"/>
                    <a:pt x="124" y="102"/>
                  </a:cubicBezTo>
                  <a:moveTo>
                    <a:pt x="140" y="134"/>
                  </a:moveTo>
                  <a:cubicBezTo>
                    <a:pt x="134" y="131"/>
                    <a:pt x="128" y="128"/>
                    <a:pt x="122" y="125"/>
                  </a:cubicBezTo>
                  <a:cubicBezTo>
                    <a:pt x="111" y="120"/>
                    <a:pt x="100" y="115"/>
                    <a:pt x="89" y="109"/>
                  </a:cubicBezTo>
                  <a:cubicBezTo>
                    <a:pt x="79" y="104"/>
                    <a:pt x="69" y="99"/>
                    <a:pt x="59" y="94"/>
                  </a:cubicBezTo>
                  <a:cubicBezTo>
                    <a:pt x="51" y="90"/>
                    <a:pt x="43" y="87"/>
                    <a:pt x="35" y="83"/>
                  </a:cubicBezTo>
                  <a:cubicBezTo>
                    <a:pt x="31" y="80"/>
                    <a:pt x="26" y="78"/>
                    <a:pt x="22" y="76"/>
                  </a:cubicBezTo>
                  <a:cubicBezTo>
                    <a:pt x="18" y="74"/>
                    <a:pt x="17" y="64"/>
                    <a:pt x="20" y="62"/>
                  </a:cubicBezTo>
                  <a:cubicBezTo>
                    <a:pt x="23" y="60"/>
                    <a:pt x="27" y="62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1" y="58"/>
                    <a:pt x="31" y="59"/>
                  </a:cubicBezTo>
                  <a:cubicBezTo>
                    <a:pt x="34" y="61"/>
                    <a:pt x="38" y="63"/>
                    <a:pt x="41" y="65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7" y="64"/>
                    <a:pt x="33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2" y="64"/>
                    <a:pt x="34" y="65"/>
                  </a:cubicBezTo>
                  <a:cubicBezTo>
                    <a:pt x="58" y="76"/>
                    <a:pt x="80" y="92"/>
                    <a:pt x="102" y="106"/>
                  </a:cubicBezTo>
                  <a:cubicBezTo>
                    <a:pt x="107" y="110"/>
                    <a:pt x="112" y="114"/>
                    <a:pt x="117" y="117"/>
                  </a:cubicBezTo>
                  <a:cubicBezTo>
                    <a:pt x="118" y="118"/>
                    <a:pt x="119" y="118"/>
                    <a:pt x="120" y="118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26" y="117"/>
                    <a:pt x="132" y="116"/>
                    <a:pt x="137" y="114"/>
                  </a:cubicBezTo>
                  <a:cubicBezTo>
                    <a:pt x="151" y="111"/>
                    <a:pt x="164" y="107"/>
                    <a:pt x="178" y="103"/>
                  </a:cubicBezTo>
                  <a:cubicBezTo>
                    <a:pt x="181" y="102"/>
                    <a:pt x="185" y="101"/>
                    <a:pt x="188" y="101"/>
                  </a:cubicBezTo>
                  <a:cubicBezTo>
                    <a:pt x="182" y="103"/>
                    <a:pt x="175" y="105"/>
                    <a:pt x="169" y="107"/>
                  </a:cubicBezTo>
                  <a:cubicBezTo>
                    <a:pt x="162" y="109"/>
                    <a:pt x="156" y="112"/>
                    <a:pt x="149" y="114"/>
                  </a:cubicBezTo>
                  <a:cubicBezTo>
                    <a:pt x="141" y="116"/>
                    <a:pt x="137" y="124"/>
                    <a:pt x="139" y="132"/>
                  </a:cubicBezTo>
                  <a:cubicBezTo>
                    <a:pt x="140" y="132"/>
                    <a:pt x="140" y="133"/>
                    <a:pt x="140" y="134"/>
                  </a:cubicBezTo>
                  <a:moveTo>
                    <a:pt x="117" y="111"/>
                  </a:moveTo>
                  <a:cubicBezTo>
                    <a:pt x="112" y="108"/>
                    <a:pt x="108" y="106"/>
                    <a:pt x="104" y="103"/>
                  </a:cubicBezTo>
                  <a:cubicBezTo>
                    <a:pt x="92" y="95"/>
                    <a:pt x="80" y="87"/>
                    <a:pt x="68" y="79"/>
                  </a:cubicBezTo>
                  <a:cubicBezTo>
                    <a:pt x="56" y="71"/>
                    <a:pt x="44" y="62"/>
                    <a:pt x="31" y="54"/>
                  </a:cubicBezTo>
                  <a:cubicBezTo>
                    <a:pt x="29" y="52"/>
                    <a:pt x="26" y="51"/>
                    <a:pt x="23" y="49"/>
                  </a:cubicBezTo>
                  <a:cubicBezTo>
                    <a:pt x="22" y="48"/>
                    <a:pt x="21" y="47"/>
                    <a:pt x="21" y="46"/>
                  </a:cubicBezTo>
                  <a:cubicBezTo>
                    <a:pt x="19" y="39"/>
                    <a:pt x="18" y="33"/>
                    <a:pt x="22" y="26"/>
                  </a:cubicBezTo>
                  <a:cubicBezTo>
                    <a:pt x="23" y="25"/>
                    <a:pt x="24" y="24"/>
                    <a:pt x="25" y="24"/>
                  </a:cubicBezTo>
                  <a:cubicBezTo>
                    <a:pt x="41" y="20"/>
                    <a:pt x="57" y="17"/>
                    <a:pt x="73" y="14"/>
                  </a:cubicBezTo>
                  <a:cubicBezTo>
                    <a:pt x="87" y="11"/>
                    <a:pt x="101" y="8"/>
                    <a:pt x="115" y="5"/>
                  </a:cubicBezTo>
                  <a:cubicBezTo>
                    <a:pt x="117" y="5"/>
                    <a:pt x="119" y="5"/>
                    <a:pt x="121" y="5"/>
                  </a:cubicBezTo>
                  <a:cubicBezTo>
                    <a:pt x="123" y="5"/>
                    <a:pt x="126" y="5"/>
                    <a:pt x="129" y="7"/>
                  </a:cubicBezTo>
                  <a:cubicBezTo>
                    <a:pt x="162" y="23"/>
                    <a:pt x="194" y="38"/>
                    <a:pt x="227" y="54"/>
                  </a:cubicBezTo>
                  <a:cubicBezTo>
                    <a:pt x="227" y="55"/>
                    <a:pt x="228" y="55"/>
                    <a:pt x="229" y="55"/>
                  </a:cubicBezTo>
                  <a:cubicBezTo>
                    <a:pt x="210" y="60"/>
                    <a:pt x="192" y="64"/>
                    <a:pt x="174" y="69"/>
                  </a:cubicBezTo>
                  <a:cubicBezTo>
                    <a:pt x="157" y="73"/>
                    <a:pt x="141" y="77"/>
                    <a:pt x="124" y="82"/>
                  </a:cubicBezTo>
                  <a:cubicBezTo>
                    <a:pt x="123" y="82"/>
                    <a:pt x="122" y="83"/>
                    <a:pt x="121" y="83"/>
                  </a:cubicBezTo>
                  <a:cubicBezTo>
                    <a:pt x="115" y="91"/>
                    <a:pt x="112" y="99"/>
                    <a:pt x="116" y="109"/>
                  </a:cubicBezTo>
                  <a:cubicBezTo>
                    <a:pt x="116" y="109"/>
                    <a:pt x="117" y="110"/>
                    <a:pt x="117" y="111"/>
                  </a:cubicBezTo>
                  <a:moveTo>
                    <a:pt x="122" y="0"/>
                  </a:moveTo>
                  <a:cubicBezTo>
                    <a:pt x="122" y="0"/>
                    <a:pt x="121" y="0"/>
                    <a:pt x="121" y="1"/>
                  </a:cubicBezTo>
                  <a:cubicBezTo>
                    <a:pt x="113" y="2"/>
                    <a:pt x="105" y="4"/>
                    <a:pt x="97" y="5"/>
                  </a:cubicBezTo>
                  <a:cubicBezTo>
                    <a:pt x="74" y="10"/>
                    <a:pt x="51" y="14"/>
                    <a:pt x="28" y="18"/>
                  </a:cubicBezTo>
                  <a:cubicBezTo>
                    <a:pt x="21" y="19"/>
                    <a:pt x="18" y="23"/>
                    <a:pt x="16" y="28"/>
                  </a:cubicBezTo>
                  <a:cubicBezTo>
                    <a:pt x="14" y="34"/>
                    <a:pt x="14" y="40"/>
                    <a:pt x="15" y="46"/>
                  </a:cubicBezTo>
                  <a:cubicBezTo>
                    <a:pt x="16" y="50"/>
                    <a:pt x="20" y="51"/>
                    <a:pt x="23" y="53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3" y="56"/>
                    <a:pt x="22" y="56"/>
                    <a:pt x="21" y="56"/>
                  </a:cubicBezTo>
                  <a:cubicBezTo>
                    <a:pt x="20" y="57"/>
                    <a:pt x="17" y="57"/>
                    <a:pt x="16" y="58"/>
                  </a:cubicBezTo>
                  <a:cubicBezTo>
                    <a:pt x="15" y="60"/>
                    <a:pt x="14" y="63"/>
                    <a:pt x="13" y="65"/>
                  </a:cubicBezTo>
                  <a:cubicBezTo>
                    <a:pt x="13" y="66"/>
                    <a:pt x="12" y="67"/>
                    <a:pt x="11" y="68"/>
                  </a:cubicBezTo>
                  <a:cubicBezTo>
                    <a:pt x="10" y="69"/>
                    <a:pt x="7" y="70"/>
                    <a:pt x="6" y="72"/>
                  </a:cubicBezTo>
                  <a:cubicBezTo>
                    <a:pt x="3" y="77"/>
                    <a:pt x="2" y="83"/>
                    <a:pt x="3" y="90"/>
                  </a:cubicBezTo>
                  <a:cubicBezTo>
                    <a:pt x="5" y="95"/>
                    <a:pt x="6" y="101"/>
                    <a:pt x="5" y="107"/>
                  </a:cubicBezTo>
                  <a:cubicBezTo>
                    <a:pt x="3" y="116"/>
                    <a:pt x="7" y="123"/>
                    <a:pt x="13" y="128"/>
                  </a:cubicBezTo>
                  <a:cubicBezTo>
                    <a:pt x="14" y="129"/>
                    <a:pt x="15" y="131"/>
                    <a:pt x="14" y="132"/>
                  </a:cubicBezTo>
                  <a:cubicBezTo>
                    <a:pt x="13" y="133"/>
                    <a:pt x="12" y="134"/>
                    <a:pt x="11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9" y="134"/>
                    <a:pt x="9" y="133"/>
                    <a:pt x="8" y="133"/>
                  </a:cubicBezTo>
                  <a:cubicBezTo>
                    <a:pt x="6" y="133"/>
                    <a:pt x="5" y="135"/>
                    <a:pt x="4" y="137"/>
                  </a:cubicBezTo>
                  <a:cubicBezTo>
                    <a:pt x="0" y="145"/>
                    <a:pt x="0" y="152"/>
                    <a:pt x="2" y="160"/>
                  </a:cubicBezTo>
                  <a:cubicBezTo>
                    <a:pt x="3" y="161"/>
                    <a:pt x="4" y="163"/>
                    <a:pt x="6" y="164"/>
                  </a:cubicBezTo>
                  <a:cubicBezTo>
                    <a:pt x="18" y="173"/>
                    <a:pt x="30" y="181"/>
                    <a:pt x="43" y="190"/>
                  </a:cubicBezTo>
                  <a:cubicBezTo>
                    <a:pt x="65" y="205"/>
                    <a:pt x="87" y="221"/>
                    <a:pt x="109" y="236"/>
                  </a:cubicBezTo>
                  <a:cubicBezTo>
                    <a:pt x="110" y="237"/>
                    <a:pt x="112" y="238"/>
                    <a:pt x="113" y="238"/>
                  </a:cubicBezTo>
                  <a:cubicBezTo>
                    <a:pt x="114" y="238"/>
                    <a:pt x="116" y="237"/>
                    <a:pt x="117" y="237"/>
                  </a:cubicBezTo>
                  <a:cubicBezTo>
                    <a:pt x="124" y="234"/>
                    <a:pt x="131" y="231"/>
                    <a:pt x="138" y="228"/>
                  </a:cubicBezTo>
                  <a:cubicBezTo>
                    <a:pt x="163" y="218"/>
                    <a:pt x="188" y="208"/>
                    <a:pt x="213" y="197"/>
                  </a:cubicBezTo>
                  <a:cubicBezTo>
                    <a:pt x="217" y="195"/>
                    <a:pt x="217" y="193"/>
                    <a:pt x="214" y="190"/>
                  </a:cubicBezTo>
                  <a:cubicBezTo>
                    <a:pt x="211" y="188"/>
                    <a:pt x="209" y="187"/>
                    <a:pt x="207" y="185"/>
                  </a:cubicBezTo>
                  <a:cubicBezTo>
                    <a:pt x="204" y="183"/>
                    <a:pt x="204" y="180"/>
                    <a:pt x="206" y="177"/>
                  </a:cubicBezTo>
                  <a:cubicBezTo>
                    <a:pt x="209" y="174"/>
                    <a:pt x="212" y="171"/>
                    <a:pt x="214" y="168"/>
                  </a:cubicBezTo>
                  <a:cubicBezTo>
                    <a:pt x="215" y="167"/>
                    <a:pt x="214" y="165"/>
                    <a:pt x="214" y="164"/>
                  </a:cubicBezTo>
                  <a:cubicBezTo>
                    <a:pt x="213" y="163"/>
                    <a:pt x="211" y="162"/>
                    <a:pt x="209" y="161"/>
                  </a:cubicBezTo>
                  <a:cubicBezTo>
                    <a:pt x="205" y="159"/>
                    <a:pt x="200" y="157"/>
                    <a:pt x="194" y="154"/>
                  </a:cubicBezTo>
                  <a:cubicBezTo>
                    <a:pt x="196" y="153"/>
                    <a:pt x="197" y="152"/>
                    <a:pt x="199" y="152"/>
                  </a:cubicBezTo>
                  <a:cubicBezTo>
                    <a:pt x="199" y="151"/>
                    <a:pt x="200" y="150"/>
                    <a:pt x="201" y="150"/>
                  </a:cubicBezTo>
                  <a:cubicBezTo>
                    <a:pt x="202" y="149"/>
                    <a:pt x="202" y="148"/>
                    <a:pt x="203" y="148"/>
                  </a:cubicBezTo>
                  <a:cubicBezTo>
                    <a:pt x="208" y="146"/>
                    <a:pt x="213" y="145"/>
                    <a:pt x="217" y="144"/>
                  </a:cubicBezTo>
                  <a:cubicBezTo>
                    <a:pt x="218" y="143"/>
                    <a:pt x="219" y="142"/>
                    <a:pt x="219" y="142"/>
                  </a:cubicBezTo>
                  <a:cubicBezTo>
                    <a:pt x="219" y="141"/>
                    <a:pt x="219" y="139"/>
                    <a:pt x="218" y="138"/>
                  </a:cubicBezTo>
                  <a:cubicBezTo>
                    <a:pt x="216" y="137"/>
                    <a:pt x="214" y="136"/>
                    <a:pt x="213" y="135"/>
                  </a:cubicBezTo>
                  <a:cubicBezTo>
                    <a:pt x="208" y="132"/>
                    <a:pt x="207" y="131"/>
                    <a:pt x="209" y="126"/>
                  </a:cubicBezTo>
                  <a:cubicBezTo>
                    <a:pt x="209" y="125"/>
                    <a:pt x="210" y="124"/>
                    <a:pt x="210" y="123"/>
                  </a:cubicBezTo>
                  <a:cubicBezTo>
                    <a:pt x="212" y="117"/>
                    <a:pt x="219" y="116"/>
                    <a:pt x="223" y="113"/>
                  </a:cubicBezTo>
                  <a:cubicBezTo>
                    <a:pt x="228" y="110"/>
                    <a:pt x="234" y="109"/>
                    <a:pt x="239" y="107"/>
                  </a:cubicBezTo>
                  <a:cubicBezTo>
                    <a:pt x="240" y="107"/>
                    <a:pt x="241" y="106"/>
                    <a:pt x="241" y="105"/>
                  </a:cubicBezTo>
                  <a:cubicBezTo>
                    <a:pt x="241" y="104"/>
                    <a:pt x="240" y="103"/>
                    <a:pt x="240" y="103"/>
                  </a:cubicBezTo>
                  <a:cubicBezTo>
                    <a:pt x="239" y="102"/>
                    <a:pt x="237" y="101"/>
                    <a:pt x="237" y="101"/>
                  </a:cubicBezTo>
                  <a:cubicBezTo>
                    <a:pt x="238" y="96"/>
                    <a:pt x="239" y="92"/>
                    <a:pt x="240" y="89"/>
                  </a:cubicBezTo>
                  <a:cubicBezTo>
                    <a:pt x="241" y="88"/>
                    <a:pt x="241" y="87"/>
                    <a:pt x="242" y="87"/>
                  </a:cubicBezTo>
                  <a:cubicBezTo>
                    <a:pt x="244" y="85"/>
                    <a:pt x="244" y="83"/>
                    <a:pt x="241" y="81"/>
                  </a:cubicBezTo>
                  <a:cubicBezTo>
                    <a:pt x="238" y="80"/>
                    <a:pt x="234" y="78"/>
                    <a:pt x="230" y="77"/>
                  </a:cubicBezTo>
                  <a:cubicBezTo>
                    <a:pt x="228" y="76"/>
                    <a:pt x="227" y="75"/>
                    <a:pt x="227" y="73"/>
                  </a:cubicBezTo>
                  <a:cubicBezTo>
                    <a:pt x="227" y="68"/>
                    <a:pt x="229" y="64"/>
                    <a:pt x="233" y="61"/>
                  </a:cubicBezTo>
                  <a:cubicBezTo>
                    <a:pt x="239" y="58"/>
                    <a:pt x="238" y="55"/>
                    <a:pt x="233" y="52"/>
                  </a:cubicBezTo>
                  <a:cubicBezTo>
                    <a:pt x="231" y="52"/>
                    <a:pt x="230" y="51"/>
                    <a:pt x="229" y="51"/>
                  </a:cubicBezTo>
                  <a:cubicBezTo>
                    <a:pt x="194" y="34"/>
                    <a:pt x="160" y="18"/>
                    <a:pt x="126" y="1"/>
                  </a:cubicBezTo>
                  <a:cubicBezTo>
                    <a:pt x="125" y="1"/>
                    <a:pt x="123" y="0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0"/>
            <p:cNvSpPr>
              <a:spLocks/>
            </p:cNvSpPr>
            <p:nvPr userDrawn="1"/>
          </p:nvSpPr>
          <p:spPr bwMode="auto">
            <a:xfrm>
              <a:off x="1444625" y="3165475"/>
              <a:ext cx="230188" cy="139700"/>
            </a:xfrm>
            <a:custGeom>
              <a:avLst/>
              <a:gdLst>
                <a:gd name="T0" fmla="*/ 0 w 94"/>
                <a:gd name="T1" fmla="*/ 0 h 57"/>
                <a:gd name="T2" fmla="*/ 94 w 94"/>
                <a:gd name="T3" fmla="*/ 57 h 57"/>
                <a:gd name="T4" fmla="*/ 0 w 94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57">
                  <a:moveTo>
                    <a:pt x="0" y="0"/>
                  </a:moveTo>
                  <a:cubicBezTo>
                    <a:pt x="31" y="20"/>
                    <a:pt x="62" y="39"/>
                    <a:pt x="94" y="57"/>
                  </a:cubicBezTo>
                  <a:cubicBezTo>
                    <a:pt x="92" y="52"/>
                    <a:pt x="5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1"/>
            <p:cNvSpPr>
              <a:spLocks/>
            </p:cNvSpPr>
            <p:nvPr userDrawn="1"/>
          </p:nvSpPr>
          <p:spPr bwMode="auto">
            <a:xfrm>
              <a:off x="1693863" y="3297238"/>
              <a:ext cx="188913" cy="47625"/>
            </a:xfrm>
            <a:custGeom>
              <a:avLst/>
              <a:gdLst>
                <a:gd name="T0" fmla="*/ 76 w 77"/>
                <a:gd name="T1" fmla="*/ 0 h 19"/>
                <a:gd name="T2" fmla="*/ 0 w 77"/>
                <a:gd name="T3" fmla="*/ 17 h 19"/>
                <a:gd name="T4" fmla="*/ 1 w 77"/>
                <a:gd name="T5" fmla="*/ 19 h 19"/>
                <a:gd name="T6" fmla="*/ 77 w 77"/>
                <a:gd name="T7" fmla="*/ 2 h 19"/>
                <a:gd name="T8" fmla="*/ 76 w 7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9">
                  <a:moveTo>
                    <a:pt x="76" y="0"/>
                  </a:moveTo>
                  <a:cubicBezTo>
                    <a:pt x="51" y="6"/>
                    <a:pt x="26" y="11"/>
                    <a:pt x="0" y="17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26" y="13"/>
                    <a:pt x="51" y="7"/>
                    <a:pt x="77" y="2"/>
                  </a:cubicBezTo>
                  <a:cubicBezTo>
                    <a:pt x="76" y="1"/>
                    <a:pt x="76" y="1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2"/>
            <p:cNvSpPr>
              <a:spLocks/>
            </p:cNvSpPr>
            <p:nvPr userDrawn="1"/>
          </p:nvSpPr>
          <p:spPr bwMode="auto">
            <a:xfrm>
              <a:off x="1706563" y="3570288"/>
              <a:ext cx="150813" cy="63500"/>
            </a:xfrm>
            <a:custGeom>
              <a:avLst/>
              <a:gdLst>
                <a:gd name="T0" fmla="*/ 61 w 62"/>
                <a:gd name="T1" fmla="*/ 0 h 26"/>
                <a:gd name="T2" fmla="*/ 0 w 62"/>
                <a:gd name="T3" fmla="*/ 25 h 26"/>
                <a:gd name="T4" fmla="*/ 0 w 62"/>
                <a:gd name="T5" fmla="*/ 26 h 26"/>
                <a:gd name="T6" fmla="*/ 62 w 62"/>
                <a:gd name="T7" fmla="*/ 1 h 26"/>
                <a:gd name="T8" fmla="*/ 61 w 6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1" y="0"/>
                  </a:moveTo>
                  <a:cubicBezTo>
                    <a:pt x="41" y="8"/>
                    <a:pt x="20" y="16"/>
                    <a:pt x="0" y="25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21" y="18"/>
                    <a:pt x="41" y="9"/>
                    <a:pt x="62" y="1"/>
                  </a:cubicBezTo>
                  <a:cubicBezTo>
                    <a:pt x="62" y="1"/>
                    <a:pt x="61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3"/>
            <p:cNvSpPr>
              <a:spLocks/>
            </p:cNvSpPr>
            <p:nvPr userDrawn="1"/>
          </p:nvSpPr>
          <p:spPr bwMode="auto">
            <a:xfrm>
              <a:off x="1755775" y="3335338"/>
              <a:ext cx="192088" cy="73025"/>
            </a:xfrm>
            <a:custGeom>
              <a:avLst/>
              <a:gdLst>
                <a:gd name="T0" fmla="*/ 78 w 79"/>
                <a:gd name="T1" fmla="*/ 0 h 30"/>
                <a:gd name="T2" fmla="*/ 0 w 79"/>
                <a:gd name="T3" fmla="*/ 28 h 30"/>
                <a:gd name="T4" fmla="*/ 1 w 79"/>
                <a:gd name="T5" fmla="*/ 30 h 30"/>
                <a:gd name="T6" fmla="*/ 79 w 79"/>
                <a:gd name="T7" fmla="*/ 1 h 30"/>
                <a:gd name="T8" fmla="*/ 78 w 7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0">
                  <a:moveTo>
                    <a:pt x="78" y="0"/>
                  </a:moveTo>
                  <a:cubicBezTo>
                    <a:pt x="52" y="9"/>
                    <a:pt x="26" y="18"/>
                    <a:pt x="0" y="28"/>
                  </a:cubicBezTo>
                  <a:cubicBezTo>
                    <a:pt x="0" y="29"/>
                    <a:pt x="1" y="29"/>
                    <a:pt x="1" y="30"/>
                  </a:cubicBezTo>
                  <a:cubicBezTo>
                    <a:pt x="27" y="20"/>
                    <a:pt x="53" y="11"/>
                    <a:pt x="79" y="1"/>
                  </a:cubicBezTo>
                  <a:cubicBezTo>
                    <a:pt x="78" y="1"/>
                    <a:pt x="78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4"/>
            <p:cNvSpPr>
              <a:spLocks/>
            </p:cNvSpPr>
            <p:nvPr userDrawn="1"/>
          </p:nvSpPr>
          <p:spPr bwMode="auto">
            <a:xfrm>
              <a:off x="1757363" y="3346450"/>
              <a:ext cx="180975" cy="69850"/>
            </a:xfrm>
            <a:custGeom>
              <a:avLst/>
              <a:gdLst>
                <a:gd name="T0" fmla="*/ 74 w 74"/>
                <a:gd name="T1" fmla="*/ 0 h 28"/>
                <a:gd name="T2" fmla="*/ 0 w 74"/>
                <a:gd name="T3" fmla="*/ 27 h 28"/>
                <a:gd name="T4" fmla="*/ 1 w 74"/>
                <a:gd name="T5" fmla="*/ 28 h 28"/>
                <a:gd name="T6" fmla="*/ 74 w 74"/>
                <a:gd name="T7" fmla="*/ 2 h 28"/>
                <a:gd name="T8" fmla="*/ 74 w 7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8">
                  <a:moveTo>
                    <a:pt x="74" y="0"/>
                  </a:moveTo>
                  <a:cubicBezTo>
                    <a:pt x="49" y="9"/>
                    <a:pt x="25" y="18"/>
                    <a:pt x="0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25" y="19"/>
                    <a:pt x="50" y="11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5"/>
            <p:cNvSpPr>
              <a:spLocks noEditPoints="1"/>
            </p:cNvSpPr>
            <p:nvPr userDrawn="1"/>
          </p:nvSpPr>
          <p:spPr bwMode="auto">
            <a:xfrm>
              <a:off x="4464050" y="4287838"/>
              <a:ext cx="349250" cy="339725"/>
            </a:xfrm>
            <a:custGeom>
              <a:avLst/>
              <a:gdLst>
                <a:gd name="T0" fmla="*/ 120 w 143"/>
                <a:gd name="T1" fmla="*/ 102 h 139"/>
                <a:gd name="T2" fmla="*/ 117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6 w 143"/>
                <a:gd name="T9" fmla="*/ 99 h 139"/>
                <a:gd name="T10" fmla="*/ 92 w 143"/>
                <a:gd name="T11" fmla="*/ 100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2 w 143"/>
                <a:gd name="T21" fmla="*/ 96 h 139"/>
                <a:gd name="T22" fmla="*/ 62 w 143"/>
                <a:gd name="T23" fmla="*/ 98 h 139"/>
                <a:gd name="T24" fmla="*/ 10 w 143"/>
                <a:gd name="T25" fmla="*/ 83 h 139"/>
                <a:gd name="T26" fmla="*/ 47 w 143"/>
                <a:gd name="T27" fmla="*/ 119 h 139"/>
                <a:gd name="T28" fmla="*/ 67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7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3 w 143"/>
                <a:gd name="T47" fmla="*/ 83 h 139"/>
                <a:gd name="T48" fmla="*/ 98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3 w 143"/>
                <a:gd name="T69" fmla="*/ 62 h 139"/>
                <a:gd name="T70" fmla="*/ 82 w 143"/>
                <a:gd name="T71" fmla="*/ 79 h 139"/>
                <a:gd name="T72" fmla="*/ 13 w 143"/>
                <a:gd name="T73" fmla="*/ 44 h 139"/>
                <a:gd name="T74" fmla="*/ 24 w 143"/>
                <a:gd name="T75" fmla="*/ 39 h 139"/>
                <a:gd name="T76" fmla="*/ 69 w 143"/>
                <a:gd name="T77" fmla="*/ 69 h 139"/>
                <a:gd name="T78" fmla="*/ 110 w 143"/>
                <a:gd name="T79" fmla="*/ 59 h 139"/>
                <a:gd name="T80" fmla="*/ 69 w 143"/>
                <a:gd name="T81" fmla="*/ 65 h 139"/>
                <a:gd name="T82" fmla="*/ 12 w 143"/>
                <a:gd name="T83" fmla="*/ 27 h 139"/>
                <a:gd name="T84" fmla="*/ 71 w 143"/>
                <a:gd name="T85" fmla="*/ 3 h 139"/>
                <a:gd name="T86" fmla="*/ 73 w 143"/>
                <a:gd name="T87" fmla="*/ 48 h 139"/>
                <a:gd name="T88" fmla="*/ 71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4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8 w 143"/>
                <a:gd name="T105" fmla="*/ 81 h 139"/>
                <a:gd name="T106" fmla="*/ 140 w 143"/>
                <a:gd name="T107" fmla="*/ 63 h 139"/>
                <a:gd name="T108" fmla="*/ 142 w 143"/>
                <a:gd name="T109" fmla="*/ 51 h 139"/>
                <a:gd name="T110" fmla="*/ 136 w 143"/>
                <a:gd name="T111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6" y="119"/>
                    <a:pt x="84" y="117"/>
                    <a:pt x="90" y="114"/>
                  </a:cubicBezTo>
                  <a:cubicBezTo>
                    <a:pt x="100" y="110"/>
                    <a:pt x="109" y="107"/>
                    <a:pt x="119" y="103"/>
                  </a:cubicBezTo>
                  <a:cubicBezTo>
                    <a:pt x="119" y="103"/>
                    <a:pt x="120" y="102"/>
                    <a:pt x="120" y="102"/>
                  </a:cubicBezTo>
                  <a:cubicBezTo>
                    <a:pt x="116" y="106"/>
                    <a:pt x="110" y="107"/>
                    <a:pt x="104" y="110"/>
                  </a:cubicBezTo>
                  <a:cubicBezTo>
                    <a:pt x="102" y="110"/>
                    <a:pt x="100" y="111"/>
                    <a:pt x="99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8" y="107"/>
                    <a:pt x="118" y="109"/>
                    <a:pt x="118" y="111"/>
                  </a:cubicBezTo>
                  <a:cubicBezTo>
                    <a:pt x="118" y="111"/>
                    <a:pt x="117" y="112"/>
                    <a:pt x="117" y="112"/>
                  </a:cubicBezTo>
                  <a:cubicBezTo>
                    <a:pt x="104" y="118"/>
                    <a:pt x="91" y="123"/>
                    <a:pt x="78" y="128"/>
                  </a:cubicBezTo>
                  <a:cubicBezTo>
                    <a:pt x="75" y="130"/>
                    <a:pt x="72" y="131"/>
                    <a:pt x="69" y="132"/>
                  </a:cubicBezTo>
                  <a:cubicBezTo>
                    <a:pt x="68" y="130"/>
                    <a:pt x="68" y="129"/>
                    <a:pt x="67" y="127"/>
                  </a:cubicBezTo>
                  <a:cubicBezTo>
                    <a:pt x="80" y="122"/>
                    <a:pt x="92" y="117"/>
                    <a:pt x="104" y="113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7"/>
                    <a:pt x="80" y="121"/>
                    <a:pt x="67" y="126"/>
                  </a:cubicBezTo>
                  <a:cubicBezTo>
                    <a:pt x="68" y="125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8" y="96"/>
                    <a:pt x="120" y="97"/>
                  </a:cubicBezTo>
                  <a:cubicBezTo>
                    <a:pt x="119" y="98"/>
                    <a:pt x="118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8" y="94"/>
                    <a:pt x="110" y="92"/>
                  </a:cubicBezTo>
                  <a:cubicBezTo>
                    <a:pt x="110" y="93"/>
                    <a:pt x="110" y="94"/>
                    <a:pt x="110" y="95"/>
                  </a:cubicBezTo>
                  <a:cubicBezTo>
                    <a:pt x="109" y="96"/>
                    <a:pt x="109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3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4"/>
                    <a:pt x="71" y="105"/>
                    <a:pt x="66" y="105"/>
                  </a:cubicBezTo>
                  <a:cubicBezTo>
                    <a:pt x="60" y="107"/>
                    <a:pt x="53" y="108"/>
                    <a:pt x="47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7" y="104"/>
                    <a:pt x="47" y="103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2"/>
                    <a:pt x="52" y="101"/>
                  </a:cubicBezTo>
                  <a:cubicBezTo>
                    <a:pt x="53" y="101"/>
                    <a:pt x="54" y="100"/>
                    <a:pt x="55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6" y="102"/>
                    <a:pt x="53" y="103"/>
                    <a:pt x="50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4" y="99"/>
                    <a:pt x="102" y="96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93" y="97"/>
                    <a:pt x="84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60" y="92"/>
                    <a:pt x="60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2"/>
                  </a:moveTo>
                  <a:cubicBezTo>
                    <a:pt x="10" y="82"/>
                    <a:pt x="10" y="81"/>
                    <a:pt x="11" y="79"/>
                  </a:cubicBezTo>
                  <a:cubicBezTo>
                    <a:pt x="13" y="81"/>
                    <a:pt x="15" y="83"/>
                    <a:pt x="17" y="85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5"/>
                    <a:pt x="13" y="84"/>
                    <a:pt x="10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3" y="85"/>
                    <a:pt x="13" y="86"/>
                  </a:cubicBezTo>
                  <a:cubicBezTo>
                    <a:pt x="20" y="89"/>
                    <a:pt x="25" y="95"/>
                    <a:pt x="29" y="101"/>
                  </a:cubicBezTo>
                  <a:cubicBezTo>
                    <a:pt x="34" y="106"/>
                    <a:pt x="39" y="111"/>
                    <a:pt x="43" y="117"/>
                  </a:cubicBezTo>
                  <a:cubicBezTo>
                    <a:pt x="44" y="118"/>
                    <a:pt x="46" y="119"/>
                    <a:pt x="47" y="119"/>
                  </a:cubicBezTo>
                  <a:cubicBezTo>
                    <a:pt x="48" y="119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6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7" y="110"/>
                    <a:pt x="85" y="111"/>
                  </a:cubicBezTo>
                  <a:cubicBezTo>
                    <a:pt x="81" y="113"/>
                    <a:pt x="76" y="114"/>
                    <a:pt x="71" y="116"/>
                  </a:cubicBezTo>
                  <a:cubicBezTo>
                    <a:pt x="71" y="116"/>
                    <a:pt x="70" y="117"/>
                    <a:pt x="70" y="117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8" y="118"/>
                    <a:pt x="67" y="118"/>
                    <a:pt x="67" y="118"/>
                  </a:cubicBezTo>
                  <a:cubicBezTo>
                    <a:pt x="67" y="117"/>
                    <a:pt x="67" y="117"/>
                    <a:pt x="66" y="117"/>
                  </a:cubicBezTo>
                  <a:cubicBezTo>
                    <a:pt x="65" y="117"/>
                    <a:pt x="64" y="118"/>
                    <a:pt x="64" y="119"/>
                  </a:cubicBezTo>
                  <a:cubicBezTo>
                    <a:pt x="62" y="123"/>
                    <a:pt x="61" y="127"/>
                    <a:pt x="62" y="132"/>
                  </a:cubicBezTo>
                  <a:cubicBezTo>
                    <a:pt x="61" y="131"/>
                    <a:pt x="61" y="131"/>
                    <a:pt x="60" y="131"/>
                  </a:cubicBezTo>
                  <a:cubicBezTo>
                    <a:pt x="51" y="125"/>
                    <a:pt x="43" y="119"/>
                    <a:pt x="34" y="113"/>
                  </a:cubicBezTo>
                  <a:cubicBezTo>
                    <a:pt x="28" y="109"/>
                    <a:pt x="23" y="105"/>
                    <a:pt x="17" y="101"/>
                  </a:cubicBezTo>
                  <a:cubicBezTo>
                    <a:pt x="14" y="99"/>
                    <a:pt x="11" y="97"/>
                    <a:pt x="8" y="95"/>
                  </a:cubicBezTo>
                  <a:cubicBezTo>
                    <a:pt x="6" y="94"/>
                    <a:pt x="5" y="92"/>
                    <a:pt x="5" y="91"/>
                  </a:cubicBezTo>
                  <a:cubicBezTo>
                    <a:pt x="4" y="88"/>
                    <a:pt x="4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8" y="82"/>
                    <a:pt x="8" y="82"/>
                  </a:cubicBezTo>
                  <a:moveTo>
                    <a:pt x="98" y="79"/>
                  </a:moveTo>
                  <a:cubicBezTo>
                    <a:pt x="105" y="76"/>
                    <a:pt x="112" y="74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4" y="76"/>
                    <a:pt x="110" y="77"/>
                    <a:pt x="107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7"/>
                    <a:pt x="119" y="77"/>
                  </a:cubicBezTo>
                  <a:cubicBezTo>
                    <a:pt x="119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1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6"/>
                    <a:pt x="106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9" y="80"/>
                    <a:pt x="118" y="81"/>
                    <a:pt x="117" y="81"/>
                  </a:cubicBezTo>
                  <a:cubicBezTo>
                    <a:pt x="100" y="85"/>
                    <a:pt x="83" y="90"/>
                    <a:pt x="67" y="94"/>
                  </a:cubicBezTo>
                  <a:cubicBezTo>
                    <a:pt x="66" y="95"/>
                    <a:pt x="65" y="95"/>
                    <a:pt x="65" y="95"/>
                  </a:cubicBezTo>
                  <a:cubicBezTo>
                    <a:pt x="63" y="95"/>
                    <a:pt x="63" y="94"/>
                    <a:pt x="63" y="91"/>
                  </a:cubicBezTo>
                  <a:cubicBezTo>
                    <a:pt x="63" y="91"/>
                    <a:pt x="62" y="90"/>
                    <a:pt x="62" y="89"/>
                  </a:cubicBezTo>
                  <a:cubicBezTo>
                    <a:pt x="62" y="87"/>
                    <a:pt x="63" y="86"/>
                    <a:pt x="66" y="85"/>
                  </a:cubicBezTo>
                  <a:cubicBezTo>
                    <a:pt x="70" y="84"/>
                    <a:pt x="74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76" y="85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90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9"/>
                    <a:pt x="99" y="79"/>
                    <a:pt x="98" y="79"/>
                  </a:cubicBezTo>
                  <a:moveTo>
                    <a:pt x="42" y="112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0" y="86"/>
                    <a:pt x="17" y="82"/>
                    <a:pt x="14" y="78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6" y="64"/>
                    <a:pt x="6" y="61"/>
                  </a:cubicBezTo>
                  <a:cubicBezTo>
                    <a:pt x="14" y="67"/>
                    <a:pt x="21" y="71"/>
                    <a:pt x="28" y="77"/>
                  </a:cubicBezTo>
                  <a:cubicBezTo>
                    <a:pt x="35" y="83"/>
                    <a:pt x="40" y="90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9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6"/>
                  </a:cubicBezTo>
                  <a:cubicBezTo>
                    <a:pt x="50" y="96"/>
                    <a:pt x="48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1" y="106"/>
                    <a:pt x="42" y="110"/>
                  </a:cubicBezTo>
                  <a:cubicBezTo>
                    <a:pt x="42" y="111"/>
                    <a:pt x="42" y="111"/>
                    <a:pt x="42" y="112"/>
                  </a:cubicBezTo>
                  <a:moveTo>
                    <a:pt x="88" y="76"/>
                  </a:moveTo>
                  <a:cubicBezTo>
                    <a:pt x="88" y="76"/>
                    <a:pt x="87" y="76"/>
                    <a:pt x="87" y="74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105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3" y="60"/>
                  </a:cubicBezTo>
                  <a:cubicBezTo>
                    <a:pt x="118" y="65"/>
                    <a:pt x="104" y="71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5"/>
                    <a:pt x="55" y="94"/>
                    <a:pt x="53" y="93"/>
                  </a:cubicBezTo>
                  <a:cubicBezTo>
                    <a:pt x="46" y="87"/>
                    <a:pt x="39" y="82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6"/>
                    <a:pt x="5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7"/>
                    <a:pt x="13" y="48"/>
                  </a:cubicBezTo>
                  <a:cubicBezTo>
                    <a:pt x="17" y="51"/>
                    <a:pt x="21" y="54"/>
                    <a:pt x="25" y="57"/>
                  </a:cubicBezTo>
                  <a:cubicBezTo>
                    <a:pt x="34" y="64"/>
                    <a:pt x="44" y="70"/>
                    <a:pt x="54" y="77"/>
                  </a:cubicBezTo>
                  <a:cubicBezTo>
                    <a:pt x="55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2" y="62"/>
                    <a:pt x="56" y="70"/>
                    <a:pt x="71" y="77"/>
                  </a:cubicBezTo>
                  <a:cubicBezTo>
                    <a:pt x="67" y="78"/>
                    <a:pt x="64" y="79"/>
                    <a:pt x="61" y="80"/>
                  </a:cubicBezTo>
                  <a:cubicBezTo>
                    <a:pt x="60" y="80"/>
                    <a:pt x="58" y="81"/>
                    <a:pt x="58" y="82"/>
                  </a:cubicBezTo>
                  <a:cubicBezTo>
                    <a:pt x="56" y="85"/>
                    <a:pt x="56" y="89"/>
                    <a:pt x="57" y="96"/>
                  </a:cubicBezTo>
                  <a:moveTo>
                    <a:pt x="72" y="60"/>
                  </a:moveTo>
                  <a:cubicBezTo>
                    <a:pt x="72" y="58"/>
                    <a:pt x="72" y="55"/>
                    <a:pt x="73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90" y="49"/>
                    <a:pt x="104" y="45"/>
                    <a:pt x="118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40"/>
                    <a:pt x="130" y="41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8" y="49"/>
                    <a:pt x="114" y="45"/>
                    <a:pt x="130" y="41"/>
                  </a:cubicBezTo>
                  <a:cubicBezTo>
                    <a:pt x="130" y="43"/>
                    <a:pt x="130" y="45"/>
                    <a:pt x="130" y="48"/>
                  </a:cubicBezTo>
                  <a:cubicBezTo>
                    <a:pt x="111" y="52"/>
                    <a:pt x="92" y="57"/>
                    <a:pt x="73" y="62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60"/>
                    <a:pt x="84" y="58"/>
                    <a:pt x="90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4" y="57"/>
                    <a:pt x="78" y="59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1"/>
                    <a:pt x="21" y="48"/>
                  </a:cubicBezTo>
                  <a:cubicBezTo>
                    <a:pt x="18" y="47"/>
                    <a:pt x="15" y="46"/>
                    <a:pt x="13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6"/>
                    <a:pt x="22" y="37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8"/>
                    <a:pt x="19" y="37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3" y="65"/>
                    <a:pt x="66" y="67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6" y="60"/>
                    <a:pt x="103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2" y="77"/>
                  </a:cubicBezTo>
                  <a:cubicBezTo>
                    <a:pt x="82" y="78"/>
                    <a:pt x="82" y="78"/>
                    <a:pt x="82" y="79"/>
                  </a:cubicBezTo>
                  <a:moveTo>
                    <a:pt x="69" y="65"/>
                  </a:moveTo>
                  <a:cubicBezTo>
                    <a:pt x="66" y="63"/>
                    <a:pt x="63" y="62"/>
                    <a:pt x="61" y="60"/>
                  </a:cubicBezTo>
                  <a:cubicBezTo>
                    <a:pt x="54" y="56"/>
                    <a:pt x="47" y="51"/>
                    <a:pt x="40" y="46"/>
                  </a:cubicBezTo>
                  <a:cubicBezTo>
                    <a:pt x="33" y="41"/>
                    <a:pt x="25" y="36"/>
                    <a:pt x="18" y="32"/>
                  </a:cubicBezTo>
                  <a:cubicBezTo>
                    <a:pt x="17" y="31"/>
                    <a:pt x="15" y="30"/>
                    <a:pt x="14" y="29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1" y="23"/>
                    <a:pt x="11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69" y="3"/>
                    <a:pt x="71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5" y="13"/>
                    <a:pt x="114" y="23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3" y="48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7" y="53"/>
                    <a:pt x="66" y="58"/>
                    <a:pt x="68" y="64"/>
                  </a:cubicBezTo>
                  <a:cubicBezTo>
                    <a:pt x="68" y="64"/>
                    <a:pt x="68" y="64"/>
                    <a:pt x="69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6"/>
                    <a:pt x="30" y="8"/>
                    <a:pt x="16" y="11"/>
                  </a:cubicBezTo>
                  <a:cubicBezTo>
                    <a:pt x="12" y="11"/>
                    <a:pt x="11" y="13"/>
                    <a:pt x="9" y="16"/>
                  </a:cubicBezTo>
                  <a:cubicBezTo>
                    <a:pt x="8" y="20"/>
                    <a:pt x="8" y="23"/>
                    <a:pt x="9" y="27"/>
                  </a:cubicBezTo>
                  <a:cubicBezTo>
                    <a:pt x="9" y="29"/>
                    <a:pt x="12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9" y="35"/>
                    <a:pt x="8" y="37"/>
                    <a:pt x="8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1"/>
                    <a:pt x="4" y="41"/>
                    <a:pt x="4" y="42"/>
                  </a:cubicBezTo>
                  <a:cubicBezTo>
                    <a:pt x="2" y="45"/>
                    <a:pt x="1" y="49"/>
                    <a:pt x="2" y="53"/>
                  </a:cubicBezTo>
                  <a:cubicBezTo>
                    <a:pt x="3" y="56"/>
                    <a:pt x="4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3" y="78"/>
                    <a:pt x="3" y="79"/>
                    <a:pt x="2" y="80"/>
                  </a:cubicBezTo>
                  <a:cubicBezTo>
                    <a:pt x="0" y="85"/>
                    <a:pt x="0" y="89"/>
                    <a:pt x="1" y="94"/>
                  </a:cubicBezTo>
                  <a:cubicBezTo>
                    <a:pt x="1" y="95"/>
                    <a:pt x="2" y="96"/>
                    <a:pt x="3" y="96"/>
                  </a:cubicBezTo>
                  <a:cubicBezTo>
                    <a:pt x="10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8" y="139"/>
                    <a:pt x="68" y="139"/>
                  </a:cubicBezTo>
                  <a:cubicBezTo>
                    <a:pt x="72" y="137"/>
                    <a:pt x="77" y="135"/>
                    <a:pt x="81" y="134"/>
                  </a:cubicBezTo>
                  <a:cubicBezTo>
                    <a:pt x="95" y="128"/>
                    <a:pt x="110" y="122"/>
                    <a:pt x="125" y="116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3" y="110"/>
                    <a:pt x="121" y="109"/>
                  </a:cubicBezTo>
                  <a:cubicBezTo>
                    <a:pt x="120" y="107"/>
                    <a:pt x="119" y="106"/>
                    <a:pt x="121" y="104"/>
                  </a:cubicBezTo>
                  <a:cubicBezTo>
                    <a:pt x="122" y="102"/>
                    <a:pt x="124" y="100"/>
                    <a:pt x="126" y="98"/>
                  </a:cubicBezTo>
                  <a:cubicBezTo>
                    <a:pt x="126" y="98"/>
                    <a:pt x="126" y="97"/>
                    <a:pt x="125" y="96"/>
                  </a:cubicBezTo>
                  <a:cubicBezTo>
                    <a:pt x="124" y="95"/>
                    <a:pt x="123" y="95"/>
                    <a:pt x="122" y="95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90"/>
                    <a:pt x="116" y="89"/>
                    <a:pt x="116" y="89"/>
                  </a:cubicBezTo>
                  <a:cubicBezTo>
                    <a:pt x="117" y="89"/>
                    <a:pt x="117" y="88"/>
                    <a:pt x="118" y="88"/>
                  </a:cubicBezTo>
                  <a:cubicBezTo>
                    <a:pt x="118" y="87"/>
                    <a:pt x="119" y="87"/>
                    <a:pt x="119" y="87"/>
                  </a:cubicBezTo>
                  <a:cubicBezTo>
                    <a:pt x="122" y="86"/>
                    <a:pt x="124" y="85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7" y="80"/>
                    <a:pt x="126" y="80"/>
                    <a:pt x="125" y="79"/>
                  </a:cubicBezTo>
                  <a:cubicBezTo>
                    <a:pt x="122" y="78"/>
                    <a:pt x="121" y="77"/>
                    <a:pt x="122" y="74"/>
                  </a:cubicBezTo>
                  <a:cubicBezTo>
                    <a:pt x="123" y="73"/>
                    <a:pt x="123" y="73"/>
                    <a:pt x="123" y="72"/>
                  </a:cubicBezTo>
                  <a:cubicBezTo>
                    <a:pt x="124" y="69"/>
                    <a:pt x="128" y="68"/>
                    <a:pt x="131" y="66"/>
                  </a:cubicBezTo>
                  <a:cubicBezTo>
                    <a:pt x="133" y="65"/>
                    <a:pt x="137" y="64"/>
                    <a:pt x="140" y="63"/>
                  </a:cubicBezTo>
                  <a:cubicBezTo>
                    <a:pt x="140" y="62"/>
                    <a:pt x="141" y="62"/>
                    <a:pt x="141" y="62"/>
                  </a:cubicBezTo>
                  <a:cubicBezTo>
                    <a:pt x="141" y="61"/>
                    <a:pt x="141" y="60"/>
                    <a:pt x="140" y="60"/>
                  </a:cubicBezTo>
                  <a:cubicBezTo>
                    <a:pt x="140" y="60"/>
                    <a:pt x="139" y="59"/>
                    <a:pt x="139" y="59"/>
                  </a:cubicBezTo>
                  <a:cubicBezTo>
                    <a:pt x="139" y="57"/>
                    <a:pt x="140" y="54"/>
                    <a:pt x="141" y="52"/>
                  </a:cubicBezTo>
                  <a:cubicBezTo>
                    <a:pt x="141" y="52"/>
                    <a:pt x="141" y="51"/>
                    <a:pt x="142" y="51"/>
                  </a:cubicBezTo>
                  <a:cubicBezTo>
                    <a:pt x="143" y="50"/>
                    <a:pt x="143" y="49"/>
                    <a:pt x="141" y="48"/>
                  </a:cubicBezTo>
                  <a:cubicBezTo>
                    <a:pt x="139" y="47"/>
                    <a:pt x="137" y="46"/>
                    <a:pt x="135" y="45"/>
                  </a:cubicBezTo>
                  <a:cubicBezTo>
                    <a:pt x="133" y="45"/>
                    <a:pt x="133" y="44"/>
                    <a:pt x="133" y="43"/>
                  </a:cubicBezTo>
                  <a:cubicBezTo>
                    <a:pt x="133" y="40"/>
                    <a:pt x="134" y="38"/>
                    <a:pt x="137" y="36"/>
                  </a:cubicBezTo>
                  <a:cubicBezTo>
                    <a:pt x="140" y="34"/>
                    <a:pt x="140" y="32"/>
                    <a:pt x="136" y="31"/>
                  </a:cubicBezTo>
                  <a:cubicBezTo>
                    <a:pt x="135" y="30"/>
                    <a:pt x="135" y="30"/>
                    <a:pt x="134" y="30"/>
                  </a:cubicBezTo>
                  <a:cubicBezTo>
                    <a:pt x="114" y="20"/>
                    <a:pt x="94" y="10"/>
                    <a:pt x="74" y="1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6"/>
            <p:cNvSpPr>
              <a:spLocks/>
            </p:cNvSpPr>
            <p:nvPr userDrawn="1"/>
          </p:nvSpPr>
          <p:spPr bwMode="auto">
            <a:xfrm>
              <a:off x="4500563" y="43243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3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7"/>
            <p:cNvSpPr>
              <a:spLocks/>
            </p:cNvSpPr>
            <p:nvPr userDrawn="1"/>
          </p:nvSpPr>
          <p:spPr bwMode="auto">
            <a:xfrm>
              <a:off x="4648200" y="4400550"/>
              <a:ext cx="109538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8"/>
            <p:cNvSpPr>
              <a:spLocks/>
            </p:cNvSpPr>
            <p:nvPr userDrawn="1"/>
          </p:nvSpPr>
          <p:spPr bwMode="auto">
            <a:xfrm>
              <a:off x="4654550" y="4559300"/>
              <a:ext cx="88900" cy="39688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9"/>
            <p:cNvSpPr>
              <a:spLocks/>
            </p:cNvSpPr>
            <p:nvPr userDrawn="1"/>
          </p:nvSpPr>
          <p:spPr bwMode="auto">
            <a:xfrm>
              <a:off x="4684713" y="4422775"/>
              <a:ext cx="112713" cy="42863"/>
            </a:xfrm>
            <a:custGeom>
              <a:avLst/>
              <a:gdLst>
                <a:gd name="T0" fmla="*/ 45 w 46"/>
                <a:gd name="T1" fmla="*/ 0 h 18"/>
                <a:gd name="T2" fmla="*/ 0 w 46"/>
                <a:gd name="T3" fmla="*/ 17 h 18"/>
                <a:gd name="T4" fmla="*/ 0 w 46"/>
                <a:gd name="T5" fmla="*/ 18 h 18"/>
                <a:gd name="T6" fmla="*/ 46 w 46"/>
                <a:gd name="T7" fmla="*/ 1 h 18"/>
                <a:gd name="T8" fmla="*/ 45 w 4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8">
                  <a:moveTo>
                    <a:pt x="45" y="0"/>
                  </a:moveTo>
                  <a:cubicBezTo>
                    <a:pt x="30" y="6"/>
                    <a:pt x="15" y="1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2"/>
                    <a:pt x="30" y="6"/>
                    <a:pt x="46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0"/>
            <p:cNvSpPr>
              <a:spLocks/>
            </p:cNvSpPr>
            <p:nvPr userDrawn="1"/>
          </p:nvSpPr>
          <p:spPr bwMode="auto">
            <a:xfrm>
              <a:off x="4684713" y="4429125"/>
              <a:ext cx="107950" cy="41275"/>
            </a:xfrm>
            <a:custGeom>
              <a:avLst/>
              <a:gdLst>
                <a:gd name="T0" fmla="*/ 43 w 44"/>
                <a:gd name="T1" fmla="*/ 0 h 17"/>
                <a:gd name="T2" fmla="*/ 0 w 44"/>
                <a:gd name="T3" fmla="*/ 16 h 17"/>
                <a:gd name="T4" fmla="*/ 1 w 44"/>
                <a:gd name="T5" fmla="*/ 17 h 17"/>
                <a:gd name="T6" fmla="*/ 44 w 44"/>
                <a:gd name="T7" fmla="*/ 1 h 17"/>
                <a:gd name="T8" fmla="*/ 43 w 4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43" y="0"/>
                  </a:moveTo>
                  <a:cubicBezTo>
                    <a:pt x="29" y="5"/>
                    <a:pt x="15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5" y="11"/>
                    <a:pt x="29" y="6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1"/>
            <p:cNvSpPr>
              <a:spLocks noEditPoints="1"/>
            </p:cNvSpPr>
            <p:nvPr userDrawn="1"/>
          </p:nvSpPr>
          <p:spPr bwMode="auto">
            <a:xfrm>
              <a:off x="5181600" y="922338"/>
              <a:ext cx="349250" cy="341313"/>
            </a:xfrm>
            <a:custGeom>
              <a:avLst/>
              <a:gdLst>
                <a:gd name="T0" fmla="*/ 120 w 143"/>
                <a:gd name="T1" fmla="*/ 102 h 139"/>
                <a:gd name="T2" fmla="*/ 116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6 w 143"/>
                <a:gd name="T9" fmla="*/ 99 h 139"/>
                <a:gd name="T10" fmla="*/ 92 w 143"/>
                <a:gd name="T11" fmla="*/ 100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2 w 143"/>
                <a:gd name="T21" fmla="*/ 96 h 139"/>
                <a:gd name="T22" fmla="*/ 62 w 143"/>
                <a:gd name="T23" fmla="*/ 98 h 139"/>
                <a:gd name="T24" fmla="*/ 10 w 143"/>
                <a:gd name="T25" fmla="*/ 83 h 139"/>
                <a:gd name="T26" fmla="*/ 47 w 143"/>
                <a:gd name="T27" fmla="*/ 119 h 139"/>
                <a:gd name="T28" fmla="*/ 66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6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2 w 143"/>
                <a:gd name="T47" fmla="*/ 83 h 139"/>
                <a:gd name="T48" fmla="*/ 97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3 w 143"/>
                <a:gd name="T69" fmla="*/ 62 h 139"/>
                <a:gd name="T70" fmla="*/ 82 w 143"/>
                <a:gd name="T71" fmla="*/ 79 h 139"/>
                <a:gd name="T72" fmla="*/ 12 w 143"/>
                <a:gd name="T73" fmla="*/ 44 h 139"/>
                <a:gd name="T74" fmla="*/ 24 w 143"/>
                <a:gd name="T75" fmla="*/ 39 h 139"/>
                <a:gd name="T76" fmla="*/ 69 w 143"/>
                <a:gd name="T77" fmla="*/ 69 h 139"/>
                <a:gd name="T78" fmla="*/ 110 w 143"/>
                <a:gd name="T79" fmla="*/ 59 h 139"/>
                <a:gd name="T80" fmla="*/ 68 w 143"/>
                <a:gd name="T81" fmla="*/ 65 h 139"/>
                <a:gd name="T82" fmla="*/ 12 w 143"/>
                <a:gd name="T83" fmla="*/ 27 h 139"/>
                <a:gd name="T84" fmla="*/ 70 w 143"/>
                <a:gd name="T85" fmla="*/ 3 h 139"/>
                <a:gd name="T86" fmla="*/ 72 w 143"/>
                <a:gd name="T87" fmla="*/ 48 h 139"/>
                <a:gd name="T88" fmla="*/ 70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4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7 w 143"/>
                <a:gd name="T105" fmla="*/ 81 h 139"/>
                <a:gd name="T106" fmla="*/ 140 w 143"/>
                <a:gd name="T107" fmla="*/ 63 h 139"/>
                <a:gd name="T108" fmla="*/ 141 w 143"/>
                <a:gd name="T109" fmla="*/ 51 h 139"/>
                <a:gd name="T110" fmla="*/ 136 w 143"/>
                <a:gd name="T111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6" y="119"/>
                    <a:pt x="83" y="117"/>
                    <a:pt x="90" y="114"/>
                  </a:cubicBezTo>
                  <a:cubicBezTo>
                    <a:pt x="99" y="110"/>
                    <a:pt x="109" y="107"/>
                    <a:pt x="118" y="103"/>
                  </a:cubicBezTo>
                  <a:cubicBezTo>
                    <a:pt x="119" y="103"/>
                    <a:pt x="120" y="102"/>
                    <a:pt x="120" y="102"/>
                  </a:cubicBezTo>
                  <a:cubicBezTo>
                    <a:pt x="115" y="106"/>
                    <a:pt x="109" y="107"/>
                    <a:pt x="104" y="110"/>
                  </a:cubicBezTo>
                  <a:cubicBezTo>
                    <a:pt x="102" y="110"/>
                    <a:pt x="100" y="111"/>
                    <a:pt x="98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7" y="107"/>
                    <a:pt x="118" y="109"/>
                    <a:pt x="118" y="111"/>
                  </a:cubicBezTo>
                  <a:cubicBezTo>
                    <a:pt x="118" y="111"/>
                    <a:pt x="117" y="112"/>
                    <a:pt x="116" y="112"/>
                  </a:cubicBezTo>
                  <a:cubicBezTo>
                    <a:pt x="103" y="118"/>
                    <a:pt x="90" y="123"/>
                    <a:pt x="77" y="128"/>
                  </a:cubicBezTo>
                  <a:cubicBezTo>
                    <a:pt x="75" y="130"/>
                    <a:pt x="72" y="131"/>
                    <a:pt x="68" y="132"/>
                  </a:cubicBezTo>
                  <a:cubicBezTo>
                    <a:pt x="68" y="130"/>
                    <a:pt x="68" y="129"/>
                    <a:pt x="67" y="127"/>
                  </a:cubicBezTo>
                  <a:cubicBezTo>
                    <a:pt x="80" y="122"/>
                    <a:pt x="92" y="117"/>
                    <a:pt x="104" y="113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7"/>
                    <a:pt x="80" y="121"/>
                    <a:pt x="67" y="126"/>
                  </a:cubicBezTo>
                  <a:cubicBezTo>
                    <a:pt x="67" y="125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20" y="97"/>
                  </a:cubicBezTo>
                  <a:cubicBezTo>
                    <a:pt x="119" y="98"/>
                    <a:pt x="118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8" y="94"/>
                    <a:pt x="110" y="92"/>
                  </a:cubicBezTo>
                  <a:cubicBezTo>
                    <a:pt x="110" y="93"/>
                    <a:pt x="110" y="94"/>
                    <a:pt x="109" y="95"/>
                  </a:cubicBezTo>
                  <a:cubicBezTo>
                    <a:pt x="109" y="96"/>
                    <a:pt x="108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2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4"/>
                    <a:pt x="71" y="105"/>
                    <a:pt x="66" y="105"/>
                  </a:cubicBezTo>
                  <a:cubicBezTo>
                    <a:pt x="60" y="107"/>
                    <a:pt x="53" y="108"/>
                    <a:pt x="47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6" y="104"/>
                    <a:pt x="47" y="103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2"/>
                    <a:pt x="52" y="101"/>
                  </a:cubicBezTo>
                  <a:cubicBezTo>
                    <a:pt x="53" y="101"/>
                    <a:pt x="54" y="100"/>
                    <a:pt x="55" y="100"/>
                  </a:cubicBezTo>
                  <a:cubicBezTo>
                    <a:pt x="55" y="100"/>
                    <a:pt x="55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6" y="102"/>
                    <a:pt x="53" y="103"/>
                    <a:pt x="49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4" y="99"/>
                    <a:pt x="102" y="9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3" y="96"/>
                    <a:pt x="84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59" y="92"/>
                    <a:pt x="60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2"/>
                  </a:moveTo>
                  <a:cubicBezTo>
                    <a:pt x="9" y="82"/>
                    <a:pt x="10" y="81"/>
                    <a:pt x="11" y="79"/>
                  </a:cubicBezTo>
                  <a:cubicBezTo>
                    <a:pt x="13" y="81"/>
                    <a:pt x="15" y="83"/>
                    <a:pt x="17" y="85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5" y="85"/>
                    <a:pt x="13" y="84"/>
                    <a:pt x="10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2" y="85"/>
                    <a:pt x="13" y="86"/>
                  </a:cubicBezTo>
                  <a:cubicBezTo>
                    <a:pt x="20" y="89"/>
                    <a:pt x="25" y="95"/>
                    <a:pt x="29" y="101"/>
                  </a:cubicBezTo>
                  <a:cubicBezTo>
                    <a:pt x="34" y="106"/>
                    <a:pt x="38" y="111"/>
                    <a:pt x="43" y="117"/>
                  </a:cubicBezTo>
                  <a:cubicBezTo>
                    <a:pt x="44" y="118"/>
                    <a:pt x="45" y="119"/>
                    <a:pt x="47" y="119"/>
                  </a:cubicBezTo>
                  <a:cubicBezTo>
                    <a:pt x="48" y="119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3" y="115"/>
                    <a:pt x="64" y="115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9" y="109"/>
                    <a:pt x="87" y="110"/>
                    <a:pt x="85" y="111"/>
                  </a:cubicBezTo>
                  <a:cubicBezTo>
                    <a:pt x="80" y="113"/>
                    <a:pt x="76" y="114"/>
                    <a:pt x="71" y="116"/>
                  </a:cubicBezTo>
                  <a:cubicBezTo>
                    <a:pt x="71" y="116"/>
                    <a:pt x="70" y="117"/>
                    <a:pt x="69" y="117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7" y="118"/>
                    <a:pt x="67" y="118"/>
                    <a:pt x="67" y="117"/>
                  </a:cubicBezTo>
                  <a:cubicBezTo>
                    <a:pt x="67" y="117"/>
                    <a:pt x="66" y="117"/>
                    <a:pt x="66" y="117"/>
                  </a:cubicBezTo>
                  <a:cubicBezTo>
                    <a:pt x="65" y="117"/>
                    <a:pt x="64" y="118"/>
                    <a:pt x="63" y="119"/>
                  </a:cubicBezTo>
                  <a:cubicBezTo>
                    <a:pt x="62" y="123"/>
                    <a:pt x="61" y="127"/>
                    <a:pt x="62" y="132"/>
                  </a:cubicBezTo>
                  <a:cubicBezTo>
                    <a:pt x="61" y="131"/>
                    <a:pt x="60" y="131"/>
                    <a:pt x="60" y="131"/>
                  </a:cubicBezTo>
                  <a:cubicBezTo>
                    <a:pt x="51" y="125"/>
                    <a:pt x="42" y="119"/>
                    <a:pt x="34" y="113"/>
                  </a:cubicBezTo>
                  <a:cubicBezTo>
                    <a:pt x="28" y="109"/>
                    <a:pt x="23" y="105"/>
                    <a:pt x="17" y="101"/>
                  </a:cubicBezTo>
                  <a:cubicBezTo>
                    <a:pt x="14" y="99"/>
                    <a:pt x="11" y="97"/>
                    <a:pt x="8" y="95"/>
                  </a:cubicBezTo>
                  <a:cubicBezTo>
                    <a:pt x="6" y="94"/>
                    <a:pt x="5" y="92"/>
                    <a:pt x="4" y="91"/>
                  </a:cubicBezTo>
                  <a:cubicBezTo>
                    <a:pt x="3" y="88"/>
                    <a:pt x="4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8" y="82"/>
                    <a:pt x="8" y="82"/>
                  </a:cubicBezTo>
                  <a:moveTo>
                    <a:pt x="97" y="79"/>
                  </a:moveTo>
                  <a:cubicBezTo>
                    <a:pt x="105" y="76"/>
                    <a:pt x="112" y="74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3" y="76"/>
                    <a:pt x="110" y="77"/>
                    <a:pt x="106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8" y="77"/>
                    <a:pt x="119" y="77"/>
                  </a:cubicBezTo>
                  <a:cubicBezTo>
                    <a:pt x="118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0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6"/>
                    <a:pt x="106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1"/>
                    <a:pt x="117" y="81"/>
                  </a:cubicBezTo>
                  <a:cubicBezTo>
                    <a:pt x="100" y="85"/>
                    <a:pt x="83" y="90"/>
                    <a:pt x="67" y="94"/>
                  </a:cubicBezTo>
                  <a:cubicBezTo>
                    <a:pt x="66" y="95"/>
                    <a:pt x="65" y="95"/>
                    <a:pt x="64" y="95"/>
                  </a:cubicBezTo>
                  <a:cubicBezTo>
                    <a:pt x="63" y="95"/>
                    <a:pt x="63" y="94"/>
                    <a:pt x="62" y="91"/>
                  </a:cubicBezTo>
                  <a:cubicBezTo>
                    <a:pt x="62" y="91"/>
                    <a:pt x="62" y="90"/>
                    <a:pt x="62" y="89"/>
                  </a:cubicBezTo>
                  <a:cubicBezTo>
                    <a:pt x="62" y="87"/>
                    <a:pt x="63" y="86"/>
                    <a:pt x="65" y="85"/>
                  </a:cubicBezTo>
                  <a:cubicBezTo>
                    <a:pt x="70" y="84"/>
                    <a:pt x="74" y="83"/>
                    <a:pt x="78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1" y="82"/>
                    <a:pt x="82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6" y="85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89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0" y="79"/>
                    <a:pt x="99" y="79"/>
                    <a:pt x="97" y="79"/>
                  </a:cubicBezTo>
                  <a:moveTo>
                    <a:pt x="42" y="112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0" y="86"/>
                    <a:pt x="17" y="82"/>
                    <a:pt x="13" y="77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6" y="64"/>
                    <a:pt x="6" y="61"/>
                  </a:cubicBezTo>
                  <a:cubicBezTo>
                    <a:pt x="14" y="67"/>
                    <a:pt x="21" y="71"/>
                    <a:pt x="28" y="77"/>
                  </a:cubicBezTo>
                  <a:cubicBezTo>
                    <a:pt x="35" y="83"/>
                    <a:pt x="40" y="90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9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6"/>
                  </a:cubicBezTo>
                  <a:cubicBezTo>
                    <a:pt x="50" y="96"/>
                    <a:pt x="48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0" y="106"/>
                    <a:pt x="42" y="110"/>
                  </a:cubicBezTo>
                  <a:cubicBezTo>
                    <a:pt x="42" y="111"/>
                    <a:pt x="42" y="111"/>
                    <a:pt x="42" y="112"/>
                  </a:cubicBezTo>
                  <a:moveTo>
                    <a:pt x="88" y="76"/>
                  </a:moveTo>
                  <a:cubicBezTo>
                    <a:pt x="87" y="76"/>
                    <a:pt x="87" y="76"/>
                    <a:pt x="87" y="74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105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3" y="60"/>
                  </a:cubicBezTo>
                  <a:cubicBezTo>
                    <a:pt x="118" y="65"/>
                    <a:pt x="104" y="71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5"/>
                    <a:pt x="54" y="94"/>
                    <a:pt x="53" y="93"/>
                  </a:cubicBezTo>
                  <a:cubicBezTo>
                    <a:pt x="46" y="87"/>
                    <a:pt x="39" y="82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6"/>
                    <a:pt x="5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1"/>
                    <a:pt x="21" y="54"/>
                    <a:pt x="25" y="57"/>
                  </a:cubicBezTo>
                  <a:cubicBezTo>
                    <a:pt x="34" y="64"/>
                    <a:pt x="44" y="70"/>
                    <a:pt x="53" y="77"/>
                  </a:cubicBezTo>
                  <a:cubicBezTo>
                    <a:pt x="54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2" y="62"/>
                    <a:pt x="56" y="70"/>
                    <a:pt x="71" y="77"/>
                  </a:cubicBezTo>
                  <a:cubicBezTo>
                    <a:pt x="67" y="78"/>
                    <a:pt x="64" y="79"/>
                    <a:pt x="61" y="80"/>
                  </a:cubicBezTo>
                  <a:cubicBezTo>
                    <a:pt x="59" y="80"/>
                    <a:pt x="58" y="81"/>
                    <a:pt x="58" y="82"/>
                  </a:cubicBezTo>
                  <a:cubicBezTo>
                    <a:pt x="56" y="85"/>
                    <a:pt x="55" y="89"/>
                    <a:pt x="57" y="96"/>
                  </a:cubicBezTo>
                  <a:moveTo>
                    <a:pt x="72" y="60"/>
                  </a:moveTo>
                  <a:cubicBezTo>
                    <a:pt x="72" y="58"/>
                    <a:pt x="72" y="55"/>
                    <a:pt x="73" y="53"/>
                  </a:cubicBezTo>
                  <a:cubicBezTo>
                    <a:pt x="74" y="53"/>
                    <a:pt x="75" y="52"/>
                    <a:pt x="75" y="52"/>
                  </a:cubicBezTo>
                  <a:cubicBezTo>
                    <a:pt x="89" y="49"/>
                    <a:pt x="103" y="45"/>
                    <a:pt x="117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40"/>
                    <a:pt x="130" y="41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7" y="49"/>
                    <a:pt x="113" y="45"/>
                    <a:pt x="130" y="41"/>
                  </a:cubicBezTo>
                  <a:cubicBezTo>
                    <a:pt x="130" y="43"/>
                    <a:pt x="130" y="45"/>
                    <a:pt x="130" y="48"/>
                  </a:cubicBezTo>
                  <a:cubicBezTo>
                    <a:pt x="111" y="52"/>
                    <a:pt x="92" y="57"/>
                    <a:pt x="73" y="62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60"/>
                    <a:pt x="84" y="58"/>
                    <a:pt x="90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4" y="57"/>
                    <a:pt x="78" y="59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8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1"/>
                    <a:pt x="20" y="48"/>
                  </a:cubicBezTo>
                  <a:cubicBezTo>
                    <a:pt x="18" y="47"/>
                    <a:pt x="15" y="46"/>
                    <a:pt x="12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6"/>
                    <a:pt x="22" y="37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8"/>
                    <a:pt x="19" y="37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2" y="64"/>
                    <a:pt x="65" y="67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6" y="60"/>
                    <a:pt x="102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1" y="77"/>
                  </a:cubicBezTo>
                  <a:cubicBezTo>
                    <a:pt x="82" y="77"/>
                    <a:pt x="82" y="78"/>
                    <a:pt x="82" y="79"/>
                  </a:cubicBezTo>
                  <a:moveTo>
                    <a:pt x="68" y="65"/>
                  </a:moveTo>
                  <a:cubicBezTo>
                    <a:pt x="66" y="63"/>
                    <a:pt x="63" y="62"/>
                    <a:pt x="61" y="60"/>
                  </a:cubicBezTo>
                  <a:cubicBezTo>
                    <a:pt x="54" y="56"/>
                    <a:pt x="47" y="51"/>
                    <a:pt x="40" y="46"/>
                  </a:cubicBezTo>
                  <a:cubicBezTo>
                    <a:pt x="32" y="41"/>
                    <a:pt x="25" y="36"/>
                    <a:pt x="18" y="32"/>
                  </a:cubicBezTo>
                  <a:cubicBezTo>
                    <a:pt x="17" y="31"/>
                    <a:pt x="15" y="30"/>
                    <a:pt x="13" y="29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1" y="23"/>
                    <a:pt x="11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69" y="3"/>
                    <a:pt x="70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4" y="13"/>
                    <a:pt x="114" y="23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2" y="48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7" y="53"/>
                    <a:pt x="65" y="58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6"/>
                    <a:pt x="30" y="8"/>
                    <a:pt x="16" y="11"/>
                  </a:cubicBezTo>
                  <a:cubicBezTo>
                    <a:pt x="12" y="11"/>
                    <a:pt x="10" y="13"/>
                    <a:pt x="9" y="16"/>
                  </a:cubicBezTo>
                  <a:cubicBezTo>
                    <a:pt x="8" y="20"/>
                    <a:pt x="8" y="23"/>
                    <a:pt x="9" y="27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8" y="35"/>
                    <a:pt x="8" y="37"/>
                    <a:pt x="7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1"/>
                    <a:pt x="4" y="41"/>
                    <a:pt x="3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3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8"/>
                  </a:cubicBezTo>
                  <a:cubicBezTo>
                    <a:pt x="5" y="78"/>
                    <a:pt x="5" y="78"/>
                    <a:pt x="4" y="78"/>
                  </a:cubicBezTo>
                  <a:cubicBezTo>
                    <a:pt x="3" y="78"/>
                    <a:pt x="2" y="79"/>
                    <a:pt x="2" y="80"/>
                  </a:cubicBezTo>
                  <a:cubicBezTo>
                    <a:pt x="0" y="85"/>
                    <a:pt x="0" y="89"/>
                    <a:pt x="1" y="94"/>
                  </a:cubicBezTo>
                  <a:cubicBezTo>
                    <a:pt x="1" y="95"/>
                    <a:pt x="2" y="96"/>
                    <a:pt x="3" y="96"/>
                  </a:cubicBezTo>
                  <a:cubicBezTo>
                    <a:pt x="10" y="101"/>
                    <a:pt x="17" y="106"/>
                    <a:pt x="25" y="111"/>
                  </a:cubicBezTo>
                  <a:cubicBezTo>
                    <a:pt x="38" y="120"/>
                    <a:pt x="50" y="129"/>
                    <a:pt x="63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7" y="139"/>
                    <a:pt x="68" y="139"/>
                  </a:cubicBezTo>
                  <a:cubicBezTo>
                    <a:pt x="72" y="137"/>
                    <a:pt x="76" y="135"/>
                    <a:pt x="80" y="134"/>
                  </a:cubicBezTo>
                  <a:cubicBezTo>
                    <a:pt x="95" y="128"/>
                    <a:pt x="110" y="122"/>
                    <a:pt x="124" y="116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2" y="110"/>
                    <a:pt x="121" y="109"/>
                  </a:cubicBezTo>
                  <a:cubicBezTo>
                    <a:pt x="119" y="107"/>
                    <a:pt x="119" y="106"/>
                    <a:pt x="121" y="104"/>
                  </a:cubicBezTo>
                  <a:cubicBezTo>
                    <a:pt x="122" y="102"/>
                    <a:pt x="124" y="100"/>
                    <a:pt x="125" y="98"/>
                  </a:cubicBezTo>
                  <a:cubicBezTo>
                    <a:pt x="126" y="98"/>
                    <a:pt x="125" y="97"/>
                    <a:pt x="125" y="96"/>
                  </a:cubicBezTo>
                  <a:cubicBezTo>
                    <a:pt x="124" y="95"/>
                    <a:pt x="123" y="95"/>
                    <a:pt x="122" y="95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90"/>
                    <a:pt x="115" y="89"/>
                    <a:pt x="116" y="89"/>
                  </a:cubicBezTo>
                  <a:cubicBezTo>
                    <a:pt x="117" y="89"/>
                    <a:pt x="117" y="88"/>
                    <a:pt x="117" y="88"/>
                  </a:cubicBezTo>
                  <a:cubicBezTo>
                    <a:pt x="118" y="87"/>
                    <a:pt x="118" y="87"/>
                    <a:pt x="119" y="87"/>
                  </a:cubicBezTo>
                  <a:cubicBezTo>
                    <a:pt x="122" y="86"/>
                    <a:pt x="124" y="85"/>
                    <a:pt x="127" y="84"/>
                  </a:cubicBezTo>
                  <a:cubicBezTo>
                    <a:pt x="127" y="84"/>
                    <a:pt x="128" y="83"/>
                    <a:pt x="128" y="83"/>
                  </a:cubicBezTo>
                  <a:cubicBezTo>
                    <a:pt x="128" y="82"/>
                    <a:pt x="128" y="82"/>
                    <a:pt x="127" y="81"/>
                  </a:cubicBezTo>
                  <a:cubicBezTo>
                    <a:pt x="127" y="80"/>
                    <a:pt x="125" y="80"/>
                    <a:pt x="124" y="79"/>
                  </a:cubicBezTo>
                  <a:cubicBezTo>
                    <a:pt x="122" y="78"/>
                    <a:pt x="121" y="77"/>
                    <a:pt x="122" y="74"/>
                  </a:cubicBezTo>
                  <a:cubicBezTo>
                    <a:pt x="123" y="73"/>
                    <a:pt x="123" y="73"/>
                    <a:pt x="123" y="72"/>
                  </a:cubicBezTo>
                  <a:cubicBezTo>
                    <a:pt x="124" y="69"/>
                    <a:pt x="128" y="68"/>
                    <a:pt x="130" y="66"/>
                  </a:cubicBezTo>
                  <a:cubicBezTo>
                    <a:pt x="133" y="65"/>
                    <a:pt x="137" y="64"/>
                    <a:pt x="140" y="63"/>
                  </a:cubicBezTo>
                  <a:cubicBezTo>
                    <a:pt x="140" y="62"/>
                    <a:pt x="141" y="62"/>
                    <a:pt x="141" y="62"/>
                  </a:cubicBezTo>
                  <a:cubicBezTo>
                    <a:pt x="141" y="61"/>
                    <a:pt x="141" y="60"/>
                    <a:pt x="140" y="60"/>
                  </a:cubicBezTo>
                  <a:cubicBezTo>
                    <a:pt x="140" y="60"/>
                    <a:pt x="139" y="59"/>
                    <a:pt x="139" y="59"/>
                  </a:cubicBezTo>
                  <a:cubicBezTo>
                    <a:pt x="139" y="56"/>
                    <a:pt x="140" y="54"/>
                    <a:pt x="141" y="52"/>
                  </a:cubicBezTo>
                  <a:cubicBezTo>
                    <a:pt x="141" y="52"/>
                    <a:pt x="141" y="51"/>
                    <a:pt x="141" y="51"/>
                  </a:cubicBezTo>
                  <a:cubicBezTo>
                    <a:pt x="143" y="50"/>
                    <a:pt x="143" y="49"/>
                    <a:pt x="141" y="48"/>
                  </a:cubicBezTo>
                  <a:cubicBezTo>
                    <a:pt x="139" y="47"/>
                    <a:pt x="137" y="46"/>
                    <a:pt x="134" y="45"/>
                  </a:cubicBezTo>
                  <a:cubicBezTo>
                    <a:pt x="133" y="45"/>
                    <a:pt x="133" y="44"/>
                    <a:pt x="133" y="43"/>
                  </a:cubicBezTo>
                  <a:cubicBezTo>
                    <a:pt x="133" y="40"/>
                    <a:pt x="134" y="38"/>
                    <a:pt x="137" y="36"/>
                  </a:cubicBezTo>
                  <a:cubicBezTo>
                    <a:pt x="140" y="34"/>
                    <a:pt x="139" y="32"/>
                    <a:pt x="136" y="31"/>
                  </a:cubicBezTo>
                  <a:cubicBezTo>
                    <a:pt x="135" y="30"/>
                    <a:pt x="134" y="30"/>
                    <a:pt x="134" y="30"/>
                  </a:cubicBezTo>
                  <a:cubicBezTo>
                    <a:pt x="114" y="20"/>
                    <a:pt x="94" y="10"/>
                    <a:pt x="73" y="1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2"/>
            <p:cNvSpPr>
              <a:spLocks/>
            </p:cNvSpPr>
            <p:nvPr userDrawn="1"/>
          </p:nvSpPr>
          <p:spPr bwMode="auto">
            <a:xfrm>
              <a:off x="5218113" y="9588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3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3"/>
            <p:cNvSpPr>
              <a:spLocks/>
            </p:cNvSpPr>
            <p:nvPr userDrawn="1"/>
          </p:nvSpPr>
          <p:spPr bwMode="auto">
            <a:xfrm>
              <a:off x="5364163" y="1035050"/>
              <a:ext cx="111125" cy="26988"/>
            </a:xfrm>
            <a:custGeom>
              <a:avLst/>
              <a:gdLst>
                <a:gd name="T0" fmla="*/ 44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4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4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4"/>
            <p:cNvSpPr>
              <a:spLocks/>
            </p:cNvSpPr>
            <p:nvPr userDrawn="1"/>
          </p:nvSpPr>
          <p:spPr bwMode="auto">
            <a:xfrm>
              <a:off x="5372100" y="1193800"/>
              <a:ext cx="87313" cy="39688"/>
            </a:xfrm>
            <a:custGeom>
              <a:avLst/>
              <a:gdLst>
                <a:gd name="T0" fmla="*/ 35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5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5" y="0"/>
                  </a:moveTo>
                  <a:cubicBezTo>
                    <a:pt x="23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5"/>
            <p:cNvSpPr>
              <a:spLocks/>
            </p:cNvSpPr>
            <p:nvPr userDrawn="1"/>
          </p:nvSpPr>
          <p:spPr bwMode="auto">
            <a:xfrm>
              <a:off x="5400675" y="1057275"/>
              <a:ext cx="111125" cy="4127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7 h 17"/>
                <a:gd name="T4" fmla="*/ 0 w 45"/>
                <a:gd name="T5" fmla="*/ 17 h 17"/>
                <a:gd name="T6" fmla="*/ 45 w 45"/>
                <a:gd name="T7" fmla="*/ 1 h 17"/>
                <a:gd name="T8" fmla="*/ 45 w 4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30" y="6"/>
                    <a:pt x="15" y="11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12"/>
                    <a:pt x="30" y="6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6"/>
            <p:cNvSpPr>
              <a:spLocks/>
            </p:cNvSpPr>
            <p:nvPr userDrawn="1"/>
          </p:nvSpPr>
          <p:spPr bwMode="auto">
            <a:xfrm>
              <a:off x="5400675" y="1065213"/>
              <a:ext cx="106363" cy="41275"/>
            </a:xfrm>
            <a:custGeom>
              <a:avLst/>
              <a:gdLst>
                <a:gd name="T0" fmla="*/ 43 w 43"/>
                <a:gd name="T1" fmla="*/ 0 h 17"/>
                <a:gd name="T2" fmla="*/ 0 w 43"/>
                <a:gd name="T3" fmla="*/ 16 h 17"/>
                <a:gd name="T4" fmla="*/ 1 w 43"/>
                <a:gd name="T5" fmla="*/ 17 h 17"/>
                <a:gd name="T6" fmla="*/ 43 w 43"/>
                <a:gd name="T7" fmla="*/ 1 h 17"/>
                <a:gd name="T8" fmla="*/ 43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3" y="0"/>
                  </a:moveTo>
                  <a:cubicBezTo>
                    <a:pt x="29" y="5"/>
                    <a:pt x="15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5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7"/>
            <p:cNvSpPr>
              <a:spLocks noEditPoints="1"/>
            </p:cNvSpPr>
            <p:nvPr userDrawn="1"/>
          </p:nvSpPr>
          <p:spPr bwMode="auto">
            <a:xfrm>
              <a:off x="1792288" y="454025"/>
              <a:ext cx="700088" cy="679450"/>
            </a:xfrm>
            <a:custGeom>
              <a:avLst/>
              <a:gdLst>
                <a:gd name="T0" fmla="*/ 240 w 286"/>
                <a:gd name="T1" fmla="*/ 203 h 277"/>
                <a:gd name="T2" fmla="*/ 233 w 286"/>
                <a:gd name="T3" fmla="*/ 223 h 277"/>
                <a:gd name="T4" fmla="*/ 208 w 286"/>
                <a:gd name="T5" fmla="*/ 222 h 277"/>
                <a:gd name="T6" fmla="*/ 235 w 286"/>
                <a:gd name="T7" fmla="*/ 195 h 277"/>
                <a:gd name="T8" fmla="*/ 235 w 286"/>
                <a:gd name="T9" fmla="*/ 195 h 277"/>
                <a:gd name="T10" fmla="*/ 187 w 286"/>
                <a:gd name="T11" fmla="*/ 196 h 277"/>
                <a:gd name="T12" fmla="*/ 212 w 286"/>
                <a:gd name="T13" fmla="*/ 196 h 277"/>
                <a:gd name="T14" fmla="*/ 160 w 286"/>
                <a:gd name="T15" fmla="*/ 204 h 277"/>
                <a:gd name="T16" fmla="*/ 94 w 286"/>
                <a:gd name="T17" fmla="*/ 204 h 277"/>
                <a:gd name="T18" fmla="*/ 111 w 286"/>
                <a:gd name="T19" fmla="*/ 199 h 277"/>
                <a:gd name="T20" fmla="*/ 120 w 286"/>
                <a:gd name="T21" fmla="*/ 202 h 277"/>
                <a:gd name="T22" fmla="*/ 152 w 286"/>
                <a:gd name="T23" fmla="*/ 197 h 277"/>
                <a:gd name="T24" fmla="*/ 23 w 286"/>
                <a:gd name="T25" fmla="*/ 157 h 277"/>
                <a:gd name="T26" fmla="*/ 27 w 286"/>
                <a:gd name="T27" fmla="*/ 170 h 277"/>
                <a:gd name="T28" fmla="*/ 125 w 286"/>
                <a:gd name="T29" fmla="*/ 228 h 277"/>
                <a:gd name="T30" fmla="*/ 130 w 286"/>
                <a:gd name="T31" fmla="*/ 227 h 277"/>
                <a:gd name="T32" fmla="*/ 139 w 286"/>
                <a:gd name="T33" fmla="*/ 232 h 277"/>
                <a:gd name="T34" fmla="*/ 124 w 286"/>
                <a:gd name="T35" fmla="*/ 262 h 277"/>
                <a:gd name="T36" fmla="*/ 10 w 286"/>
                <a:gd name="T37" fmla="*/ 181 h 277"/>
                <a:gd name="T38" fmla="*/ 195 w 286"/>
                <a:gd name="T39" fmla="*/ 157 h 277"/>
                <a:gd name="T40" fmla="*/ 233 w 286"/>
                <a:gd name="T41" fmla="*/ 152 h 277"/>
                <a:gd name="T42" fmla="*/ 158 w 286"/>
                <a:gd name="T43" fmla="*/ 175 h 277"/>
                <a:gd name="T44" fmla="*/ 134 w 286"/>
                <a:gd name="T45" fmla="*/ 187 h 277"/>
                <a:gd name="T46" fmla="*/ 157 w 286"/>
                <a:gd name="T47" fmla="*/ 163 h 277"/>
                <a:gd name="T48" fmla="*/ 129 w 286"/>
                <a:gd name="T49" fmla="*/ 176 h 277"/>
                <a:gd name="T50" fmla="*/ 73 w 286"/>
                <a:gd name="T51" fmla="*/ 208 h 277"/>
                <a:gd name="T52" fmla="*/ 57 w 286"/>
                <a:gd name="T53" fmla="*/ 154 h 277"/>
                <a:gd name="T54" fmla="*/ 105 w 286"/>
                <a:gd name="T55" fmla="*/ 190 h 277"/>
                <a:gd name="T56" fmla="*/ 177 w 286"/>
                <a:gd name="T57" fmla="*/ 151 h 277"/>
                <a:gd name="T58" fmla="*/ 265 w 286"/>
                <a:gd name="T59" fmla="*/ 120 h 277"/>
                <a:gd name="T60" fmla="*/ 63 w 286"/>
                <a:gd name="T61" fmla="*/ 151 h 277"/>
                <a:gd name="T62" fmla="*/ 50 w 286"/>
                <a:gd name="T63" fmla="*/ 112 h 277"/>
                <a:gd name="T64" fmla="*/ 122 w 286"/>
                <a:gd name="T65" fmla="*/ 158 h 277"/>
                <a:gd name="T66" fmla="*/ 151 w 286"/>
                <a:gd name="T67" fmla="*/ 103 h 277"/>
                <a:gd name="T68" fmla="*/ 163 w 286"/>
                <a:gd name="T69" fmla="*/ 104 h 277"/>
                <a:gd name="T70" fmla="*/ 145 w 286"/>
                <a:gd name="T71" fmla="*/ 121 h 277"/>
                <a:gd name="T72" fmla="*/ 143 w 286"/>
                <a:gd name="T73" fmla="*/ 146 h 277"/>
                <a:gd name="T74" fmla="*/ 24 w 286"/>
                <a:gd name="T75" fmla="*/ 72 h 277"/>
                <a:gd name="T76" fmla="*/ 48 w 286"/>
                <a:gd name="T77" fmla="*/ 76 h 277"/>
                <a:gd name="T78" fmla="*/ 138 w 286"/>
                <a:gd name="T79" fmla="*/ 136 h 277"/>
                <a:gd name="T80" fmla="*/ 220 w 286"/>
                <a:gd name="T81" fmla="*/ 117 h 277"/>
                <a:gd name="T82" fmla="*/ 137 w 286"/>
                <a:gd name="T83" fmla="*/ 129 h 277"/>
                <a:gd name="T84" fmla="*/ 25 w 286"/>
                <a:gd name="T85" fmla="*/ 53 h 277"/>
                <a:gd name="T86" fmla="*/ 141 w 286"/>
                <a:gd name="T87" fmla="*/ 5 h 277"/>
                <a:gd name="T88" fmla="*/ 145 w 286"/>
                <a:gd name="T89" fmla="*/ 95 h 277"/>
                <a:gd name="T90" fmla="*/ 141 w 286"/>
                <a:gd name="T91" fmla="*/ 0 h 277"/>
                <a:gd name="T92" fmla="*/ 27 w 286"/>
                <a:gd name="T93" fmla="*/ 62 h 277"/>
                <a:gd name="T94" fmla="*/ 14 w 286"/>
                <a:gd name="T95" fmla="*/ 79 h 277"/>
                <a:gd name="T96" fmla="*/ 17 w 286"/>
                <a:gd name="T97" fmla="*/ 153 h 277"/>
                <a:gd name="T98" fmla="*/ 3 w 286"/>
                <a:gd name="T99" fmla="*/ 186 h 277"/>
                <a:gd name="T100" fmla="*/ 137 w 286"/>
                <a:gd name="T101" fmla="*/ 276 h 277"/>
                <a:gd name="T102" fmla="*/ 241 w 286"/>
                <a:gd name="T103" fmla="*/ 206 h 277"/>
                <a:gd name="T104" fmla="*/ 232 w 286"/>
                <a:gd name="T105" fmla="*/ 176 h 277"/>
                <a:gd name="T106" fmla="*/ 255 w 286"/>
                <a:gd name="T107" fmla="*/ 161 h 277"/>
                <a:gd name="T108" fmla="*/ 279 w 286"/>
                <a:gd name="T109" fmla="*/ 124 h 277"/>
                <a:gd name="T110" fmla="*/ 283 w 286"/>
                <a:gd name="T111" fmla="*/ 101 h 277"/>
                <a:gd name="T112" fmla="*/ 272 w 286"/>
                <a:gd name="T113" fmla="*/ 6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6" h="277">
                  <a:moveTo>
                    <a:pt x="139" y="244"/>
                  </a:moveTo>
                  <a:cubicBezTo>
                    <a:pt x="140" y="244"/>
                    <a:pt x="140" y="244"/>
                    <a:pt x="141" y="244"/>
                  </a:cubicBezTo>
                  <a:cubicBezTo>
                    <a:pt x="153" y="236"/>
                    <a:pt x="167" y="232"/>
                    <a:pt x="180" y="227"/>
                  </a:cubicBezTo>
                  <a:cubicBezTo>
                    <a:pt x="199" y="219"/>
                    <a:pt x="218" y="212"/>
                    <a:pt x="237" y="204"/>
                  </a:cubicBezTo>
                  <a:cubicBezTo>
                    <a:pt x="238" y="204"/>
                    <a:pt x="239" y="203"/>
                    <a:pt x="240" y="203"/>
                  </a:cubicBezTo>
                  <a:cubicBezTo>
                    <a:pt x="231" y="211"/>
                    <a:pt x="219" y="213"/>
                    <a:pt x="208" y="218"/>
                  </a:cubicBezTo>
                  <a:cubicBezTo>
                    <a:pt x="204" y="219"/>
                    <a:pt x="201" y="221"/>
                    <a:pt x="197" y="223"/>
                  </a:cubicBezTo>
                  <a:cubicBezTo>
                    <a:pt x="209" y="218"/>
                    <a:pt x="222" y="214"/>
                    <a:pt x="234" y="209"/>
                  </a:cubicBezTo>
                  <a:cubicBezTo>
                    <a:pt x="235" y="213"/>
                    <a:pt x="235" y="216"/>
                    <a:pt x="235" y="220"/>
                  </a:cubicBezTo>
                  <a:cubicBezTo>
                    <a:pt x="235" y="221"/>
                    <a:pt x="234" y="222"/>
                    <a:pt x="233" y="223"/>
                  </a:cubicBezTo>
                  <a:cubicBezTo>
                    <a:pt x="207" y="233"/>
                    <a:pt x="181" y="244"/>
                    <a:pt x="155" y="255"/>
                  </a:cubicBezTo>
                  <a:cubicBezTo>
                    <a:pt x="150" y="257"/>
                    <a:pt x="144" y="260"/>
                    <a:pt x="137" y="262"/>
                  </a:cubicBezTo>
                  <a:cubicBezTo>
                    <a:pt x="136" y="259"/>
                    <a:pt x="136" y="256"/>
                    <a:pt x="135" y="253"/>
                  </a:cubicBezTo>
                  <a:cubicBezTo>
                    <a:pt x="159" y="243"/>
                    <a:pt x="184" y="233"/>
                    <a:pt x="208" y="224"/>
                  </a:cubicBezTo>
                  <a:cubicBezTo>
                    <a:pt x="208" y="223"/>
                    <a:pt x="208" y="223"/>
                    <a:pt x="208" y="222"/>
                  </a:cubicBezTo>
                  <a:cubicBezTo>
                    <a:pt x="184" y="232"/>
                    <a:pt x="160" y="241"/>
                    <a:pt x="135" y="251"/>
                  </a:cubicBezTo>
                  <a:cubicBezTo>
                    <a:pt x="135" y="247"/>
                    <a:pt x="134" y="244"/>
                    <a:pt x="138" y="244"/>
                  </a:cubicBezTo>
                  <a:cubicBezTo>
                    <a:pt x="138" y="244"/>
                    <a:pt x="139" y="244"/>
                    <a:pt x="139" y="244"/>
                  </a:cubicBezTo>
                  <a:cubicBezTo>
                    <a:pt x="139" y="244"/>
                    <a:pt x="139" y="244"/>
                    <a:pt x="139" y="244"/>
                  </a:cubicBezTo>
                  <a:moveTo>
                    <a:pt x="235" y="195"/>
                  </a:moveTo>
                  <a:cubicBezTo>
                    <a:pt x="232" y="195"/>
                    <a:pt x="229" y="192"/>
                    <a:pt x="227" y="191"/>
                  </a:cubicBezTo>
                  <a:cubicBezTo>
                    <a:pt x="226" y="190"/>
                    <a:pt x="225" y="188"/>
                    <a:pt x="224" y="187"/>
                  </a:cubicBezTo>
                  <a:cubicBezTo>
                    <a:pt x="225" y="186"/>
                    <a:pt x="225" y="186"/>
                    <a:pt x="225" y="186"/>
                  </a:cubicBezTo>
                  <a:cubicBezTo>
                    <a:pt x="230" y="188"/>
                    <a:pt x="235" y="191"/>
                    <a:pt x="240" y="193"/>
                  </a:cubicBezTo>
                  <a:cubicBezTo>
                    <a:pt x="238" y="195"/>
                    <a:pt x="236" y="195"/>
                    <a:pt x="235" y="195"/>
                  </a:cubicBezTo>
                  <a:moveTo>
                    <a:pt x="152" y="197"/>
                  </a:moveTo>
                  <a:cubicBezTo>
                    <a:pt x="173" y="188"/>
                    <a:pt x="197" y="186"/>
                    <a:pt x="220" y="182"/>
                  </a:cubicBezTo>
                  <a:cubicBezTo>
                    <a:pt x="220" y="184"/>
                    <a:pt x="220" y="187"/>
                    <a:pt x="219" y="189"/>
                  </a:cubicBezTo>
                  <a:cubicBezTo>
                    <a:pt x="219" y="190"/>
                    <a:pt x="217" y="191"/>
                    <a:pt x="216" y="191"/>
                  </a:cubicBezTo>
                  <a:cubicBezTo>
                    <a:pt x="206" y="193"/>
                    <a:pt x="196" y="195"/>
                    <a:pt x="187" y="196"/>
                  </a:cubicBezTo>
                  <a:cubicBezTo>
                    <a:pt x="186" y="197"/>
                    <a:pt x="185" y="197"/>
                    <a:pt x="184" y="198"/>
                  </a:cubicBezTo>
                  <a:cubicBezTo>
                    <a:pt x="184" y="198"/>
                    <a:pt x="184" y="198"/>
                    <a:pt x="184" y="199"/>
                  </a:cubicBezTo>
                  <a:cubicBezTo>
                    <a:pt x="196" y="197"/>
                    <a:pt x="208" y="195"/>
                    <a:pt x="220" y="192"/>
                  </a:cubicBezTo>
                  <a:cubicBezTo>
                    <a:pt x="220" y="193"/>
                    <a:pt x="220" y="193"/>
                    <a:pt x="220" y="194"/>
                  </a:cubicBezTo>
                  <a:cubicBezTo>
                    <a:pt x="217" y="195"/>
                    <a:pt x="214" y="196"/>
                    <a:pt x="212" y="196"/>
                  </a:cubicBezTo>
                  <a:cubicBezTo>
                    <a:pt x="177" y="204"/>
                    <a:pt x="142" y="212"/>
                    <a:pt x="107" y="221"/>
                  </a:cubicBezTo>
                  <a:cubicBezTo>
                    <a:pt x="105" y="221"/>
                    <a:pt x="103" y="221"/>
                    <a:pt x="101" y="222"/>
                  </a:cubicBezTo>
                  <a:cubicBezTo>
                    <a:pt x="100" y="222"/>
                    <a:pt x="99" y="223"/>
                    <a:pt x="98" y="223"/>
                  </a:cubicBezTo>
                  <a:cubicBezTo>
                    <a:pt x="96" y="223"/>
                    <a:pt x="95" y="221"/>
                    <a:pt x="94" y="218"/>
                  </a:cubicBezTo>
                  <a:cubicBezTo>
                    <a:pt x="116" y="213"/>
                    <a:pt x="139" y="211"/>
                    <a:pt x="160" y="204"/>
                  </a:cubicBezTo>
                  <a:cubicBezTo>
                    <a:pt x="151" y="206"/>
                    <a:pt x="142" y="208"/>
                    <a:pt x="132" y="209"/>
                  </a:cubicBezTo>
                  <a:cubicBezTo>
                    <a:pt x="120" y="212"/>
                    <a:pt x="107" y="214"/>
                    <a:pt x="95" y="216"/>
                  </a:cubicBezTo>
                  <a:cubicBezTo>
                    <a:pt x="95" y="216"/>
                    <a:pt x="95" y="216"/>
                    <a:pt x="95" y="216"/>
                  </a:cubicBezTo>
                  <a:cubicBezTo>
                    <a:pt x="94" y="216"/>
                    <a:pt x="92" y="215"/>
                    <a:pt x="92" y="214"/>
                  </a:cubicBezTo>
                  <a:cubicBezTo>
                    <a:pt x="93" y="211"/>
                    <a:pt x="93" y="207"/>
                    <a:pt x="94" y="204"/>
                  </a:cubicBezTo>
                  <a:cubicBezTo>
                    <a:pt x="94" y="203"/>
                    <a:pt x="95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7" y="203"/>
                    <a:pt x="98" y="203"/>
                  </a:cubicBezTo>
                  <a:cubicBezTo>
                    <a:pt x="100" y="203"/>
                    <a:pt x="102" y="202"/>
                    <a:pt x="105" y="201"/>
                  </a:cubicBezTo>
                  <a:cubicBezTo>
                    <a:pt x="107" y="200"/>
                    <a:pt x="109" y="199"/>
                    <a:pt x="111" y="199"/>
                  </a:cubicBezTo>
                  <a:cubicBezTo>
                    <a:pt x="111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4" y="199"/>
                    <a:pt x="114" y="199"/>
                    <a:pt x="115" y="199"/>
                  </a:cubicBezTo>
                  <a:cubicBezTo>
                    <a:pt x="117" y="199"/>
                    <a:pt x="119" y="199"/>
                    <a:pt x="120" y="202"/>
                  </a:cubicBezTo>
                  <a:cubicBezTo>
                    <a:pt x="113" y="203"/>
                    <a:pt x="106" y="204"/>
                    <a:pt x="100" y="205"/>
                  </a:cubicBezTo>
                  <a:cubicBezTo>
                    <a:pt x="100" y="206"/>
                    <a:pt x="100" y="206"/>
                    <a:pt x="100" y="207"/>
                  </a:cubicBezTo>
                  <a:cubicBezTo>
                    <a:pt x="134" y="203"/>
                    <a:pt x="169" y="196"/>
                    <a:pt x="203" y="190"/>
                  </a:cubicBezTo>
                  <a:cubicBezTo>
                    <a:pt x="203" y="190"/>
                    <a:pt x="203" y="189"/>
                    <a:pt x="203" y="189"/>
                  </a:cubicBezTo>
                  <a:cubicBezTo>
                    <a:pt x="186" y="192"/>
                    <a:pt x="169" y="195"/>
                    <a:pt x="152" y="197"/>
                  </a:cubicBezTo>
                  <a:moveTo>
                    <a:pt x="125" y="195"/>
                  </a:moveTo>
                  <a:cubicBezTo>
                    <a:pt x="120" y="189"/>
                    <a:pt x="119" y="183"/>
                    <a:pt x="120" y="177"/>
                  </a:cubicBezTo>
                  <a:cubicBezTo>
                    <a:pt x="121" y="183"/>
                    <a:pt x="123" y="189"/>
                    <a:pt x="125" y="195"/>
                  </a:cubicBezTo>
                  <a:moveTo>
                    <a:pt x="17" y="162"/>
                  </a:moveTo>
                  <a:cubicBezTo>
                    <a:pt x="20" y="162"/>
                    <a:pt x="22" y="160"/>
                    <a:pt x="23" y="157"/>
                  </a:cubicBezTo>
                  <a:cubicBezTo>
                    <a:pt x="27" y="162"/>
                    <a:pt x="31" y="166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0" y="168"/>
                    <a:pt x="26" y="166"/>
                    <a:pt x="22" y="164"/>
                  </a:cubicBezTo>
                  <a:cubicBezTo>
                    <a:pt x="22" y="166"/>
                    <a:pt x="22" y="166"/>
                    <a:pt x="23" y="167"/>
                  </a:cubicBezTo>
                  <a:cubicBezTo>
                    <a:pt x="24" y="168"/>
                    <a:pt x="26" y="169"/>
                    <a:pt x="27" y="170"/>
                  </a:cubicBezTo>
                  <a:cubicBezTo>
                    <a:pt x="41" y="176"/>
                    <a:pt x="50" y="189"/>
                    <a:pt x="59" y="200"/>
                  </a:cubicBezTo>
                  <a:cubicBezTo>
                    <a:pt x="69" y="210"/>
                    <a:pt x="78" y="221"/>
                    <a:pt x="87" y="232"/>
                  </a:cubicBezTo>
                  <a:cubicBezTo>
                    <a:pt x="89" y="234"/>
                    <a:pt x="92" y="235"/>
                    <a:pt x="94" y="235"/>
                  </a:cubicBezTo>
                  <a:cubicBezTo>
                    <a:pt x="96" y="235"/>
                    <a:pt x="97" y="235"/>
                    <a:pt x="99" y="235"/>
                  </a:cubicBezTo>
                  <a:cubicBezTo>
                    <a:pt x="107" y="232"/>
                    <a:pt x="116" y="230"/>
                    <a:pt x="125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6" y="228"/>
                    <a:pt x="127" y="229"/>
                    <a:pt x="128" y="229"/>
                  </a:cubicBezTo>
                  <a:cubicBezTo>
                    <a:pt x="130" y="230"/>
                    <a:pt x="132" y="230"/>
                    <a:pt x="133" y="231"/>
                  </a:cubicBezTo>
                  <a:cubicBezTo>
                    <a:pt x="134" y="230"/>
                    <a:pt x="134" y="230"/>
                    <a:pt x="134" y="230"/>
                  </a:cubicBezTo>
                  <a:cubicBezTo>
                    <a:pt x="133" y="229"/>
                    <a:pt x="132" y="228"/>
                    <a:pt x="130" y="227"/>
                  </a:cubicBezTo>
                  <a:cubicBezTo>
                    <a:pt x="148" y="223"/>
                    <a:pt x="166" y="219"/>
                    <a:pt x="183" y="214"/>
                  </a:cubicBezTo>
                  <a:cubicBezTo>
                    <a:pt x="184" y="215"/>
                    <a:pt x="184" y="215"/>
                    <a:pt x="184" y="215"/>
                  </a:cubicBezTo>
                  <a:cubicBezTo>
                    <a:pt x="179" y="217"/>
                    <a:pt x="175" y="219"/>
                    <a:pt x="170" y="220"/>
                  </a:cubicBezTo>
                  <a:cubicBezTo>
                    <a:pt x="161" y="224"/>
                    <a:pt x="152" y="227"/>
                    <a:pt x="143" y="230"/>
                  </a:cubicBezTo>
                  <a:cubicBezTo>
                    <a:pt x="142" y="231"/>
                    <a:pt x="141" y="232"/>
                    <a:pt x="139" y="232"/>
                  </a:cubicBezTo>
                  <a:cubicBezTo>
                    <a:pt x="138" y="233"/>
                    <a:pt x="137" y="233"/>
                    <a:pt x="136" y="233"/>
                  </a:cubicBezTo>
                  <a:cubicBezTo>
                    <a:pt x="135" y="233"/>
                    <a:pt x="135" y="233"/>
                    <a:pt x="135" y="233"/>
                  </a:cubicBezTo>
                  <a:cubicBezTo>
                    <a:pt x="134" y="233"/>
                    <a:pt x="133" y="233"/>
                    <a:pt x="133" y="233"/>
                  </a:cubicBezTo>
                  <a:cubicBezTo>
                    <a:pt x="130" y="233"/>
                    <a:pt x="129" y="234"/>
                    <a:pt x="127" y="237"/>
                  </a:cubicBezTo>
                  <a:cubicBezTo>
                    <a:pt x="124" y="244"/>
                    <a:pt x="122" y="252"/>
                    <a:pt x="124" y="262"/>
                  </a:cubicBezTo>
                  <a:cubicBezTo>
                    <a:pt x="123" y="261"/>
                    <a:pt x="121" y="260"/>
                    <a:pt x="120" y="260"/>
                  </a:cubicBezTo>
                  <a:cubicBezTo>
                    <a:pt x="103" y="248"/>
                    <a:pt x="86" y="236"/>
                    <a:pt x="68" y="224"/>
                  </a:cubicBezTo>
                  <a:cubicBezTo>
                    <a:pt x="57" y="216"/>
                    <a:pt x="46" y="208"/>
                    <a:pt x="35" y="200"/>
                  </a:cubicBezTo>
                  <a:cubicBezTo>
                    <a:pt x="29" y="196"/>
                    <a:pt x="22" y="192"/>
                    <a:pt x="16" y="188"/>
                  </a:cubicBezTo>
                  <a:cubicBezTo>
                    <a:pt x="14" y="186"/>
                    <a:pt x="11" y="183"/>
                    <a:pt x="10" y="181"/>
                  </a:cubicBezTo>
                  <a:cubicBezTo>
                    <a:pt x="8" y="175"/>
                    <a:pt x="8" y="169"/>
                    <a:pt x="11" y="164"/>
                  </a:cubicBezTo>
                  <a:cubicBezTo>
                    <a:pt x="12" y="163"/>
                    <a:pt x="13" y="161"/>
                    <a:pt x="14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6" y="162"/>
                    <a:pt x="16" y="162"/>
                    <a:pt x="17" y="162"/>
                  </a:cubicBezTo>
                  <a:moveTo>
                    <a:pt x="195" y="157"/>
                  </a:moveTo>
                  <a:cubicBezTo>
                    <a:pt x="209" y="150"/>
                    <a:pt x="224" y="146"/>
                    <a:pt x="240" y="143"/>
                  </a:cubicBezTo>
                  <a:cubicBezTo>
                    <a:pt x="239" y="147"/>
                    <a:pt x="238" y="149"/>
                    <a:pt x="234" y="150"/>
                  </a:cubicBezTo>
                  <a:cubicBezTo>
                    <a:pt x="227" y="150"/>
                    <a:pt x="220" y="153"/>
                    <a:pt x="213" y="155"/>
                  </a:cubicBezTo>
                  <a:cubicBezTo>
                    <a:pt x="213" y="155"/>
                    <a:pt x="213" y="155"/>
                    <a:pt x="213" y="156"/>
                  </a:cubicBezTo>
                  <a:cubicBezTo>
                    <a:pt x="220" y="154"/>
                    <a:pt x="227" y="153"/>
                    <a:pt x="233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5" y="152"/>
                    <a:pt x="237" y="152"/>
                    <a:pt x="238" y="153"/>
                  </a:cubicBezTo>
                  <a:cubicBezTo>
                    <a:pt x="237" y="154"/>
                    <a:pt x="236" y="155"/>
                    <a:pt x="235" y="155"/>
                  </a:cubicBezTo>
                  <a:cubicBezTo>
                    <a:pt x="211" y="161"/>
                    <a:pt x="187" y="167"/>
                    <a:pt x="163" y="173"/>
                  </a:cubicBezTo>
                  <a:cubicBezTo>
                    <a:pt x="161" y="174"/>
                    <a:pt x="160" y="174"/>
                    <a:pt x="158" y="175"/>
                  </a:cubicBezTo>
                  <a:cubicBezTo>
                    <a:pt x="158" y="175"/>
                    <a:pt x="158" y="176"/>
                    <a:pt x="158" y="176"/>
                  </a:cubicBezTo>
                  <a:cubicBezTo>
                    <a:pt x="185" y="170"/>
                    <a:pt x="211" y="163"/>
                    <a:pt x="238" y="157"/>
                  </a:cubicBezTo>
                  <a:cubicBezTo>
                    <a:pt x="238" y="158"/>
                    <a:pt x="238" y="158"/>
                    <a:pt x="238" y="158"/>
                  </a:cubicBezTo>
                  <a:cubicBezTo>
                    <a:pt x="237" y="159"/>
                    <a:pt x="235" y="160"/>
                    <a:pt x="234" y="160"/>
                  </a:cubicBezTo>
                  <a:cubicBezTo>
                    <a:pt x="201" y="169"/>
                    <a:pt x="167" y="178"/>
                    <a:pt x="134" y="187"/>
                  </a:cubicBezTo>
                  <a:cubicBezTo>
                    <a:pt x="132" y="188"/>
                    <a:pt x="130" y="188"/>
                    <a:pt x="129" y="188"/>
                  </a:cubicBezTo>
                  <a:cubicBezTo>
                    <a:pt x="127" y="188"/>
                    <a:pt x="126" y="186"/>
                    <a:pt x="125" y="182"/>
                  </a:cubicBezTo>
                  <a:cubicBezTo>
                    <a:pt x="125" y="180"/>
                    <a:pt x="125" y="179"/>
                    <a:pt x="125" y="177"/>
                  </a:cubicBezTo>
                  <a:cubicBezTo>
                    <a:pt x="125" y="172"/>
                    <a:pt x="126" y="170"/>
                    <a:pt x="131" y="169"/>
                  </a:cubicBezTo>
                  <a:cubicBezTo>
                    <a:pt x="140" y="167"/>
                    <a:pt x="149" y="164"/>
                    <a:pt x="157" y="163"/>
                  </a:cubicBezTo>
                  <a:cubicBezTo>
                    <a:pt x="158" y="162"/>
                    <a:pt x="158" y="162"/>
                    <a:pt x="159" y="162"/>
                  </a:cubicBezTo>
                  <a:cubicBezTo>
                    <a:pt x="161" y="162"/>
                    <a:pt x="163" y="163"/>
                    <a:pt x="165" y="163"/>
                  </a:cubicBezTo>
                  <a:cubicBezTo>
                    <a:pt x="165" y="164"/>
                    <a:pt x="165" y="164"/>
                    <a:pt x="165" y="165"/>
                  </a:cubicBezTo>
                  <a:cubicBezTo>
                    <a:pt x="153" y="168"/>
                    <a:pt x="141" y="171"/>
                    <a:pt x="128" y="175"/>
                  </a:cubicBezTo>
                  <a:cubicBezTo>
                    <a:pt x="128" y="175"/>
                    <a:pt x="129" y="176"/>
                    <a:pt x="129" y="176"/>
                  </a:cubicBezTo>
                  <a:cubicBezTo>
                    <a:pt x="154" y="170"/>
                    <a:pt x="179" y="163"/>
                    <a:pt x="204" y="156"/>
                  </a:cubicBezTo>
                  <a:cubicBezTo>
                    <a:pt x="204" y="156"/>
                    <a:pt x="204" y="156"/>
                    <a:pt x="204" y="155"/>
                  </a:cubicBezTo>
                  <a:cubicBezTo>
                    <a:pt x="201" y="156"/>
                    <a:pt x="198" y="156"/>
                    <a:pt x="195" y="157"/>
                  </a:cubicBezTo>
                  <a:moveTo>
                    <a:pt x="85" y="222"/>
                  </a:moveTo>
                  <a:cubicBezTo>
                    <a:pt x="81" y="217"/>
                    <a:pt x="77" y="213"/>
                    <a:pt x="73" y="208"/>
                  </a:cubicBezTo>
                  <a:cubicBezTo>
                    <a:pt x="65" y="198"/>
                    <a:pt x="57" y="188"/>
                    <a:pt x="48" y="178"/>
                  </a:cubicBezTo>
                  <a:cubicBezTo>
                    <a:pt x="42" y="170"/>
                    <a:pt x="35" y="162"/>
                    <a:pt x="28" y="154"/>
                  </a:cubicBezTo>
                  <a:cubicBezTo>
                    <a:pt x="24" y="148"/>
                    <a:pt x="19" y="143"/>
                    <a:pt x="15" y="138"/>
                  </a:cubicBezTo>
                  <a:cubicBezTo>
                    <a:pt x="11" y="133"/>
                    <a:pt x="12" y="127"/>
                    <a:pt x="14" y="121"/>
                  </a:cubicBezTo>
                  <a:cubicBezTo>
                    <a:pt x="29" y="132"/>
                    <a:pt x="44" y="142"/>
                    <a:pt x="57" y="154"/>
                  </a:cubicBezTo>
                  <a:cubicBezTo>
                    <a:pt x="70" y="165"/>
                    <a:pt x="81" y="179"/>
                    <a:pt x="93" y="192"/>
                  </a:cubicBezTo>
                  <a:cubicBezTo>
                    <a:pt x="94" y="191"/>
                    <a:pt x="95" y="191"/>
                    <a:pt x="95" y="190"/>
                  </a:cubicBezTo>
                  <a:cubicBezTo>
                    <a:pt x="89" y="183"/>
                    <a:pt x="83" y="176"/>
                    <a:pt x="77" y="169"/>
                  </a:cubicBezTo>
                  <a:cubicBezTo>
                    <a:pt x="77" y="169"/>
                    <a:pt x="77" y="169"/>
                    <a:pt x="77" y="169"/>
                  </a:cubicBezTo>
                  <a:cubicBezTo>
                    <a:pt x="86" y="176"/>
                    <a:pt x="95" y="182"/>
                    <a:pt x="105" y="190"/>
                  </a:cubicBezTo>
                  <a:cubicBezTo>
                    <a:pt x="101" y="191"/>
                    <a:pt x="97" y="192"/>
                    <a:pt x="93" y="193"/>
                  </a:cubicBezTo>
                  <a:cubicBezTo>
                    <a:pt x="92" y="193"/>
                    <a:pt x="91" y="194"/>
                    <a:pt x="90" y="195"/>
                  </a:cubicBezTo>
                  <a:cubicBezTo>
                    <a:pt x="83" y="202"/>
                    <a:pt x="82" y="210"/>
                    <a:pt x="84" y="219"/>
                  </a:cubicBezTo>
                  <a:cubicBezTo>
                    <a:pt x="85" y="220"/>
                    <a:pt x="85" y="221"/>
                    <a:pt x="85" y="222"/>
                  </a:cubicBezTo>
                  <a:moveTo>
                    <a:pt x="177" y="151"/>
                  </a:moveTo>
                  <a:cubicBezTo>
                    <a:pt x="175" y="151"/>
                    <a:pt x="174" y="150"/>
                    <a:pt x="173" y="148"/>
                  </a:cubicBezTo>
                  <a:cubicBezTo>
                    <a:pt x="172" y="144"/>
                    <a:pt x="173" y="142"/>
                    <a:pt x="177" y="141"/>
                  </a:cubicBezTo>
                  <a:cubicBezTo>
                    <a:pt x="209" y="129"/>
                    <a:pt x="242" y="117"/>
                    <a:pt x="274" y="106"/>
                  </a:cubicBezTo>
                  <a:cubicBezTo>
                    <a:pt x="275" y="106"/>
                    <a:pt x="276" y="106"/>
                    <a:pt x="277" y="105"/>
                  </a:cubicBezTo>
                  <a:cubicBezTo>
                    <a:pt x="274" y="111"/>
                    <a:pt x="272" y="117"/>
                    <a:pt x="265" y="120"/>
                  </a:cubicBezTo>
                  <a:cubicBezTo>
                    <a:pt x="237" y="130"/>
                    <a:pt x="208" y="140"/>
                    <a:pt x="180" y="150"/>
                  </a:cubicBezTo>
                  <a:cubicBezTo>
                    <a:pt x="179" y="151"/>
                    <a:pt x="178" y="151"/>
                    <a:pt x="177" y="151"/>
                  </a:cubicBezTo>
                  <a:moveTo>
                    <a:pt x="115" y="190"/>
                  </a:moveTo>
                  <a:cubicBezTo>
                    <a:pt x="112" y="188"/>
                    <a:pt x="109" y="186"/>
                    <a:pt x="107" y="184"/>
                  </a:cubicBezTo>
                  <a:cubicBezTo>
                    <a:pt x="92" y="173"/>
                    <a:pt x="78" y="162"/>
                    <a:pt x="63" y="151"/>
                  </a:cubicBezTo>
                  <a:cubicBezTo>
                    <a:pt x="48" y="139"/>
                    <a:pt x="33" y="127"/>
                    <a:pt x="18" y="115"/>
                  </a:cubicBezTo>
                  <a:cubicBezTo>
                    <a:pt x="11" y="110"/>
                    <a:pt x="10" y="103"/>
                    <a:pt x="11" y="95"/>
                  </a:cubicBezTo>
                  <a:cubicBezTo>
                    <a:pt x="12" y="91"/>
                    <a:pt x="14" y="88"/>
                    <a:pt x="16" y="84"/>
                  </a:cubicBezTo>
                  <a:cubicBezTo>
                    <a:pt x="16" y="91"/>
                    <a:pt x="22" y="92"/>
                    <a:pt x="27" y="95"/>
                  </a:cubicBezTo>
                  <a:cubicBezTo>
                    <a:pt x="35" y="100"/>
                    <a:pt x="42" y="107"/>
                    <a:pt x="50" y="112"/>
                  </a:cubicBezTo>
                  <a:cubicBezTo>
                    <a:pt x="69" y="126"/>
                    <a:pt x="88" y="140"/>
                    <a:pt x="108" y="153"/>
                  </a:cubicBezTo>
                  <a:cubicBezTo>
                    <a:pt x="110" y="155"/>
                    <a:pt x="112" y="156"/>
                    <a:pt x="114" y="156"/>
                  </a:cubicBezTo>
                  <a:cubicBezTo>
                    <a:pt x="95" y="140"/>
                    <a:pt x="76" y="124"/>
                    <a:pt x="55" y="109"/>
                  </a:cubicBezTo>
                  <a:cubicBezTo>
                    <a:pt x="84" y="123"/>
                    <a:pt x="113" y="138"/>
                    <a:pt x="143" y="153"/>
                  </a:cubicBezTo>
                  <a:cubicBezTo>
                    <a:pt x="135" y="155"/>
                    <a:pt x="128" y="156"/>
                    <a:pt x="122" y="158"/>
                  </a:cubicBezTo>
                  <a:cubicBezTo>
                    <a:pt x="120" y="159"/>
                    <a:pt x="117" y="160"/>
                    <a:pt x="116" y="162"/>
                  </a:cubicBezTo>
                  <a:cubicBezTo>
                    <a:pt x="112" y="169"/>
                    <a:pt x="112" y="177"/>
                    <a:pt x="115" y="190"/>
                  </a:cubicBezTo>
                  <a:moveTo>
                    <a:pt x="145" y="119"/>
                  </a:moveTo>
                  <a:cubicBezTo>
                    <a:pt x="144" y="114"/>
                    <a:pt x="145" y="110"/>
                    <a:pt x="147" y="106"/>
                  </a:cubicBezTo>
                  <a:cubicBezTo>
                    <a:pt x="148" y="105"/>
                    <a:pt x="150" y="104"/>
                    <a:pt x="151" y="103"/>
                  </a:cubicBezTo>
                  <a:cubicBezTo>
                    <a:pt x="179" y="96"/>
                    <a:pt x="207" y="89"/>
                    <a:pt x="235" y="82"/>
                  </a:cubicBezTo>
                  <a:cubicBezTo>
                    <a:pt x="244" y="80"/>
                    <a:pt x="252" y="77"/>
                    <a:pt x="261" y="75"/>
                  </a:cubicBezTo>
                  <a:cubicBezTo>
                    <a:pt x="260" y="79"/>
                    <a:pt x="259" y="80"/>
                    <a:pt x="255" y="81"/>
                  </a:cubicBezTo>
                  <a:cubicBezTo>
                    <a:pt x="224" y="88"/>
                    <a:pt x="194" y="95"/>
                    <a:pt x="163" y="102"/>
                  </a:cubicBezTo>
                  <a:cubicBezTo>
                    <a:pt x="163" y="102"/>
                    <a:pt x="163" y="103"/>
                    <a:pt x="163" y="104"/>
                  </a:cubicBezTo>
                  <a:cubicBezTo>
                    <a:pt x="195" y="97"/>
                    <a:pt x="227" y="89"/>
                    <a:pt x="259" y="82"/>
                  </a:cubicBezTo>
                  <a:cubicBezTo>
                    <a:pt x="260" y="86"/>
                    <a:pt x="260" y="90"/>
                    <a:pt x="260" y="94"/>
                  </a:cubicBezTo>
                  <a:cubicBezTo>
                    <a:pt x="222" y="103"/>
                    <a:pt x="184" y="113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1"/>
                    <a:pt x="145" y="121"/>
                  </a:cubicBezTo>
                  <a:cubicBezTo>
                    <a:pt x="157" y="118"/>
                    <a:pt x="168" y="115"/>
                    <a:pt x="180" y="112"/>
                  </a:cubicBezTo>
                  <a:cubicBezTo>
                    <a:pt x="179" y="112"/>
                    <a:pt x="179" y="111"/>
                    <a:pt x="179" y="111"/>
                  </a:cubicBezTo>
                  <a:cubicBezTo>
                    <a:pt x="168" y="113"/>
                    <a:pt x="156" y="116"/>
                    <a:pt x="145" y="119"/>
                  </a:cubicBezTo>
                  <a:moveTo>
                    <a:pt x="164" y="156"/>
                  </a:moveTo>
                  <a:cubicBezTo>
                    <a:pt x="157" y="153"/>
                    <a:pt x="150" y="149"/>
                    <a:pt x="143" y="146"/>
                  </a:cubicBezTo>
                  <a:cubicBezTo>
                    <a:pt x="130" y="140"/>
                    <a:pt x="117" y="133"/>
                    <a:pt x="105" y="127"/>
                  </a:cubicBezTo>
                  <a:cubicBezTo>
                    <a:pt x="93" y="121"/>
                    <a:pt x="81" y="115"/>
                    <a:pt x="69" y="109"/>
                  </a:cubicBezTo>
                  <a:cubicBezTo>
                    <a:pt x="60" y="105"/>
                    <a:pt x="51" y="100"/>
                    <a:pt x="42" y="96"/>
                  </a:cubicBezTo>
                  <a:cubicBezTo>
                    <a:pt x="37" y="93"/>
                    <a:pt x="31" y="91"/>
                    <a:pt x="26" y="88"/>
                  </a:cubicBezTo>
                  <a:cubicBezTo>
                    <a:pt x="21" y="85"/>
                    <a:pt x="20" y="75"/>
                    <a:pt x="24" y="72"/>
                  </a:cubicBezTo>
                  <a:cubicBezTo>
                    <a:pt x="28" y="70"/>
                    <a:pt x="33" y="71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6" y="68"/>
                    <a:pt x="37" y="68"/>
                  </a:cubicBezTo>
                  <a:cubicBezTo>
                    <a:pt x="41" y="71"/>
                    <a:pt x="45" y="73"/>
                    <a:pt x="49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3" y="74"/>
                    <a:pt x="39" y="72"/>
                    <a:pt x="34" y="70"/>
                  </a:cubicBezTo>
                  <a:cubicBezTo>
                    <a:pt x="34" y="71"/>
                    <a:pt x="33" y="71"/>
                    <a:pt x="33" y="71"/>
                  </a:cubicBezTo>
                  <a:cubicBezTo>
                    <a:pt x="35" y="73"/>
                    <a:pt x="38" y="74"/>
                    <a:pt x="40" y="75"/>
                  </a:cubicBezTo>
                  <a:cubicBezTo>
                    <a:pt x="69" y="88"/>
                    <a:pt x="93" y="107"/>
                    <a:pt x="119" y="124"/>
                  </a:cubicBezTo>
                  <a:cubicBezTo>
                    <a:pt x="125" y="128"/>
                    <a:pt x="131" y="132"/>
                    <a:pt x="138" y="136"/>
                  </a:cubicBezTo>
                  <a:cubicBezTo>
                    <a:pt x="138" y="137"/>
                    <a:pt x="139" y="137"/>
                    <a:pt x="140" y="137"/>
                  </a:cubicBezTo>
                  <a:cubicBezTo>
                    <a:pt x="140" y="137"/>
                    <a:pt x="141" y="137"/>
                    <a:pt x="141" y="137"/>
                  </a:cubicBezTo>
                  <a:cubicBezTo>
                    <a:pt x="147" y="136"/>
                    <a:pt x="154" y="135"/>
                    <a:pt x="161" y="133"/>
                  </a:cubicBezTo>
                  <a:cubicBezTo>
                    <a:pt x="177" y="129"/>
                    <a:pt x="192" y="124"/>
                    <a:pt x="208" y="119"/>
                  </a:cubicBezTo>
                  <a:cubicBezTo>
                    <a:pt x="212" y="118"/>
                    <a:pt x="216" y="117"/>
                    <a:pt x="220" y="117"/>
                  </a:cubicBezTo>
                  <a:cubicBezTo>
                    <a:pt x="213" y="119"/>
                    <a:pt x="205" y="122"/>
                    <a:pt x="198" y="125"/>
                  </a:cubicBezTo>
                  <a:cubicBezTo>
                    <a:pt x="190" y="127"/>
                    <a:pt x="182" y="130"/>
                    <a:pt x="174" y="132"/>
                  </a:cubicBezTo>
                  <a:cubicBezTo>
                    <a:pt x="165" y="135"/>
                    <a:pt x="161" y="144"/>
                    <a:pt x="163" y="153"/>
                  </a:cubicBezTo>
                  <a:cubicBezTo>
                    <a:pt x="163" y="154"/>
                    <a:pt x="164" y="155"/>
                    <a:pt x="164" y="156"/>
                  </a:cubicBezTo>
                  <a:moveTo>
                    <a:pt x="137" y="129"/>
                  </a:moveTo>
                  <a:cubicBezTo>
                    <a:pt x="132" y="126"/>
                    <a:pt x="127" y="123"/>
                    <a:pt x="122" y="120"/>
                  </a:cubicBezTo>
                  <a:cubicBezTo>
                    <a:pt x="108" y="110"/>
                    <a:pt x="94" y="101"/>
                    <a:pt x="80" y="92"/>
                  </a:cubicBezTo>
                  <a:cubicBezTo>
                    <a:pt x="66" y="82"/>
                    <a:pt x="51" y="72"/>
                    <a:pt x="37" y="62"/>
                  </a:cubicBezTo>
                  <a:cubicBezTo>
                    <a:pt x="34" y="60"/>
                    <a:pt x="31" y="59"/>
                    <a:pt x="28" y="56"/>
                  </a:cubicBezTo>
                  <a:cubicBezTo>
                    <a:pt x="27" y="56"/>
                    <a:pt x="26" y="54"/>
                    <a:pt x="25" y="53"/>
                  </a:cubicBezTo>
                  <a:cubicBezTo>
                    <a:pt x="23" y="46"/>
                    <a:pt x="22" y="38"/>
                    <a:pt x="27" y="30"/>
                  </a:cubicBezTo>
                  <a:cubicBezTo>
                    <a:pt x="27" y="29"/>
                    <a:pt x="29" y="28"/>
                    <a:pt x="30" y="27"/>
                  </a:cubicBezTo>
                  <a:cubicBezTo>
                    <a:pt x="49" y="23"/>
                    <a:pt x="67" y="20"/>
                    <a:pt x="86" y="16"/>
                  </a:cubicBezTo>
                  <a:cubicBezTo>
                    <a:pt x="102" y="13"/>
                    <a:pt x="118" y="9"/>
                    <a:pt x="134" y="6"/>
                  </a:cubicBezTo>
                  <a:cubicBezTo>
                    <a:pt x="137" y="5"/>
                    <a:pt x="139" y="5"/>
                    <a:pt x="141" y="5"/>
                  </a:cubicBezTo>
                  <a:cubicBezTo>
                    <a:pt x="145" y="5"/>
                    <a:pt x="148" y="6"/>
                    <a:pt x="151" y="7"/>
                  </a:cubicBezTo>
                  <a:cubicBezTo>
                    <a:pt x="189" y="26"/>
                    <a:pt x="227" y="44"/>
                    <a:pt x="265" y="63"/>
                  </a:cubicBezTo>
                  <a:cubicBezTo>
                    <a:pt x="266" y="63"/>
                    <a:pt x="266" y="64"/>
                    <a:pt x="267" y="64"/>
                  </a:cubicBezTo>
                  <a:cubicBezTo>
                    <a:pt x="246" y="70"/>
                    <a:pt x="225" y="75"/>
                    <a:pt x="204" y="80"/>
                  </a:cubicBezTo>
                  <a:cubicBezTo>
                    <a:pt x="184" y="85"/>
                    <a:pt x="165" y="90"/>
                    <a:pt x="145" y="95"/>
                  </a:cubicBezTo>
                  <a:cubicBezTo>
                    <a:pt x="144" y="95"/>
                    <a:pt x="142" y="96"/>
                    <a:pt x="142" y="97"/>
                  </a:cubicBezTo>
                  <a:cubicBezTo>
                    <a:pt x="135" y="106"/>
                    <a:pt x="131" y="115"/>
                    <a:pt x="136" y="126"/>
                  </a:cubicBezTo>
                  <a:cubicBezTo>
                    <a:pt x="136" y="127"/>
                    <a:pt x="137" y="128"/>
                    <a:pt x="137" y="129"/>
                  </a:cubicBezTo>
                  <a:moveTo>
                    <a:pt x="143" y="0"/>
                  </a:moveTo>
                  <a:cubicBezTo>
                    <a:pt x="142" y="0"/>
                    <a:pt x="142" y="0"/>
                    <a:pt x="141" y="0"/>
                  </a:cubicBezTo>
                  <a:cubicBezTo>
                    <a:pt x="132" y="2"/>
                    <a:pt x="123" y="4"/>
                    <a:pt x="114" y="6"/>
                  </a:cubicBezTo>
                  <a:cubicBezTo>
                    <a:pt x="87" y="11"/>
                    <a:pt x="60" y="16"/>
                    <a:pt x="33" y="21"/>
                  </a:cubicBezTo>
                  <a:cubicBezTo>
                    <a:pt x="26" y="22"/>
                    <a:pt x="22" y="26"/>
                    <a:pt x="19" y="32"/>
                  </a:cubicBezTo>
                  <a:cubicBezTo>
                    <a:pt x="17" y="39"/>
                    <a:pt x="17" y="46"/>
                    <a:pt x="19" y="53"/>
                  </a:cubicBezTo>
                  <a:cubicBezTo>
                    <a:pt x="20" y="58"/>
                    <a:pt x="24" y="59"/>
                    <a:pt x="27" y="62"/>
                  </a:cubicBezTo>
                  <a:cubicBezTo>
                    <a:pt x="28" y="62"/>
                    <a:pt x="28" y="62"/>
                    <a:pt x="29" y="63"/>
                  </a:cubicBezTo>
                  <a:cubicBezTo>
                    <a:pt x="28" y="64"/>
                    <a:pt x="27" y="65"/>
                    <a:pt x="26" y="65"/>
                  </a:cubicBezTo>
                  <a:cubicBezTo>
                    <a:pt x="24" y="66"/>
                    <a:pt x="21" y="66"/>
                    <a:pt x="20" y="67"/>
                  </a:cubicBezTo>
                  <a:cubicBezTo>
                    <a:pt x="18" y="69"/>
                    <a:pt x="17" y="73"/>
                    <a:pt x="16" y="76"/>
                  </a:cubicBezTo>
                  <a:cubicBezTo>
                    <a:pt x="15" y="77"/>
                    <a:pt x="15" y="78"/>
                    <a:pt x="14" y="79"/>
                  </a:cubicBezTo>
                  <a:cubicBezTo>
                    <a:pt x="12" y="81"/>
                    <a:pt x="9" y="82"/>
                    <a:pt x="8" y="83"/>
                  </a:cubicBezTo>
                  <a:cubicBezTo>
                    <a:pt x="4" y="90"/>
                    <a:pt x="3" y="97"/>
                    <a:pt x="5" y="104"/>
                  </a:cubicBezTo>
                  <a:cubicBezTo>
                    <a:pt x="7" y="111"/>
                    <a:pt x="8" y="117"/>
                    <a:pt x="7" y="125"/>
                  </a:cubicBezTo>
                  <a:cubicBezTo>
                    <a:pt x="5" y="135"/>
                    <a:pt x="9" y="143"/>
                    <a:pt x="16" y="149"/>
                  </a:cubicBezTo>
                  <a:cubicBezTo>
                    <a:pt x="17" y="150"/>
                    <a:pt x="18" y="153"/>
                    <a:pt x="17" y="153"/>
                  </a:cubicBezTo>
                  <a:cubicBezTo>
                    <a:pt x="16" y="155"/>
                    <a:pt x="14" y="156"/>
                    <a:pt x="13" y="156"/>
                  </a:cubicBezTo>
                  <a:cubicBezTo>
                    <a:pt x="13" y="156"/>
                    <a:pt x="13" y="156"/>
                    <a:pt x="12" y="156"/>
                  </a:cubicBezTo>
                  <a:cubicBezTo>
                    <a:pt x="11" y="155"/>
                    <a:pt x="11" y="155"/>
                    <a:pt x="10" y="155"/>
                  </a:cubicBezTo>
                  <a:cubicBezTo>
                    <a:pt x="7" y="155"/>
                    <a:pt x="6" y="157"/>
                    <a:pt x="5" y="160"/>
                  </a:cubicBezTo>
                  <a:cubicBezTo>
                    <a:pt x="1" y="168"/>
                    <a:pt x="0" y="177"/>
                    <a:pt x="3" y="186"/>
                  </a:cubicBezTo>
                  <a:cubicBezTo>
                    <a:pt x="4" y="188"/>
                    <a:pt x="5" y="190"/>
                    <a:pt x="7" y="191"/>
                  </a:cubicBezTo>
                  <a:cubicBezTo>
                    <a:pt x="21" y="201"/>
                    <a:pt x="36" y="211"/>
                    <a:pt x="50" y="221"/>
                  </a:cubicBezTo>
                  <a:cubicBezTo>
                    <a:pt x="76" y="239"/>
                    <a:pt x="102" y="257"/>
                    <a:pt x="127" y="275"/>
                  </a:cubicBezTo>
                  <a:cubicBezTo>
                    <a:pt x="129" y="276"/>
                    <a:pt x="131" y="277"/>
                    <a:pt x="133" y="277"/>
                  </a:cubicBezTo>
                  <a:cubicBezTo>
                    <a:pt x="134" y="277"/>
                    <a:pt x="135" y="276"/>
                    <a:pt x="137" y="276"/>
                  </a:cubicBezTo>
                  <a:cubicBezTo>
                    <a:pt x="145" y="272"/>
                    <a:pt x="153" y="269"/>
                    <a:pt x="161" y="266"/>
                  </a:cubicBezTo>
                  <a:cubicBezTo>
                    <a:pt x="190" y="254"/>
                    <a:pt x="220" y="242"/>
                    <a:pt x="249" y="229"/>
                  </a:cubicBezTo>
                  <a:cubicBezTo>
                    <a:pt x="254" y="227"/>
                    <a:pt x="254" y="224"/>
                    <a:pt x="250" y="221"/>
                  </a:cubicBezTo>
                  <a:cubicBezTo>
                    <a:pt x="247" y="219"/>
                    <a:pt x="245" y="218"/>
                    <a:pt x="242" y="216"/>
                  </a:cubicBezTo>
                  <a:cubicBezTo>
                    <a:pt x="239" y="213"/>
                    <a:pt x="238" y="210"/>
                    <a:pt x="241" y="206"/>
                  </a:cubicBezTo>
                  <a:cubicBezTo>
                    <a:pt x="244" y="203"/>
                    <a:pt x="248" y="199"/>
                    <a:pt x="251" y="195"/>
                  </a:cubicBezTo>
                  <a:cubicBezTo>
                    <a:pt x="251" y="194"/>
                    <a:pt x="251" y="192"/>
                    <a:pt x="250" y="190"/>
                  </a:cubicBezTo>
                  <a:cubicBezTo>
                    <a:pt x="249" y="189"/>
                    <a:pt x="246" y="189"/>
                    <a:pt x="245" y="188"/>
                  </a:cubicBezTo>
                  <a:cubicBezTo>
                    <a:pt x="239" y="185"/>
                    <a:pt x="234" y="183"/>
                    <a:pt x="227" y="179"/>
                  </a:cubicBezTo>
                  <a:cubicBezTo>
                    <a:pt x="230" y="178"/>
                    <a:pt x="231" y="177"/>
                    <a:pt x="232" y="176"/>
                  </a:cubicBezTo>
                  <a:cubicBezTo>
                    <a:pt x="233" y="176"/>
                    <a:pt x="234" y="175"/>
                    <a:pt x="235" y="174"/>
                  </a:cubicBezTo>
                  <a:cubicBezTo>
                    <a:pt x="236" y="173"/>
                    <a:pt x="237" y="172"/>
                    <a:pt x="238" y="172"/>
                  </a:cubicBezTo>
                  <a:cubicBezTo>
                    <a:pt x="243" y="170"/>
                    <a:pt x="249" y="169"/>
                    <a:pt x="254" y="167"/>
                  </a:cubicBezTo>
                  <a:cubicBezTo>
                    <a:pt x="255" y="167"/>
                    <a:pt x="256" y="166"/>
                    <a:pt x="256" y="165"/>
                  </a:cubicBezTo>
                  <a:cubicBezTo>
                    <a:pt x="256" y="164"/>
                    <a:pt x="256" y="162"/>
                    <a:pt x="255" y="161"/>
                  </a:cubicBezTo>
                  <a:cubicBezTo>
                    <a:pt x="253" y="160"/>
                    <a:pt x="251" y="158"/>
                    <a:pt x="249" y="157"/>
                  </a:cubicBezTo>
                  <a:cubicBezTo>
                    <a:pt x="243" y="154"/>
                    <a:pt x="243" y="152"/>
                    <a:pt x="245" y="146"/>
                  </a:cubicBezTo>
                  <a:cubicBezTo>
                    <a:pt x="245" y="145"/>
                    <a:pt x="246" y="144"/>
                    <a:pt x="246" y="143"/>
                  </a:cubicBezTo>
                  <a:cubicBezTo>
                    <a:pt x="248" y="136"/>
                    <a:pt x="256" y="135"/>
                    <a:pt x="261" y="132"/>
                  </a:cubicBezTo>
                  <a:cubicBezTo>
                    <a:pt x="266" y="128"/>
                    <a:pt x="273" y="127"/>
                    <a:pt x="279" y="124"/>
                  </a:cubicBezTo>
                  <a:cubicBezTo>
                    <a:pt x="280" y="124"/>
                    <a:pt x="282" y="123"/>
                    <a:pt x="282" y="122"/>
                  </a:cubicBezTo>
                  <a:cubicBezTo>
                    <a:pt x="282" y="121"/>
                    <a:pt x="281" y="120"/>
                    <a:pt x="280" y="119"/>
                  </a:cubicBezTo>
                  <a:cubicBezTo>
                    <a:pt x="279" y="118"/>
                    <a:pt x="277" y="117"/>
                    <a:pt x="277" y="117"/>
                  </a:cubicBezTo>
                  <a:cubicBezTo>
                    <a:pt x="278" y="112"/>
                    <a:pt x="280" y="107"/>
                    <a:pt x="281" y="103"/>
                  </a:cubicBezTo>
                  <a:cubicBezTo>
                    <a:pt x="281" y="102"/>
                    <a:pt x="282" y="101"/>
                    <a:pt x="283" y="101"/>
                  </a:cubicBezTo>
                  <a:cubicBezTo>
                    <a:pt x="286" y="98"/>
                    <a:pt x="286" y="96"/>
                    <a:pt x="282" y="95"/>
                  </a:cubicBezTo>
                  <a:cubicBezTo>
                    <a:pt x="278" y="93"/>
                    <a:pt x="273" y="91"/>
                    <a:pt x="269" y="89"/>
                  </a:cubicBezTo>
                  <a:cubicBezTo>
                    <a:pt x="266" y="88"/>
                    <a:pt x="266" y="87"/>
                    <a:pt x="266" y="84"/>
                  </a:cubicBezTo>
                  <a:cubicBezTo>
                    <a:pt x="266" y="79"/>
                    <a:pt x="268" y="74"/>
                    <a:pt x="273" y="71"/>
                  </a:cubicBezTo>
                  <a:cubicBezTo>
                    <a:pt x="279" y="67"/>
                    <a:pt x="279" y="64"/>
                    <a:pt x="272" y="61"/>
                  </a:cubicBezTo>
                  <a:cubicBezTo>
                    <a:pt x="270" y="60"/>
                    <a:pt x="269" y="59"/>
                    <a:pt x="267" y="59"/>
                  </a:cubicBezTo>
                  <a:cubicBezTo>
                    <a:pt x="227" y="39"/>
                    <a:pt x="187" y="20"/>
                    <a:pt x="147" y="1"/>
                  </a:cubicBezTo>
                  <a:cubicBezTo>
                    <a:pt x="146" y="0"/>
                    <a:pt x="144" y="0"/>
                    <a:pt x="1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8"/>
            <p:cNvSpPr>
              <a:spLocks/>
            </p:cNvSpPr>
            <p:nvPr userDrawn="1"/>
          </p:nvSpPr>
          <p:spPr bwMode="auto">
            <a:xfrm>
              <a:off x="1868488" y="525463"/>
              <a:ext cx="268288" cy="161925"/>
            </a:xfrm>
            <a:custGeom>
              <a:avLst/>
              <a:gdLst>
                <a:gd name="T0" fmla="*/ 0 w 110"/>
                <a:gd name="T1" fmla="*/ 0 h 66"/>
                <a:gd name="T2" fmla="*/ 110 w 110"/>
                <a:gd name="T3" fmla="*/ 66 h 66"/>
                <a:gd name="T4" fmla="*/ 0 w 110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66">
                  <a:moveTo>
                    <a:pt x="0" y="0"/>
                  </a:moveTo>
                  <a:cubicBezTo>
                    <a:pt x="36" y="23"/>
                    <a:pt x="72" y="45"/>
                    <a:pt x="110" y="66"/>
                  </a:cubicBezTo>
                  <a:cubicBezTo>
                    <a:pt x="107" y="61"/>
                    <a:pt x="6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9"/>
            <p:cNvSpPr>
              <a:spLocks/>
            </p:cNvSpPr>
            <p:nvPr userDrawn="1"/>
          </p:nvSpPr>
          <p:spPr bwMode="auto">
            <a:xfrm>
              <a:off x="2159000" y="679450"/>
              <a:ext cx="217488" cy="52388"/>
            </a:xfrm>
            <a:custGeom>
              <a:avLst/>
              <a:gdLst>
                <a:gd name="T0" fmla="*/ 89 w 89"/>
                <a:gd name="T1" fmla="*/ 0 h 21"/>
                <a:gd name="T2" fmla="*/ 0 w 89"/>
                <a:gd name="T3" fmla="*/ 19 h 21"/>
                <a:gd name="T4" fmla="*/ 1 w 89"/>
                <a:gd name="T5" fmla="*/ 21 h 21"/>
                <a:gd name="T6" fmla="*/ 89 w 89"/>
                <a:gd name="T7" fmla="*/ 2 h 21"/>
                <a:gd name="T8" fmla="*/ 89 w 8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1">
                  <a:moveTo>
                    <a:pt x="89" y="0"/>
                  </a:moveTo>
                  <a:cubicBezTo>
                    <a:pt x="59" y="6"/>
                    <a:pt x="30" y="12"/>
                    <a:pt x="0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30" y="15"/>
                    <a:pt x="60" y="8"/>
                    <a:pt x="89" y="2"/>
                  </a:cubicBezTo>
                  <a:cubicBezTo>
                    <a:pt x="89" y="1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50"/>
            <p:cNvSpPr>
              <a:spLocks/>
            </p:cNvSpPr>
            <p:nvPr userDrawn="1"/>
          </p:nvSpPr>
          <p:spPr bwMode="auto">
            <a:xfrm>
              <a:off x="2173288" y="995363"/>
              <a:ext cx="176213" cy="74613"/>
            </a:xfrm>
            <a:custGeom>
              <a:avLst/>
              <a:gdLst>
                <a:gd name="T0" fmla="*/ 71 w 72"/>
                <a:gd name="T1" fmla="*/ 0 h 30"/>
                <a:gd name="T2" fmla="*/ 0 w 72"/>
                <a:gd name="T3" fmla="*/ 29 h 30"/>
                <a:gd name="T4" fmla="*/ 0 w 72"/>
                <a:gd name="T5" fmla="*/ 30 h 30"/>
                <a:gd name="T6" fmla="*/ 72 w 72"/>
                <a:gd name="T7" fmla="*/ 2 h 30"/>
                <a:gd name="T8" fmla="*/ 71 w 7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71" y="0"/>
                  </a:moveTo>
                  <a:cubicBezTo>
                    <a:pt x="47" y="10"/>
                    <a:pt x="23" y="19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24" y="21"/>
                    <a:pt x="48" y="11"/>
                    <a:pt x="72" y="2"/>
                  </a:cubicBezTo>
                  <a:cubicBezTo>
                    <a:pt x="72" y="1"/>
                    <a:pt x="71" y="1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51"/>
            <p:cNvSpPr>
              <a:spLocks/>
            </p:cNvSpPr>
            <p:nvPr userDrawn="1"/>
          </p:nvSpPr>
          <p:spPr bwMode="auto">
            <a:xfrm>
              <a:off x="2230438" y="722313"/>
              <a:ext cx="223838" cy="85725"/>
            </a:xfrm>
            <a:custGeom>
              <a:avLst/>
              <a:gdLst>
                <a:gd name="T0" fmla="*/ 91 w 92"/>
                <a:gd name="T1" fmla="*/ 0 h 35"/>
                <a:gd name="T2" fmla="*/ 0 w 92"/>
                <a:gd name="T3" fmla="*/ 33 h 35"/>
                <a:gd name="T4" fmla="*/ 1 w 92"/>
                <a:gd name="T5" fmla="*/ 35 h 35"/>
                <a:gd name="T6" fmla="*/ 92 w 92"/>
                <a:gd name="T7" fmla="*/ 1 h 35"/>
                <a:gd name="T8" fmla="*/ 91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91" y="0"/>
                  </a:moveTo>
                  <a:cubicBezTo>
                    <a:pt x="61" y="11"/>
                    <a:pt x="30" y="22"/>
                    <a:pt x="0" y="33"/>
                  </a:cubicBezTo>
                  <a:cubicBezTo>
                    <a:pt x="1" y="34"/>
                    <a:pt x="1" y="34"/>
                    <a:pt x="1" y="35"/>
                  </a:cubicBezTo>
                  <a:cubicBezTo>
                    <a:pt x="31" y="24"/>
                    <a:pt x="62" y="12"/>
                    <a:pt x="92" y="1"/>
                  </a:cubicBezTo>
                  <a:cubicBezTo>
                    <a:pt x="92" y="1"/>
                    <a:pt x="91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52"/>
            <p:cNvSpPr>
              <a:spLocks/>
            </p:cNvSpPr>
            <p:nvPr userDrawn="1"/>
          </p:nvSpPr>
          <p:spPr bwMode="auto">
            <a:xfrm>
              <a:off x="2235200" y="736600"/>
              <a:ext cx="209550" cy="80963"/>
            </a:xfrm>
            <a:custGeom>
              <a:avLst/>
              <a:gdLst>
                <a:gd name="T0" fmla="*/ 85 w 86"/>
                <a:gd name="T1" fmla="*/ 0 h 33"/>
                <a:gd name="T2" fmla="*/ 0 w 86"/>
                <a:gd name="T3" fmla="*/ 32 h 33"/>
                <a:gd name="T4" fmla="*/ 0 w 86"/>
                <a:gd name="T5" fmla="*/ 33 h 33"/>
                <a:gd name="T6" fmla="*/ 86 w 86"/>
                <a:gd name="T7" fmla="*/ 2 h 33"/>
                <a:gd name="T8" fmla="*/ 85 w 8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3">
                  <a:moveTo>
                    <a:pt x="85" y="0"/>
                  </a:moveTo>
                  <a:cubicBezTo>
                    <a:pt x="57" y="11"/>
                    <a:pt x="28" y="21"/>
                    <a:pt x="0" y="32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29" y="23"/>
                    <a:pt x="57" y="12"/>
                    <a:pt x="86" y="2"/>
                  </a:cubicBezTo>
                  <a:cubicBezTo>
                    <a:pt x="85" y="2"/>
                    <a:pt x="85" y="1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3"/>
            <p:cNvSpPr>
              <a:spLocks noEditPoints="1"/>
            </p:cNvSpPr>
            <p:nvPr userDrawn="1"/>
          </p:nvSpPr>
          <p:spPr bwMode="auto">
            <a:xfrm>
              <a:off x="2230438" y="4338638"/>
              <a:ext cx="501650" cy="490538"/>
            </a:xfrm>
            <a:custGeom>
              <a:avLst/>
              <a:gdLst>
                <a:gd name="T0" fmla="*/ 173 w 205"/>
                <a:gd name="T1" fmla="*/ 147 h 200"/>
                <a:gd name="T2" fmla="*/ 167 w 205"/>
                <a:gd name="T3" fmla="*/ 161 h 200"/>
                <a:gd name="T4" fmla="*/ 149 w 205"/>
                <a:gd name="T5" fmla="*/ 160 h 200"/>
                <a:gd name="T6" fmla="*/ 169 w 205"/>
                <a:gd name="T7" fmla="*/ 141 h 200"/>
                <a:gd name="T8" fmla="*/ 169 w 205"/>
                <a:gd name="T9" fmla="*/ 141 h 200"/>
                <a:gd name="T10" fmla="*/ 134 w 205"/>
                <a:gd name="T11" fmla="*/ 142 h 200"/>
                <a:gd name="T12" fmla="*/ 152 w 205"/>
                <a:gd name="T13" fmla="*/ 142 h 200"/>
                <a:gd name="T14" fmla="*/ 115 w 205"/>
                <a:gd name="T15" fmla="*/ 147 h 200"/>
                <a:gd name="T16" fmla="*/ 67 w 205"/>
                <a:gd name="T17" fmla="*/ 147 h 200"/>
                <a:gd name="T18" fmla="*/ 80 w 205"/>
                <a:gd name="T19" fmla="*/ 144 h 200"/>
                <a:gd name="T20" fmla="*/ 86 w 205"/>
                <a:gd name="T21" fmla="*/ 146 h 200"/>
                <a:gd name="T22" fmla="*/ 109 w 205"/>
                <a:gd name="T23" fmla="*/ 143 h 200"/>
                <a:gd name="T24" fmla="*/ 17 w 205"/>
                <a:gd name="T25" fmla="*/ 114 h 200"/>
                <a:gd name="T26" fmla="*/ 19 w 205"/>
                <a:gd name="T27" fmla="*/ 123 h 200"/>
                <a:gd name="T28" fmla="*/ 90 w 205"/>
                <a:gd name="T29" fmla="*/ 165 h 200"/>
                <a:gd name="T30" fmla="*/ 94 w 205"/>
                <a:gd name="T31" fmla="*/ 164 h 200"/>
                <a:gd name="T32" fmla="*/ 100 w 205"/>
                <a:gd name="T33" fmla="*/ 168 h 200"/>
                <a:gd name="T34" fmla="*/ 89 w 205"/>
                <a:gd name="T35" fmla="*/ 189 h 200"/>
                <a:gd name="T36" fmla="*/ 7 w 205"/>
                <a:gd name="T37" fmla="*/ 131 h 200"/>
                <a:gd name="T38" fmla="*/ 140 w 205"/>
                <a:gd name="T39" fmla="*/ 113 h 200"/>
                <a:gd name="T40" fmla="*/ 168 w 205"/>
                <a:gd name="T41" fmla="*/ 110 h 200"/>
                <a:gd name="T42" fmla="*/ 113 w 205"/>
                <a:gd name="T43" fmla="*/ 126 h 200"/>
                <a:gd name="T44" fmla="*/ 96 w 205"/>
                <a:gd name="T45" fmla="*/ 135 h 200"/>
                <a:gd name="T46" fmla="*/ 113 w 205"/>
                <a:gd name="T47" fmla="*/ 117 h 200"/>
                <a:gd name="T48" fmla="*/ 92 w 205"/>
                <a:gd name="T49" fmla="*/ 127 h 200"/>
                <a:gd name="T50" fmla="*/ 52 w 205"/>
                <a:gd name="T51" fmla="*/ 150 h 200"/>
                <a:gd name="T52" fmla="*/ 40 w 205"/>
                <a:gd name="T53" fmla="*/ 111 h 200"/>
                <a:gd name="T54" fmla="*/ 75 w 205"/>
                <a:gd name="T55" fmla="*/ 137 h 200"/>
                <a:gd name="T56" fmla="*/ 127 w 205"/>
                <a:gd name="T57" fmla="*/ 109 h 200"/>
                <a:gd name="T58" fmla="*/ 190 w 205"/>
                <a:gd name="T59" fmla="*/ 87 h 200"/>
                <a:gd name="T60" fmla="*/ 45 w 205"/>
                <a:gd name="T61" fmla="*/ 109 h 200"/>
                <a:gd name="T62" fmla="*/ 36 w 205"/>
                <a:gd name="T63" fmla="*/ 81 h 200"/>
                <a:gd name="T64" fmla="*/ 87 w 205"/>
                <a:gd name="T65" fmla="*/ 114 h 200"/>
                <a:gd name="T66" fmla="*/ 108 w 205"/>
                <a:gd name="T67" fmla="*/ 75 h 200"/>
                <a:gd name="T68" fmla="*/ 117 w 205"/>
                <a:gd name="T69" fmla="*/ 75 h 200"/>
                <a:gd name="T70" fmla="*/ 129 w 205"/>
                <a:gd name="T71" fmla="*/ 81 h 200"/>
                <a:gd name="T72" fmla="*/ 75 w 205"/>
                <a:gd name="T73" fmla="*/ 92 h 200"/>
                <a:gd name="T74" fmla="*/ 25 w 205"/>
                <a:gd name="T75" fmla="*/ 49 h 200"/>
                <a:gd name="T76" fmla="*/ 24 w 205"/>
                <a:gd name="T77" fmla="*/ 51 h 200"/>
                <a:gd name="T78" fmla="*/ 101 w 205"/>
                <a:gd name="T79" fmla="*/ 99 h 200"/>
                <a:gd name="T80" fmla="*/ 142 w 205"/>
                <a:gd name="T81" fmla="*/ 90 h 200"/>
                <a:gd name="T82" fmla="*/ 88 w 205"/>
                <a:gd name="T83" fmla="*/ 87 h 200"/>
                <a:gd name="T84" fmla="*/ 19 w 205"/>
                <a:gd name="T85" fmla="*/ 22 h 200"/>
                <a:gd name="T86" fmla="*/ 108 w 205"/>
                <a:gd name="T87" fmla="*/ 6 h 200"/>
                <a:gd name="T88" fmla="*/ 102 w 205"/>
                <a:gd name="T89" fmla="*/ 70 h 200"/>
                <a:gd name="T90" fmla="*/ 82 w 205"/>
                <a:gd name="T91" fmla="*/ 4 h 200"/>
                <a:gd name="T92" fmla="*/ 21 w 205"/>
                <a:gd name="T93" fmla="*/ 46 h 200"/>
                <a:gd name="T94" fmla="*/ 5 w 205"/>
                <a:gd name="T95" fmla="*/ 61 h 200"/>
                <a:gd name="T96" fmla="*/ 9 w 205"/>
                <a:gd name="T97" fmla="*/ 113 h 200"/>
                <a:gd name="T98" fmla="*/ 5 w 205"/>
                <a:gd name="T99" fmla="*/ 138 h 200"/>
                <a:gd name="T100" fmla="*/ 116 w 205"/>
                <a:gd name="T101" fmla="*/ 192 h 200"/>
                <a:gd name="T102" fmla="*/ 180 w 205"/>
                <a:gd name="T103" fmla="*/ 141 h 200"/>
                <a:gd name="T104" fmla="*/ 169 w 205"/>
                <a:gd name="T105" fmla="*/ 126 h 200"/>
                <a:gd name="T106" fmla="*/ 179 w 205"/>
                <a:gd name="T107" fmla="*/ 114 h 200"/>
                <a:gd name="T108" fmla="*/ 203 w 205"/>
                <a:gd name="T109" fmla="*/ 88 h 200"/>
                <a:gd name="T110" fmla="*/ 203 w 205"/>
                <a:gd name="T111" fmla="*/ 69 h 200"/>
                <a:gd name="T112" fmla="*/ 192 w 205"/>
                <a:gd name="T113" fmla="*/ 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" h="200">
                  <a:moveTo>
                    <a:pt x="100" y="176"/>
                  </a:moveTo>
                  <a:cubicBezTo>
                    <a:pt x="100" y="176"/>
                    <a:pt x="101" y="176"/>
                    <a:pt x="101" y="176"/>
                  </a:cubicBezTo>
                  <a:cubicBezTo>
                    <a:pt x="110" y="170"/>
                    <a:pt x="120" y="167"/>
                    <a:pt x="129" y="163"/>
                  </a:cubicBezTo>
                  <a:cubicBezTo>
                    <a:pt x="143" y="158"/>
                    <a:pt x="156" y="153"/>
                    <a:pt x="170" y="147"/>
                  </a:cubicBezTo>
                  <a:cubicBezTo>
                    <a:pt x="171" y="147"/>
                    <a:pt x="172" y="147"/>
                    <a:pt x="173" y="147"/>
                  </a:cubicBezTo>
                  <a:cubicBezTo>
                    <a:pt x="166" y="152"/>
                    <a:pt x="157" y="154"/>
                    <a:pt x="149" y="157"/>
                  </a:cubicBezTo>
                  <a:cubicBezTo>
                    <a:pt x="147" y="158"/>
                    <a:pt x="144" y="159"/>
                    <a:pt x="141" y="161"/>
                  </a:cubicBezTo>
                  <a:cubicBezTo>
                    <a:pt x="150" y="158"/>
                    <a:pt x="159" y="154"/>
                    <a:pt x="168" y="151"/>
                  </a:cubicBezTo>
                  <a:cubicBezTo>
                    <a:pt x="169" y="154"/>
                    <a:pt x="169" y="156"/>
                    <a:pt x="169" y="158"/>
                  </a:cubicBezTo>
                  <a:cubicBezTo>
                    <a:pt x="169" y="159"/>
                    <a:pt x="168" y="160"/>
                    <a:pt x="167" y="161"/>
                  </a:cubicBezTo>
                  <a:cubicBezTo>
                    <a:pt x="149" y="168"/>
                    <a:pt x="130" y="176"/>
                    <a:pt x="111" y="184"/>
                  </a:cubicBezTo>
                  <a:cubicBezTo>
                    <a:pt x="107" y="186"/>
                    <a:pt x="103" y="187"/>
                    <a:pt x="99" y="189"/>
                  </a:cubicBezTo>
                  <a:cubicBezTo>
                    <a:pt x="98" y="187"/>
                    <a:pt x="97" y="185"/>
                    <a:pt x="97" y="182"/>
                  </a:cubicBezTo>
                  <a:cubicBezTo>
                    <a:pt x="114" y="175"/>
                    <a:pt x="132" y="168"/>
                    <a:pt x="149" y="161"/>
                  </a:cubicBezTo>
                  <a:cubicBezTo>
                    <a:pt x="149" y="161"/>
                    <a:pt x="149" y="161"/>
                    <a:pt x="149" y="160"/>
                  </a:cubicBezTo>
                  <a:cubicBezTo>
                    <a:pt x="132" y="167"/>
                    <a:pt x="115" y="174"/>
                    <a:pt x="97" y="181"/>
                  </a:cubicBezTo>
                  <a:cubicBezTo>
                    <a:pt x="97" y="178"/>
                    <a:pt x="96" y="176"/>
                    <a:pt x="99" y="176"/>
                  </a:cubicBezTo>
                  <a:cubicBezTo>
                    <a:pt x="99" y="176"/>
                    <a:pt x="99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1"/>
                  </a:moveTo>
                  <a:cubicBezTo>
                    <a:pt x="167" y="141"/>
                    <a:pt x="165" y="139"/>
                    <a:pt x="163" y="138"/>
                  </a:cubicBezTo>
                  <a:cubicBezTo>
                    <a:pt x="162" y="137"/>
                    <a:pt x="162" y="136"/>
                    <a:pt x="161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5" y="136"/>
                    <a:pt x="169" y="138"/>
                    <a:pt x="172" y="139"/>
                  </a:cubicBezTo>
                  <a:cubicBezTo>
                    <a:pt x="171" y="140"/>
                    <a:pt x="170" y="141"/>
                    <a:pt x="169" y="141"/>
                  </a:cubicBezTo>
                  <a:moveTo>
                    <a:pt x="109" y="143"/>
                  </a:moveTo>
                  <a:cubicBezTo>
                    <a:pt x="124" y="136"/>
                    <a:pt x="141" y="134"/>
                    <a:pt x="158" y="132"/>
                  </a:cubicBezTo>
                  <a:cubicBezTo>
                    <a:pt x="158" y="133"/>
                    <a:pt x="158" y="135"/>
                    <a:pt x="157" y="136"/>
                  </a:cubicBezTo>
                  <a:cubicBezTo>
                    <a:pt x="157" y="137"/>
                    <a:pt x="156" y="138"/>
                    <a:pt x="155" y="138"/>
                  </a:cubicBezTo>
                  <a:cubicBezTo>
                    <a:pt x="148" y="139"/>
                    <a:pt x="141" y="141"/>
                    <a:pt x="134" y="142"/>
                  </a:cubicBezTo>
                  <a:cubicBezTo>
                    <a:pt x="133" y="142"/>
                    <a:pt x="133" y="142"/>
                    <a:pt x="132" y="143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41" y="142"/>
                    <a:pt x="149" y="140"/>
                    <a:pt x="158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6" y="140"/>
                    <a:pt x="154" y="141"/>
                    <a:pt x="152" y="142"/>
                  </a:cubicBezTo>
                  <a:cubicBezTo>
                    <a:pt x="127" y="148"/>
                    <a:pt x="102" y="153"/>
                    <a:pt x="76" y="159"/>
                  </a:cubicBezTo>
                  <a:cubicBezTo>
                    <a:pt x="75" y="160"/>
                    <a:pt x="73" y="160"/>
                    <a:pt x="72" y="160"/>
                  </a:cubicBezTo>
                  <a:cubicBezTo>
                    <a:pt x="71" y="161"/>
                    <a:pt x="71" y="161"/>
                    <a:pt x="70" y="161"/>
                  </a:cubicBezTo>
                  <a:cubicBezTo>
                    <a:pt x="69" y="161"/>
                    <a:pt x="68" y="159"/>
                    <a:pt x="67" y="158"/>
                  </a:cubicBezTo>
                  <a:cubicBezTo>
                    <a:pt x="83" y="154"/>
                    <a:pt x="99" y="153"/>
                    <a:pt x="115" y="147"/>
                  </a:cubicBezTo>
                  <a:cubicBezTo>
                    <a:pt x="108" y="149"/>
                    <a:pt x="102" y="150"/>
                    <a:pt x="95" y="151"/>
                  </a:cubicBezTo>
                  <a:cubicBezTo>
                    <a:pt x="86" y="153"/>
                    <a:pt x="77" y="154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7" y="156"/>
                    <a:pt x="66" y="155"/>
                    <a:pt x="66" y="155"/>
                  </a:cubicBezTo>
                  <a:cubicBezTo>
                    <a:pt x="66" y="152"/>
                    <a:pt x="67" y="150"/>
                    <a:pt x="67" y="147"/>
                  </a:cubicBezTo>
                  <a:cubicBezTo>
                    <a:pt x="68" y="147"/>
                    <a:pt x="68" y="146"/>
                    <a:pt x="68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9" y="146"/>
                    <a:pt x="70" y="146"/>
                    <a:pt x="70" y="146"/>
                  </a:cubicBezTo>
                  <a:cubicBezTo>
                    <a:pt x="72" y="146"/>
                    <a:pt x="73" y="146"/>
                    <a:pt x="75" y="145"/>
                  </a:cubicBezTo>
                  <a:cubicBezTo>
                    <a:pt x="76" y="144"/>
                    <a:pt x="78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4" y="144"/>
                    <a:pt x="85" y="144"/>
                    <a:pt x="86" y="146"/>
                  </a:cubicBezTo>
                  <a:cubicBezTo>
                    <a:pt x="81" y="147"/>
                    <a:pt x="76" y="147"/>
                    <a:pt x="71" y="148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96" y="146"/>
                    <a:pt x="121" y="142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3" y="138"/>
                    <a:pt x="121" y="140"/>
                    <a:pt x="109" y="143"/>
                  </a:cubicBezTo>
                  <a:moveTo>
                    <a:pt x="89" y="141"/>
                  </a:moveTo>
                  <a:cubicBezTo>
                    <a:pt x="86" y="137"/>
                    <a:pt x="86" y="132"/>
                    <a:pt x="86" y="128"/>
                  </a:cubicBezTo>
                  <a:cubicBezTo>
                    <a:pt x="87" y="132"/>
                    <a:pt x="88" y="136"/>
                    <a:pt x="89" y="141"/>
                  </a:cubicBezTo>
                  <a:moveTo>
                    <a:pt x="12" y="117"/>
                  </a:moveTo>
                  <a:cubicBezTo>
                    <a:pt x="14" y="117"/>
                    <a:pt x="15" y="115"/>
                    <a:pt x="17" y="114"/>
                  </a:cubicBezTo>
                  <a:cubicBezTo>
                    <a:pt x="19" y="117"/>
                    <a:pt x="22" y="120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1" y="122"/>
                    <a:pt x="19" y="120"/>
                    <a:pt x="15" y="118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7" y="121"/>
                    <a:pt x="18" y="122"/>
                    <a:pt x="19" y="123"/>
                  </a:cubicBezTo>
                  <a:cubicBezTo>
                    <a:pt x="29" y="127"/>
                    <a:pt x="36" y="136"/>
                    <a:pt x="42" y="144"/>
                  </a:cubicBezTo>
                  <a:cubicBezTo>
                    <a:pt x="49" y="152"/>
                    <a:pt x="56" y="160"/>
                    <a:pt x="62" y="167"/>
                  </a:cubicBezTo>
                  <a:cubicBezTo>
                    <a:pt x="64" y="169"/>
                    <a:pt x="66" y="170"/>
                    <a:pt x="68" y="170"/>
                  </a:cubicBezTo>
                  <a:cubicBezTo>
                    <a:pt x="69" y="170"/>
                    <a:pt x="70" y="170"/>
                    <a:pt x="71" y="169"/>
                  </a:cubicBezTo>
                  <a:cubicBezTo>
                    <a:pt x="77" y="168"/>
                    <a:pt x="83" y="166"/>
                    <a:pt x="90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91" y="165"/>
                    <a:pt x="91" y="165"/>
                    <a:pt x="92" y="165"/>
                  </a:cubicBezTo>
                  <a:cubicBezTo>
                    <a:pt x="93" y="166"/>
                    <a:pt x="94" y="166"/>
                    <a:pt x="96" y="167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5" y="165"/>
                    <a:pt x="95" y="165"/>
                    <a:pt x="94" y="164"/>
                  </a:cubicBezTo>
                  <a:cubicBezTo>
                    <a:pt x="106" y="161"/>
                    <a:pt x="119" y="158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5" y="158"/>
                    <a:pt x="122" y="159"/>
                  </a:cubicBezTo>
                  <a:cubicBezTo>
                    <a:pt x="116" y="161"/>
                    <a:pt x="109" y="164"/>
                    <a:pt x="102" y="166"/>
                  </a:cubicBezTo>
                  <a:cubicBezTo>
                    <a:pt x="102" y="167"/>
                    <a:pt x="101" y="167"/>
                    <a:pt x="100" y="168"/>
                  </a:cubicBezTo>
                  <a:cubicBezTo>
                    <a:pt x="99" y="168"/>
                    <a:pt x="98" y="168"/>
                    <a:pt x="97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6" y="168"/>
                    <a:pt x="96" y="168"/>
                    <a:pt x="95" y="168"/>
                  </a:cubicBezTo>
                  <a:cubicBezTo>
                    <a:pt x="93" y="168"/>
                    <a:pt x="92" y="169"/>
                    <a:pt x="91" y="171"/>
                  </a:cubicBezTo>
                  <a:cubicBezTo>
                    <a:pt x="89" y="176"/>
                    <a:pt x="88" y="182"/>
                    <a:pt x="89" y="189"/>
                  </a:cubicBezTo>
                  <a:cubicBezTo>
                    <a:pt x="88" y="188"/>
                    <a:pt x="87" y="188"/>
                    <a:pt x="86" y="187"/>
                  </a:cubicBezTo>
                  <a:cubicBezTo>
                    <a:pt x="74" y="179"/>
                    <a:pt x="61" y="170"/>
                    <a:pt x="49" y="162"/>
                  </a:cubicBezTo>
                  <a:cubicBezTo>
                    <a:pt x="41" y="156"/>
                    <a:pt x="33" y="150"/>
                    <a:pt x="25" y="145"/>
                  </a:cubicBezTo>
                  <a:cubicBezTo>
                    <a:pt x="20" y="141"/>
                    <a:pt x="16" y="139"/>
                    <a:pt x="11" y="136"/>
                  </a:cubicBezTo>
                  <a:cubicBezTo>
                    <a:pt x="9" y="134"/>
                    <a:pt x="7" y="132"/>
                    <a:pt x="7" y="131"/>
                  </a:cubicBezTo>
                  <a:cubicBezTo>
                    <a:pt x="5" y="126"/>
                    <a:pt x="6" y="122"/>
                    <a:pt x="8" y="118"/>
                  </a:cubicBezTo>
                  <a:cubicBezTo>
                    <a:pt x="8" y="117"/>
                    <a:pt x="9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17"/>
                    <a:pt x="11" y="117"/>
                    <a:pt x="12" y="117"/>
                  </a:cubicBezTo>
                  <a:moveTo>
                    <a:pt x="140" y="113"/>
                  </a:moveTo>
                  <a:cubicBezTo>
                    <a:pt x="150" y="108"/>
                    <a:pt x="161" y="106"/>
                    <a:pt x="172" y="103"/>
                  </a:cubicBezTo>
                  <a:cubicBezTo>
                    <a:pt x="172" y="106"/>
                    <a:pt x="171" y="108"/>
                    <a:pt x="168" y="108"/>
                  </a:cubicBezTo>
                  <a:cubicBezTo>
                    <a:pt x="163" y="109"/>
                    <a:pt x="158" y="110"/>
                    <a:pt x="153" y="112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8" y="112"/>
                    <a:pt x="163" y="110"/>
                    <a:pt x="168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9" y="110"/>
                    <a:pt x="170" y="110"/>
                    <a:pt x="171" y="110"/>
                  </a:cubicBezTo>
                  <a:cubicBezTo>
                    <a:pt x="170" y="111"/>
                    <a:pt x="169" y="112"/>
                    <a:pt x="169" y="112"/>
                  </a:cubicBezTo>
                  <a:cubicBezTo>
                    <a:pt x="151" y="117"/>
                    <a:pt x="134" y="121"/>
                    <a:pt x="117" y="125"/>
                  </a:cubicBezTo>
                  <a:cubicBezTo>
                    <a:pt x="116" y="125"/>
                    <a:pt x="114" y="126"/>
                    <a:pt x="113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3"/>
                    <a:pt x="152" y="118"/>
                    <a:pt x="171" y="113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0" y="115"/>
                    <a:pt x="169" y="116"/>
                    <a:pt x="168" y="116"/>
                  </a:cubicBezTo>
                  <a:cubicBezTo>
                    <a:pt x="144" y="122"/>
                    <a:pt x="120" y="129"/>
                    <a:pt x="96" y="135"/>
                  </a:cubicBezTo>
                  <a:cubicBezTo>
                    <a:pt x="94" y="136"/>
                    <a:pt x="93" y="136"/>
                    <a:pt x="93" y="136"/>
                  </a:cubicBezTo>
                  <a:cubicBezTo>
                    <a:pt x="91" y="136"/>
                    <a:pt x="90" y="135"/>
                    <a:pt x="90" y="131"/>
                  </a:cubicBezTo>
                  <a:cubicBezTo>
                    <a:pt x="90" y="130"/>
                    <a:pt x="90" y="129"/>
                    <a:pt x="89" y="128"/>
                  </a:cubicBezTo>
                  <a:cubicBezTo>
                    <a:pt x="89" y="124"/>
                    <a:pt x="90" y="123"/>
                    <a:pt x="94" y="122"/>
                  </a:cubicBezTo>
                  <a:cubicBezTo>
                    <a:pt x="100" y="120"/>
                    <a:pt x="107" y="119"/>
                    <a:pt x="113" y="117"/>
                  </a:cubicBezTo>
                  <a:cubicBezTo>
                    <a:pt x="113" y="117"/>
                    <a:pt x="114" y="117"/>
                    <a:pt x="114" y="117"/>
                  </a:cubicBezTo>
                  <a:cubicBezTo>
                    <a:pt x="115" y="117"/>
                    <a:pt x="117" y="118"/>
                    <a:pt x="119" y="118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0" y="121"/>
                    <a:pt x="101" y="124"/>
                    <a:pt x="92" y="126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110" y="123"/>
                    <a:pt x="129" y="118"/>
                    <a:pt x="147" y="113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4" y="113"/>
                    <a:pt x="142" y="113"/>
                    <a:pt x="140" y="113"/>
                  </a:cubicBezTo>
                  <a:moveTo>
                    <a:pt x="61" y="160"/>
                  </a:moveTo>
                  <a:cubicBezTo>
                    <a:pt x="58" y="157"/>
                    <a:pt x="55" y="154"/>
                    <a:pt x="52" y="150"/>
                  </a:cubicBezTo>
                  <a:cubicBezTo>
                    <a:pt x="46" y="143"/>
                    <a:pt x="40" y="136"/>
                    <a:pt x="34" y="129"/>
                  </a:cubicBezTo>
                  <a:cubicBezTo>
                    <a:pt x="30" y="123"/>
                    <a:pt x="25" y="117"/>
                    <a:pt x="20" y="111"/>
                  </a:cubicBezTo>
                  <a:cubicBezTo>
                    <a:pt x="17" y="107"/>
                    <a:pt x="13" y="104"/>
                    <a:pt x="10" y="100"/>
                  </a:cubicBezTo>
                  <a:cubicBezTo>
                    <a:pt x="8" y="96"/>
                    <a:pt x="8" y="92"/>
                    <a:pt x="9" y="87"/>
                  </a:cubicBezTo>
                  <a:cubicBezTo>
                    <a:pt x="20" y="95"/>
                    <a:pt x="31" y="102"/>
                    <a:pt x="40" y="111"/>
                  </a:cubicBezTo>
                  <a:cubicBezTo>
                    <a:pt x="50" y="119"/>
                    <a:pt x="58" y="129"/>
                    <a:pt x="67" y="139"/>
                  </a:cubicBezTo>
                  <a:cubicBezTo>
                    <a:pt x="67" y="138"/>
                    <a:pt x="68" y="138"/>
                    <a:pt x="68" y="137"/>
                  </a:cubicBezTo>
                  <a:cubicBezTo>
                    <a:pt x="64" y="132"/>
                    <a:pt x="59" y="127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62" y="127"/>
                    <a:pt x="68" y="132"/>
                    <a:pt x="75" y="137"/>
                  </a:cubicBezTo>
                  <a:cubicBezTo>
                    <a:pt x="72" y="138"/>
                    <a:pt x="69" y="139"/>
                    <a:pt x="67" y="139"/>
                  </a:cubicBezTo>
                  <a:cubicBezTo>
                    <a:pt x="66" y="140"/>
                    <a:pt x="65" y="140"/>
                    <a:pt x="65" y="141"/>
                  </a:cubicBezTo>
                  <a:cubicBezTo>
                    <a:pt x="60" y="146"/>
                    <a:pt x="58" y="152"/>
                    <a:pt x="60" y="158"/>
                  </a:cubicBezTo>
                  <a:cubicBezTo>
                    <a:pt x="61" y="159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4" y="107"/>
                  </a:cubicBezTo>
                  <a:cubicBezTo>
                    <a:pt x="124" y="104"/>
                    <a:pt x="124" y="103"/>
                    <a:pt x="127" y="102"/>
                  </a:cubicBezTo>
                  <a:cubicBezTo>
                    <a:pt x="150" y="93"/>
                    <a:pt x="174" y="85"/>
                    <a:pt x="197" y="77"/>
                  </a:cubicBezTo>
                  <a:cubicBezTo>
                    <a:pt x="198" y="76"/>
                    <a:pt x="198" y="76"/>
                    <a:pt x="199" y="76"/>
                  </a:cubicBezTo>
                  <a:cubicBezTo>
                    <a:pt x="197" y="81"/>
                    <a:pt x="195" y="85"/>
                    <a:pt x="190" y="87"/>
                  </a:cubicBezTo>
                  <a:cubicBezTo>
                    <a:pt x="170" y="94"/>
                    <a:pt x="150" y="101"/>
                    <a:pt x="129" y="109"/>
                  </a:cubicBezTo>
                  <a:cubicBezTo>
                    <a:pt x="128" y="109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0" y="136"/>
                    <a:pt x="78" y="134"/>
                    <a:pt x="77" y="133"/>
                  </a:cubicBezTo>
                  <a:cubicBezTo>
                    <a:pt x="66" y="125"/>
                    <a:pt x="56" y="117"/>
                    <a:pt x="45" y="109"/>
                  </a:cubicBezTo>
                  <a:cubicBezTo>
                    <a:pt x="34" y="100"/>
                    <a:pt x="23" y="92"/>
                    <a:pt x="12" y="84"/>
                  </a:cubicBezTo>
                  <a:cubicBezTo>
                    <a:pt x="8" y="80"/>
                    <a:pt x="7" y="74"/>
                    <a:pt x="8" y="69"/>
                  </a:cubicBezTo>
                  <a:cubicBezTo>
                    <a:pt x="8" y="66"/>
                    <a:pt x="10" y="64"/>
                    <a:pt x="11" y="61"/>
                  </a:cubicBezTo>
                  <a:cubicBezTo>
                    <a:pt x="11" y="66"/>
                    <a:pt x="16" y="67"/>
                    <a:pt x="19" y="69"/>
                  </a:cubicBezTo>
                  <a:cubicBezTo>
                    <a:pt x="25" y="73"/>
                    <a:pt x="30" y="77"/>
                    <a:pt x="36" y="81"/>
                  </a:cubicBezTo>
                  <a:cubicBezTo>
                    <a:pt x="50" y="91"/>
                    <a:pt x="63" y="101"/>
                    <a:pt x="77" y="111"/>
                  </a:cubicBezTo>
                  <a:cubicBezTo>
                    <a:pt x="79" y="112"/>
                    <a:pt x="80" y="113"/>
                    <a:pt x="82" y="113"/>
                  </a:cubicBezTo>
                  <a:cubicBezTo>
                    <a:pt x="68" y="101"/>
                    <a:pt x="54" y="90"/>
                    <a:pt x="39" y="79"/>
                  </a:cubicBezTo>
                  <a:cubicBezTo>
                    <a:pt x="60" y="89"/>
                    <a:pt x="81" y="100"/>
                    <a:pt x="102" y="111"/>
                  </a:cubicBezTo>
                  <a:cubicBezTo>
                    <a:pt x="97" y="112"/>
                    <a:pt x="92" y="113"/>
                    <a:pt x="87" y="114"/>
                  </a:cubicBezTo>
                  <a:cubicBezTo>
                    <a:pt x="86" y="115"/>
                    <a:pt x="84" y="116"/>
                    <a:pt x="83" y="117"/>
                  </a:cubicBezTo>
                  <a:cubicBezTo>
                    <a:pt x="80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3" y="83"/>
                    <a:pt x="104" y="79"/>
                    <a:pt x="105" y="77"/>
                  </a:cubicBezTo>
                  <a:cubicBezTo>
                    <a:pt x="106" y="76"/>
                    <a:pt x="107" y="75"/>
                    <a:pt x="108" y="75"/>
                  </a:cubicBezTo>
                  <a:cubicBezTo>
                    <a:pt x="129" y="70"/>
                    <a:pt x="149" y="64"/>
                    <a:pt x="169" y="59"/>
                  </a:cubicBezTo>
                  <a:cubicBezTo>
                    <a:pt x="175" y="58"/>
                    <a:pt x="181" y="56"/>
                    <a:pt x="188" y="54"/>
                  </a:cubicBezTo>
                  <a:cubicBezTo>
                    <a:pt x="187" y="57"/>
                    <a:pt x="186" y="58"/>
                    <a:pt x="183" y="59"/>
                  </a:cubicBezTo>
                  <a:cubicBezTo>
                    <a:pt x="161" y="64"/>
                    <a:pt x="139" y="69"/>
                    <a:pt x="117" y="74"/>
                  </a:cubicBezTo>
                  <a:cubicBezTo>
                    <a:pt x="117" y="74"/>
                    <a:pt x="117" y="75"/>
                    <a:pt x="117" y="75"/>
                  </a:cubicBezTo>
                  <a:cubicBezTo>
                    <a:pt x="140" y="70"/>
                    <a:pt x="163" y="65"/>
                    <a:pt x="186" y="59"/>
                  </a:cubicBezTo>
                  <a:cubicBezTo>
                    <a:pt x="187" y="62"/>
                    <a:pt x="187" y="65"/>
                    <a:pt x="187" y="68"/>
                  </a:cubicBezTo>
                  <a:cubicBezTo>
                    <a:pt x="159" y="75"/>
                    <a:pt x="132" y="82"/>
                    <a:pt x="104" y="88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0" y="82"/>
                    <a:pt x="112" y="84"/>
                    <a:pt x="104" y="86"/>
                  </a:cubicBezTo>
                  <a:moveTo>
                    <a:pt x="118" y="113"/>
                  </a:moveTo>
                  <a:cubicBezTo>
                    <a:pt x="112" y="110"/>
                    <a:pt x="107" y="108"/>
                    <a:pt x="102" y="105"/>
                  </a:cubicBezTo>
                  <a:cubicBezTo>
                    <a:pt x="93" y="101"/>
                    <a:pt x="84" y="96"/>
                    <a:pt x="75" y="92"/>
                  </a:cubicBezTo>
                  <a:cubicBezTo>
                    <a:pt x="66" y="88"/>
                    <a:pt x="58" y="83"/>
                    <a:pt x="50" y="79"/>
                  </a:cubicBezTo>
                  <a:cubicBezTo>
                    <a:pt x="43" y="76"/>
                    <a:pt x="36" y="73"/>
                    <a:pt x="30" y="70"/>
                  </a:cubicBezTo>
                  <a:cubicBezTo>
                    <a:pt x="26" y="68"/>
                    <a:pt x="22" y="66"/>
                    <a:pt x="18" y="64"/>
                  </a:cubicBezTo>
                  <a:cubicBezTo>
                    <a:pt x="15" y="62"/>
                    <a:pt x="14" y="54"/>
                    <a:pt x="17" y="52"/>
                  </a:cubicBezTo>
                  <a:cubicBezTo>
                    <a:pt x="19" y="51"/>
                    <a:pt x="23" y="52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1" y="54"/>
                    <a:pt x="27" y="52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3"/>
                    <a:pt x="27" y="54"/>
                    <a:pt x="29" y="55"/>
                  </a:cubicBezTo>
                  <a:cubicBezTo>
                    <a:pt x="49" y="64"/>
                    <a:pt x="67" y="77"/>
                    <a:pt x="85" y="89"/>
                  </a:cubicBezTo>
                  <a:cubicBezTo>
                    <a:pt x="90" y="92"/>
                    <a:pt x="94" y="96"/>
                    <a:pt x="99" y="99"/>
                  </a:cubicBezTo>
                  <a:cubicBezTo>
                    <a:pt x="99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5" y="96"/>
                  </a:cubicBezTo>
                  <a:cubicBezTo>
                    <a:pt x="127" y="93"/>
                    <a:pt x="138" y="90"/>
                    <a:pt x="149" y="86"/>
                  </a:cubicBezTo>
                  <a:cubicBezTo>
                    <a:pt x="152" y="86"/>
                    <a:pt x="155" y="85"/>
                    <a:pt x="158" y="85"/>
                  </a:cubicBezTo>
                  <a:cubicBezTo>
                    <a:pt x="153" y="86"/>
                    <a:pt x="147" y="88"/>
                    <a:pt x="142" y="90"/>
                  </a:cubicBezTo>
                  <a:cubicBezTo>
                    <a:pt x="136" y="92"/>
                    <a:pt x="131" y="94"/>
                    <a:pt x="125" y="96"/>
                  </a:cubicBezTo>
                  <a:cubicBezTo>
                    <a:pt x="118" y="98"/>
                    <a:pt x="115" y="104"/>
                    <a:pt x="117" y="111"/>
                  </a:cubicBezTo>
                  <a:cubicBezTo>
                    <a:pt x="117" y="111"/>
                    <a:pt x="117" y="112"/>
                    <a:pt x="118" y="113"/>
                  </a:cubicBezTo>
                  <a:moveTo>
                    <a:pt x="98" y="94"/>
                  </a:moveTo>
                  <a:cubicBezTo>
                    <a:pt x="94" y="91"/>
                    <a:pt x="91" y="89"/>
                    <a:pt x="88" y="87"/>
                  </a:cubicBezTo>
                  <a:cubicBezTo>
                    <a:pt x="77" y="80"/>
                    <a:pt x="67" y="73"/>
                    <a:pt x="57" y="66"/>
                  </a:cubicBezTo>
                  <a:cubicBezTo>
                    <a:pt x="47" y="59"/>
                    <a:pt x="37" y="52"/>
                    <a:pt x="26" y="45"/>
                  </a:cubicBezTo>
                  <a:cubicBezTo>
                    <a:pt x="24" y="44"/>
                    <a:pt x="22" y="43"/>
                    <a:pt x="20" y="41"/>
                  </a:cubicBezTo>
                  <a:cubicBezTo>
                    <a:pt x="19" y="40"/>
                    <a:pt x="18" y="40"/>
                    <a:pt x="18" y="39"/>
                  </a:cubicBezTo>
                  <a:cubicBezTo>
                    <a:pt x="16" y="33"/>
                    <a:pt x="16" y="28"/>
                    <a:pt x="19" y="22"/>
                  </a:cubicBezTo>
                  <a:cubicBezTo>
                    <a:pt x="19" y="21"/>
                    <a:pt x="20" y="20"/>
                    <a:pt x="21" y="20"/>
                  </a:cubicBezTo>
                  <a:cubicBezTo>
                    <a:pt x="35" y="17"/>
                    <a:pt x="48" y="15"/>
                    <a:pt x="61" y="12"/>
                  </a:cubicBezTo>
                  <a:cubicBezTo>
                    <a:pt x="73" y="9"/>
                    <a:pt x="85" y="7"/>
                    <a:pt x="96" y="5"/>
                  </a:cubicBezTo>
                  <a:cubicBezTo>
                    <a:pt x="98" y="4"/>
                    <a:pt x="100" y="4"/>
                    <a:pt x="101" y="4"/>
                  </a:cubicBezTo>
                  <a:cubicBezTo>
                    <a:pt x="104" y="4"/>
                    <a:pt x="106" y="5"/>
                    <a:pt x="108" y="6"/>
                  </a:cubicBezTo>
                  <a:cubicBezTo>
                    <a:pt x="136" y="19"/>
                    <a:pt x="163" y="32"/>
                    <a:pt x="191" y="46"/>
                  </a:cubicBezTo>
                  <a:cubicBezTo>
                    <a:pt x="191" y="46"/>
                    <a:pt x="191" y="46"/>
                    <a:pt x="192" y="47"/>
                  </a:cubicBezTo>
                  <a:cubicBezTo>
                    <a:pt x="176" y="51"/>
                    <a:pt x="161" y="54"/>
                    <a:pt x="146" y="58"/>
                  </a:cubicBezTo>
                  <a:cubicBezTo>
                    <a:pt x="132" y="61"/>
                    <a:pt x="118" y="65"/>
                    <a:pt x="104" y="69"/>
                  </a:cubicBezTo>
                  <a:cubicBezTo>
                    <a:pt x="103" y="69"/>
                    <a:pt x="102" y="69"/>
                    <a:pt x="102" y="70"/>
                  </a:cubicBezTo>
                  <a:cubicBezTo>
                    <a:pt x="97" y="77"/>
                    <a:pt x="94" y="84"/>
                    <a:pt x="98" y="91"/>
                  </a:cubicBezTo>
                  <a:cubicBezTo>
                    <a:pt x="98" y="92"/>
                    <a:pt x="98" y="92"/>
                    <a:pt x="98" y="94"/>
                  </a:cubicBezTo>
                  <a:moveTo>
                    <a:pt x="103" y="0"/>
                  </a:moveTo>
                  <a:cubicBezTo>
                    <a:pt x="102" y="0"/>
                    <a:pt x="102" y="1"/>
                    <a:pt x="101" y="1"/>
                  </a:cubicBezTo>
                  <a:cubicBezTo>
                    <a:pt x="95" y="2"/>
                    <a:pt x="88" y="3"/>
                    <a:pt x="82" y="4"/>
                  </a:cubicBezTo>
                  <a:cubicBezTo>
                    <a:pt x="62" y="8"/>
                    <a:pt x="43" y="12"/>
                    <a:pt x="23" y="16"/>
                  </a:cubicBezTo>
                  <a:cubicBezTo>
                    <a:pt x="18" y="16"/>
                    <a:pt x="15" y="19"/>
                    <a:pt x="14" y="24"/>
                  </a:cubicBezTo>
                  <a:cubicBezTo>
                    <a:pt x="12" y="28"/>
                    <a:pt x="12" y="33"/>
                    <a:pt x="13" y="38"/>
                  </a:cubicBezTo>
                  <a:cubicBezTo>
                    <a:pt x="14" y="42"/>
                    <a:pt x="17" y="43"/>
                    <a:pt x="19" y="45"/>
                  </a:cubicBezTo>
                  <a:cubicBezTo>
                    <a:pt x="20" y="45"/>
                    <a:pt x="20" y="45"/>
                    <a:pt x="21" y="46"/>
                  </a:cubicBezTo>
                  <a:cubicBezTo>
                    <a:pt x="20" y="47"/>
                    <a:pt x="19" y="47"/>
                    <a:pt x="18" y="47"/>
                  </a:cubicBezTo>
                  <a:cubicBezTo>
                    <a:pt x="17" y="48"/>
                    <a:pt x="15" y="48"/>
                    <a:pt x="14" y="49"/>
                  </a:cubicBezTo>
                  <a:cubicBezTo>
                    <a:pt x="13" y="50"/>
                    <a:pt x="12" y="53"/>
                    <a:pt x="11" y="55"/>
                  </a:cubicBezTo>
                  <a:cubicBezTo>
                    <a:pt x="11" y="56"/>
                    <a:pt x="10" y="57"/>
                    <a:pt x="9" y="57"/>
                  </a:cubicBezTo>
                  <a:cubicBezTo>
                    <a:pt x="8" y="58"/>
                    <a:pt x="6" y="59"/>
                    <a:pt x="5" y="61"/>
                  </a:cubicBezTo>
                  <a:cubicBezTo>
                    <a:pt x="3" y="65"/>
                    <a:pt x="1" y="70"/>
                    <a:pt x="3" y="75"/>
                  </a:cubicBezTo>
                  <a:cubicBezTo>
                    <a:pt x="4" y="80"/>
                    <a:pt x="5" y="85"/>
                    <a:pt x="4" y="90"/>
                  </a:cubicBezTo>
                  <a:cubicBezTo>
                    <a:pt x="3" y="97"/>
                    <a:pt x="6" y="103"/>
                    <a:pt x="11" y="108"/>
                  </a:cubicBezTo>
                  <a:cubicBezTo>
                    <a:pt x="12" y="109"/>
                    <a:pt x="12" y="110"/>
                    <a:pt x="12" y="111"/>
                  </a:cubicBezTo>
                  <a:cubicBezTo>
                    <a:pt x="11" y="112"/>
                    <a:pt x="10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12"/>
                    <a:pt x="7" y="112"/>
                    <a:pt x="7" y="112"/>
                  </a:cubicBezTo>
                  <a:cubicBezTo>
                    <a:pt x="5" y="112"/>
                    <a:pt x="4" y="114"/>
                    <a:pt x="3" y="115"/>
                  </a:cubicBezTo>
                  <a:cubicBezTo>
                    <a:pt x="0" y="121"/>
                    <a:pt x="0" y="128"/>
                    <a:pt x="2" y="134"/>
                  </a:cubicBezTo>
                  <a:cubicBezTo>
                    <a:pt x="2" y="136"/>
                    <a:pt x="4" y="137"/>
                    <a:pt x="5" y="138"/>
                  </a:cubicBezTo>
                  <a:cubicBezTo>
                    <a:pt x="15" y="145"/>
                    <a:pt x="25" y="152"/>
                    <a:pt x="36" y="160"/>
                  </a:cubicBezTo>
                  <a:cubicBezTo>
                    <a:pt x="54" y="172"/>
                    <a:pt x="73" y="185"/>
                    <a:pt x="91" y="198"/>
                  </a:cubicBezTo>
                  <a:cubicBezTo>
                    <a:pt x="93" y="199"/>
                    <a:pt x="94" y="200"/>
                    <a:pt x="95" y="200"/>
                  </a:cubicBezTo>
                  <a:cubicBezTo>
                    <a:pt x="96" y="200"/>
                    <a:pt x="97" y="199"/>
                    <a:pt x="98" y="199"/>
                  </a:cubicBezTo>
                  <a:cubicBezTo>
                    <a:pt x="104" y="196"/>
                    <a:pt x="110" y="194"/>
                    <a:pt x="116" y="192"/>
                  </a:cubicBezTo>
                  <a:cubicBezTo>
                    <a:pt x="137" y="183"/>
                    <a:pt x="158" y="174"/>
                    <a:pt x="179" y="166"/>
                  </a:cubicBezTo>
                  <a:cubicBezTo>
                    <a:pt x="182" y="164"/>
                    <a:pt x="183" y="162"/>
                    <a:pt x="179" y="159"/>
                  </a:cubicBezTo>
                  <a:cubicBezTo>
                    <a:pt x="178" y="158"/>
                    <a:pt x="176" y="157"/>
                    <a:pt x="174" y="156"/>
                  </a:cubicBezTo>
                  <a:cubicBezTo>
                    <a:pt x="171" y="154"/>
                    <a:pt x="171" y="151"/>
                    <a:pt x="173" y="149"/>
                  </a:cubicBezTo>
                  <a:cubicBezTo>
                    <a:pt x="176" y="146"/>
                    <a:pt x="178" y="144"/>
                    <a:pt x="180" y="141"/>
                  </a:cubicBezTo>
                  <a:cubicBezTo>
                    <a:pt x="181" y="140"/>
                    <a:pt x="180" y="138"/>
                    <a:pt x="179" y="138"/>
                  </a:cubicBezTo>
                  <a:cubicBezTo>
                    <a:pt x="179" y="137"/>
                    <a:pt x="177" y="136"/>
                    <a:pt x="176" y="136"/>
                  </a:cubicBezTo>
                  <a:cubicBezTo>
                    <a:pt x="172" y="134"/>
                    <a:pt x="168" y="132"/>
                    <a:pt x="163" y="130"/>
                  </a:cubicBezTo>
                  <a:cubicBezTo>
                    <a:pt x="165" y="129"/>
                    <a:pt x="166" y="128"/>
                    <a:pt x="167" y="127"/>
                  </a:cubicBezTo>
                  <a:cubicBezTo>
                    <a:pt x="167" y="127"/>
                    <a:pt x="168" y="126"/>
                    <a:pt x="169" y="126"/>
                  </a:cubicBezTo>
                  <a:cubicBezTo>
                    <a:pt x="169" y="125"/>
                    <a:pt x="170" y="124"/>
                    <a:pt x="171" y="124"/>
                  </a:cubicBezTo>
                  <a:cubicBezTo>
                    <a:pt x="175" y="123"/>
                    <a:pt x="179" y="122"/>
                    <a:pt x="182" y="121"/>
                  </a:cubicBezTo>
                  <a:cubicBezTo>
                    <a:pt x="183" y="120"/>
                    <a:pt x="184" y="120"/>
                    <a:pt x="184" y="119"/>
                  </a:cubicBezTo>
                  <a:cubicBezTo>
                    <a:pt x="184" y="118"/>
                    <a:pt x="184" y="117"/>
                    <a:pt x="183" y="116"/>
                  </a:cubicBezTo>
                  <a:cubicBezTo>
                    <a:pt x="182" y="115"/>
                    <a:pt x="180" y="114"/>
                    <a:pt x="179" y="114"/>
                  </a:cubicBezTo>
                  <a:cubicBezTo>
                    <a:pt x="175" y="111"/>
                    <a:pt x="174" y="110"/>
                    <a:pt x="176" y="106"/>
                  </a:cubicBezTo>
                  <a:cubicBezTo>
                    <a:pt x="176" y="105"/>
                    <a:pt x="176" y="104"/>
                    <a:pt x="177" y="103"/>
                  </a:cubicBezTo>
                  <a:cubicBezTo>
                    <a:pt x="178" y="98"/>
                    <a:pt x="184" y="98"/>
                    <a:pt x="187" y="95"/>
                  </a:cubicBezTo>
                  <a:cubicBezTo>
                    <a:pt x="191" y="93"/>
                    <a:pt x="196" y="92"/>
                    <a:pt x="201" y="90"/>
                  </a:cubicBezTo>
                  <a:cubicBezTo>
                    <a:pt x="202" y="90"/>
                    <a:pt x="203" y="89"/>
                    <a:pt x="203" y="88"/>
                  </a:cubicBezTo>
                  <a:cubicBezTo>
                    <a:pt x="203" y="88"/>
                    <a:pt x="202" y="87"/>
                    <a:pt x="201" y="86"/>
                  </a:cubicBezTo>
                  <a:cubicBezTo>
                    <a:pt x="200" y="85"/>
                    <a:pt x="199" y="85"/>
                    <a:pt x="199" y="85"/>
                  </a:cubicBezTo>
                  <a:cubicBezTo>
                    <a:pt x="200" y="81"/>
                    <a:pt x="201" y="78"/>
                    <a:pt x="202" y="74"/>
                  </a:cubicBezTo>
                  <a:cubicBezTo>
                    <a:pt x="202" y="74"/>
                    <a:pt x="202" y="73"/>
                    <a:pt x="203" y="73"/>
                  </a:cubicBezTo>
                  <a:cubicBezTo>
                    <a:pt x="205" y="71"/>
                    <a:pt x="205" y="70"/>
                    <a:pt x="203" y="69"/>
                  </a:cubicBezTo>
                  <a:cubicBezTo>
                    <a:pt x="200" y="67"/>
                    <a:pt x="196" y="66"/>
                    <a:pt x="193" y="65"/>
                  </a:cubicBezTo>
                  <a:cubicBezTo>
                    <a:pt x="191" y="64"/>
                    <a:pt x="191" y="63"/>
                    <a:pt x="191" y="61"/>
                  </a:cubicBezTo>
                  <a:cubicBezTo>
                    <a:pt x="191" y="57"/>
                    <a:pt x="193" y="54"/>
                    <a:pt x="196" y="52"/>
                  </a:cubicBezTo>
                  <a:cubicBezTo>
                    <a:pt x="200" y="49"/>
                    <a:pt x="200" y="46"/>
                    <a:pt x="195" y="44"/>
                  </a:cubicBezTo>
                  <a:cubicBezTo>
                    <a:pt x="194" y="44"/>
                    <a:pt x="193" y="43"/>
                    <a:pt x="192" y="43"/>
                  </a:cubicBezTo>
                  <a:cubicBezTo>
                    <a:pt x="163" y="29"/>
                    <a:pt x="134" y="15"/>
                    <a:pt x="106" y="1"/>
                  </a:cubicBezTo>
                  <a:cubicBezTo>
                    <a:pt x="105" y="1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54"/>
            <p:cNvSpPr>
              <a:spLocks/>
            </p:cNvSpPr>
            <p:nvPr userDrawn="1"/>
          </p:nvSpPr>
          <p:spPr bwMode="auto">
            <a:xfrm>
              <a:off x="2284413" y="4392613"/>
              <a:ext cx="192088" cy="115888"/>
            </a:xfrm>
            <a:custGeom>
              <a:avLst/>
              <a:gdLst>
                <a:gd name="T0" fmla="*/ 0 w 79"/>
                <a:gd name="T1" fmla="*/ 0 h 47"/>
                <a:gd name="T2" fmla="*/ 79 w 79"/>
                <a:gd name="T3" fmla="*/ 47 h 47"/>
                <a:gd name="T4" fmla="*/ 0 w 7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cubicBezTo>
                    <a:pt x="26" y="16"/>
                    <a:pt x="52" y="32"/>
                    <a:pt x="79" y="47"/>
                  </a:cubicBezTo>
                  <a:cubicBezTo>
                    <a:pt x="77" y="4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55"/>
            <p:cNvSpPr>
              <a:spLocks/>
            </p:cNvSpPr>
            <p:nvPr userDrawn="1"/>
          </p:nvSpPr>
          <p:spPr bwMode="auto">
            <a:xfrm>
              <a:off x="2493963" y="4502150"/>
              <a:ext cx="157163" cy="38100"/>
            </a:xfrm>
            <a:custGeom>
              <a:avLst/>
              <a:gdLst>
                <a:gd name="T0" fmla="*/ 64 w 64"/>
                <a:gd name="T1" fmla="*/ 0 h 15"/>
                <a:gd name="T2" fmla="*/ 0 w 64"/>
                <a:gd name="T3" fmla="*/ 14 h 15"/>
                <a:gd name="T4" fmla="*/ 0 w 64"/>
                <a:gd name="T5" fmla="*/ 15 h 15"/>
                <a:gd name="T6" fmla="*/ 64 w 64"/>
                <a:gd name="T7" fmla="*/ 1 h 15"/>
                <a:gd name="T8" fmla="*/ 64 w 6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5">
                  <a:moveTo>
                    <a:pt x="64" y="0"/>
                  </a:moveTo>
                  <a:cubicBezTo>
                    <a:pt x="42" y="4"/>
                    <a:pt x="21" y="8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21" y="10"/>
                    <a:pt x="43" y="6"/>
                    <a:pt x="64" y="1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6"/>
            <p:cNvSpPr>
              <a:spLocks/>
            </p:cNvSpPr>
            <p:nvPr userDrawn="1"/>
          </p:nvSpPr>
          <p:spPr bwMode="auto">
            <a:xfrm>
              <a:off x="2503488" y="4730750"/>
              <a:ext cx="127000" cy="50800"/>
            </a:xfrm>
            <a:custGeom>
              <a:avLst/>
              <a:gdLst>
                <a:gd name="T0" fmla="*/ 51 w 52"/>
                <a:gd name="T1" fmla="*/ 0 h 21"/>
                <a:gd name="T2" fmla="*/ 0 w 52"/>
                <a:gd name="T3" fmla="*/ 20 h 21"/>
                <a:gd name="T4" fmla="*/ 0 w 52"/>
                <a:gd name="T5" fmla="*/ 21 h 21"/>
                <a:gd name="T6" fmla="*/ 52 w 52"/>
                <a:gd name="T7" fmla="*/ 1 h 21"/>
                <a:gd name="T8" fmla="*/ 51 w 5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">
                  <a:moveTo>
                    <a:pt x="51" y="0"/>
                  </a:moveTo>
                  <a:cubicBezTo>
                    <a:pt x="34" y="7"/>
                    <a:pt x="17" y="13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7" y="14"/>
                    <a:pt x="34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57"/>
            <p:cNvSpPr>
              <a:spLocks/>
            </p:cNvSpPr>
            <p:nvPr userDrawn="1"/>
          </p:nvSpPr>
          <p:spPr bwMode="auto">
            <a:xfrm>
              <a:off x="2546350" y="4532313"/>
              <a:ext cx="160338" cy="61913"/>
            </a:xfrm>
            <a:custGeom>
              <a:avLst/>
              <a:gdLst>
                <a:gd name="T0" fmla="*/ 65 w 66"/>
                <a:gd name="T1" fmla="*/ 0 h 25"/>
                <a:gd name="T2" fmla="*/ 0 w 66"/>
                <a:gd name="T3" fmla="*/ 24 h 25"/>
                <a:gd name="T4" fmla="*/ 0 w 66"/>
                <a:gd name="T5" fmla="*/ 25 h 25"/>
                <a:gd name="T6" fmla="*/ 66 w 66"/>
                <a:gd name="T7" fmla="*/ 1 h 25"/>
                <a:gd name="T8" fmla="*/ 65 w 6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5">
                  <a:moveTo>
                    <a:pt x="65" y="0"/>
                  </a:moveTo>
                  <a:cubicBezTo>
                    <a:pt x="43" y="8"/>
                    <a:pt x="21" y="15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58"/>
            <p:cNvSpPr>
              <a:spLocks/>
            </p:cNvSpPr>
            <p:nvPr userDrawn="1"/>
          </p:nvSpPr>
          <p:spPr bwMode="auto">
            <a:xfrm>
              <a:off x="2547938" y="4545013"/>
              <a:ext cx="152400" cy="55563"/>
            </a:xfrm>
            <a:custGeom>
              <a:avLst/>
              <a:gdLst>
                <a:gd name="T0" fmla="*/ 61 w 62"/>
                <a:gd name="T1" fmla="*/ 0 h 23"/>
                <a:gd name="T2" fmla="*/ 0 w 62"/>
                <a:gd name="T3" fmla="*/ 22 h 23"/>
                <a:gd name="T4" fmla="*/ 0 w 62"/>
                <a:gd name="T5" fmla="*/ 23 h 23"/>
                <a:gd name="T6" fmla="*/ 62 w 62"/>
                <a:gd name="T7" fmla="*/ 1 h 23"/>
                <a:gd name="T8" fmla="*/ 61 w 6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1" y="0"/>
                  </a:moveTo>
                  <a:cubicBezTo>
                    <a:pt x="41" y="7"/>
                    <a:pt x="20" y="14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1" y="15"/>
                    <a:pt x="41" y="8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59"/>
            <p:cNvSpPr>
              <a:spLocks noEditPoints="1"/>
            </p:cNvSpPr>
            <p:nvPr userDrawn="1"/>
          </p:nvSpPr>
          <p:spPr bwMode="auto">
            <a:xfrm>
              <a:off x="8328025" y="1387475"/>
              <a:ext cx="504825" cy="490538"/>
            </a:xfrm>
            <a:custGeom>
              <a:avLst/>
              <a:gdLst>
                <a:gd name="T0" fmla="*/ 173 w 206"/>
                <a:gd name="T1" fmla="*/ 147 h 200"/>
                <a:gd name="T2" fmla="*/ 168 w 206"/>
                <a:gd name="T3" fmla="*/ 161 h 200"/>
                <a:gd name="T4" fmla="*/ 150 w 206"/>
                <a:gd name="T5" fmla="*/ 160 h 200"/>
                <a:gd name="T6" fmla="*/ 169 w 206"/>
                <a:gd name="T7" fmla="*/ 141 h 200"/>
                <a:gd name="T8" fmla="*/ 169 w 206"/>
                <a:gd name="T9" fmla="*/ 141 h 200"/>
                <a:gd name="T10" fmla="*/ 135 w 206"/>
                <a:gd name="T11" fmla="*/ 142 h 200"/>
                <a:gd name="T12" fmla="*/ 152 w 206"/>
                <a:gd name="T13" fmla="*/ 142 h 200"/>
                <a:gd name="T14" fmla="*/ 115 w 206"/>
                <a:gd name="T15" fmla="*/ 147 h 200"/>
                <a:gd name="T16" fmla="*/ 68 w 206"/>
                <a:gd name="T17" fmla="*/ 147 h 200"/>
                <a:gd name="T18" fmla="*/ 80 w 206"/>
                <a:gd name="T19" fmla="*/ 144 h 200"/>
                <a:gd name="T20" fmla="*/ 86 w 206"/>
                <a:gd name="T21" fmla="*/ 146 h 200"/>
                <a:gd name="T22" fmla="*/ 109 w 206"/>
                <a:gd name="T23" fmla="*/ 142 h 200"/>
                <a:gd name="T24" fmla="*/ 17 w 206"/>
                <a:gd name="T25" fmla="*/ 114 h 200"/>
                <a:gd name="T26" fmla="*/ 20 w 206"/>
                <a:gd name="T27" fmla="*/ 123 h 200"/>
                <a:gd name="T28" fmla="*/ 90 w 206"/>
                <a:gd name="T29" fmla="*/ 165 h 200"/>
                <a:gd name="T30" fmla="*/ 94 w 206"/>
                <a:gd name="T31" fmla="*/ 164 h 200"/>
                <a:gd name="T32" fmla="*/ 100 w 206"/>
                <a:gd name="T33" fmla="*/ 168 h 200"/>
                <a:gd name="T34" fmla="*/ 90 w 206"/>
                <a:gd name="T35" fmla="*/ 189 h 200"/>
                <a:gd name="T36" fmla="*/ 7 w 206"/>
                <a:gd name="T37" fmla="*/ 130 h 200"/>
                <a:gd name="T38" fmla="*/ 141 w 206"/>
                <a:gd name="T39" fmla="*/ 113 h 200"/>
                <a:gd name="T40" fmla="*/ 168 w 206"/>
                <a:gd name="T41" fmla="*/ 109 h 200"/>
                <a:gd name="T42" fmla="*/ 114 w 206"/>
                <a:gd name="T43" fmla="*/ 126 h 200"/>
                <a:gd name="T44" fmla="*/ 96 w 206"/>
                <a:gd name="T45" fmla="*/ 135 h 200"/>
                <a:gd name="T46" fmla="*/ 113 w 206"/>
                <a:gd name="T47" fmla="*/ 117 h 200"/>
                <a:gd name="T48" fmla="*/ 93 w 206"/>
                <a:gd name="T49" fmla="*/ 127 h 200"/>
                <a:gd name="T50" fmla="*/ 53 w 206"/>
                <a:gd name="T51" fmla="*/ 150 h 200"/>
                <a:gd name="T52" fmla="*/ 41 w 206"/>
                <a:gd name="T53" fmla="*/ 111 h 200"/>
                <a:gd name="T54" fmla="*/ 76 w 206"/>
                <a:gd name="T55" fmla="*/ 137 h 200"/>
                <a:gd name="T56" fmla="*/ 127 w 206"/>
                <a:gd name="T57" fmla="*/ 109 h 200"/>
                <a:gd name="T58" fmla="*/ 191 w 206"/>
                <a:gd name="T59" fmla="*/ 87 h 200"/>
                <a:gd name="T60" fmla="*/ 46 w 206"/>
                <a:gd name="T61" fmla="*/ 109 h 200"/>
                <a:gd name="T62" fmla="*/ 36 w 206"/>
                <a:gd name="T63" fmla="*/ 81 h 200"/>
                <a:gd name="T64" fmla="*/ 88 w 206"/>
                <a:gd name="T65" fmla="*/ 114 h 200"/>
                <a:gd name="T66" fmla="*/ 109 w 206"/>
                <a:gd name="T67" fmla="*/ 75 h 200"/>
                <a:gd name="T68" fmla="*/ 117 w 206"/>
                <a:gd name="T69" fmla="*/ 75 h 200"/>
                <a:gd name="T70" fmla="*/ 129 w 206"/>
                <a:gd name="T71" fmla="*/ 81 h 200"/>
                <a:gd name="T72" fmla="*/ 75 w 206"/>
                <a:gd name="T73" fmla="*/ 92 h 200"/>
                <a:gd name="T74" fmla="*/ 25 w 206"/>
                <a:gd name="T75" fmla="*/ 49 h 200"/>
                <a:gd name="T76" fmla="*/ 24 w 206"/>
                <a:gd name="T77" fmla="*/ 51 h 200"/>
                <a:gd name="T78" fmla="*/ 101 w 206"/>
                <a:gd name="T79" fmla="*/ 99 h 200"/>
                <a:gd name="T80" fmla="*/ 142 w 206"/>
                <a:gd name="T81" fmla="*/ 90 h 200"/>
                <a:gd name="T82" fmla="*/ 88 w 206"/>
                <a:gd name="T83" fmla="*/ 86 h 200"/>
                <a:gd name="T84" fmla="*/ 19 w 206"/>
                <a:gd name="T85" fmla="*/ 22 h 200"/>
                <a:gd name="T86" fmla="*/ 109 w 206"/>
                <a:gd name="T87" fmla="*/ 6 h 200"/>
                <a:gd name="T88" fmla="*/ 102 w 206"/>
                <a:gd name="T89" fmla="*/ 70 h 200"/>
                <a:gd name="T90" fmla="*/ 82 w 206"/>
                <a:gd name="T91" fmla="*/ 4 h 200"/>
                <a:gd name="T92" fmla="*/ 21 w 206"/>
                <a:gd name="T93" fmla="*/ 46 h 200"/>
                <a:gd name="T94" fmla="*/ 6 w 206"/>
                <a:gd name="T95" fmla="*/ 60 h 200"/>
                <a:gd name="T96" fmla="*/ 9 w 206"/>
                <a:gd name="T97" fmla="*/ 113 h 200"/>
                <a:gd name="T98" fmla="*/ 5 w 206"/>
                <a:gd name="T99" fmla="*/ 138 h 200"/>
                <a:gd name="T100" fmla="*/ 116 w 206"/>
                <a:gd name="T101" fmla="*/ 192 h 200"/>
                <a:gd name="T102" fmla="*/ 181 w 206"/>
                <a:gd name="T103" fmla="*/ 141 h 200"/>
                <a:gd name="T104" fmla="*/ 169 w 206"/>
                <a:gd name="T105" fmla="*/ 126 h 200"/>
                <a:gd name="T106" fmla="*/ 179 w 206"/>
                <a:gd name="T107" fmla="*/ 114 h 200"/>
                <a:gd name="T108" fmla="*/ 203 w 206"/>
                <a:gd name="T109" fmla="*/ 88 h 200"/>
                <a:gd name="T110" fmla="*/ 203 w 206"/>
                <a:gd name="T111" fmla="*/ 68 h 200"/>
                <a:gd name="T112" fmla="*/ 192 w 206"/>
                <a:gd name="T113" fmla="*/ 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200">
                  <a:moveTo>
                    <a:pt x="100" y="176"/>
                  </a:moveTo>
                  <a:cubicBezTo>
                    <a:pt x="101" y="176"/>
                    <a:pt x="101" y="176"/>
                    <a:pt x="101" y="176"/>
                  </a:cubicBezTo>
                  <a:cubicBezTo>
                    <a:pt x="110" y="170"/>
                    <a:pt x="120" y="167"/>
                    <a:pt x="130" y="163"/>
                  </a:cubicBezTo>
                  <a:cubicBezTo>
                    <a:pt x="143" y="158"/>
                    <a:pt x="157" y="153"/>
                    <a:pt x="170" y="147"/>
                  </a:cubicBezTo>
                  <a:cubicBezTo>
                    <a:pt x="171" y="147"/>
                    <a:pt x="172" y="147"/>
                    <a:pt x="173" y="147"/>
                  </a:cubicBezTo>
                  <a:cubicBezTo>
                    <a:pt x="166" y="152"/>
                    <a:pt x="158" y="154"/>
                    <a:pt x="150" y="157"/>
                  </a:cubicBezTo>
                  <a:cubicBezTo>
                    <a:pt x="147" y="158"/>
                    <a:pt x="144" y="159"/>
                    <a:pt x="142" y="161"/>
                  </a:cubicBezTo>
                  <a:cubicBezTo>
                    <a:pt x="151" y="158"/>
                    <a:pt x="160" y="154"/>
                    <a:pt x="169" y="151"/>
                  </a:cubicBezTo>
                  <a:cubicBezTo>
                    <a:pt x="169" y="154"/>
                    <a:pt x="170" y="156"/>
                    <a:pt x="170" y="158"/>
                  </a:cubicBezTo>
                  <a:cubicBezTo>
                    <a:pt x="170" y="159"/>
                    <a:pt x="169" y="160"/>
                    <a:pt x="168" y="161"/>
                  </a:cubicBezTo>
                  <a:cubicBezTo>
                    <a:pt x="149" y="168"/>
                    <a:pt x="131" y="176"/>
                    <a:pt x="112" y="184"/>
                  </a:cubicBezTo>
                  <a:cubicBezTo>
                    <a:pt x="108" y="186"/>
                    <a:pt x="104" y="187"/>
                    <a:pt x="99" y="189"/>
                  </a:cubicBezTo>
                  <a:cubicBezTo>
                    <a:pt x="98" y="187"/>
                    <a:pt x="98" y="185"/>
                    <a:pt x="97" y="182"/>
                  </a:cubicBezTo>
                  <a:cubicBezTo>
                    <a:pt x="115" y="175"/>
                    <a:pt x="132" y="168"/>
                    <a:pt x="150" y="161"/>
                  </a:cubicBezTo>
                  <a:cubicBezTo>
                    <a:pt x="150" y="161"/>
                    <a:pt x="150" y="161"/>
                    <a:pt x="150" y="160"/>
                  </a:cubicBezTo>
                  <a:cubicBezTo>
                    <a:pt x="132" y="167"/>
                    <a:pt x="115" y="174"/>
                    <a:pt x="97" y="181"/>
                  </a:cubicBezTo>
                  <a:cubicBezTo>
                    <a:pt x="97" y="178"/>
                    <a:pt x="97" y="176"/>
                    <a:pt x="99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1"/>
                  </a:moveTo>
                  <a:cubicBezTo>
                    <a:pt x="167" y="141"/>
                    <a:pt x="165" y="139"/>
                    <a:pt x="163" y="138"/>
                  </a:cubicBezTo>
                  <a:cubicBezTo>
                    <a:pt x="162" y="137"/>
                    <a:pt x="162" y="136"/>
                    <a:pt x="162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6" y="136"/>
                    <a:pt x="169" y="138"/>
                    <a:pt x="173" y="139"/>
                  </a:cubicBezTo>
                  <a:cubicBezTo>
                    <a:pt x="171" y="140"/>
                    <a:pt x="170" y="141"/>
                    <a:pt x="169" y="141"/>
                  </a:cubicBezTo>
                  <a:moveTo>
                    <a:pt x="109" y="142"/>
                  </a:moveTo>
                  <a:cubicBezTo>
                    <a:pt x="125" y="136"/>
                    <a:pt x="142" y="134"/>
                    <a:pt x="158" y="131"/>
                  </a:cubicBezTo>
                  <a:cubicBezTo>
                    <a:pt x="158" y="133"/>
                    <a:pt x="158" y="135"/>
                    <a:pt x="158" y="136"/>
                  </a:cubicBezTo>
                  <a:cubicBezTo>
                    <a:pt x="158" y="137"/>
                    <a:pt x="156" y="138"/>
                    <a:pt x="155" y="138"/>
                  </a:cubicBezTo>
                  <a:cubicBezTo>
                    <a:pt x="148" y="139"/>
                    <a:pt x="141" y="140"/>
                    <a:pt x="135" y="142"/>
                  </a:cubicBezTo>
                  <a:cubicBezTo>
                    <a:pt x="134" y="142"/>
                    <a:pt x="133" y="142"/>
                    <a:pt x="133" y="143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41" y="142"/>
                    <a:pt x="150" y="140"/>
                    <a:pt x="158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6" y="140"/>
                    <a:pt x="154" y="141"/>
                    <a:pt x="152" y="142"/>
                  </a:cubicBezTo>
                  <a:cubicBezTo>
                    <a:pt x="127" y="147"/>
                    <a:pt x="102" y="153"/>
                    <a:pt x="77" y="159"/>
                  </a:cubicBezTo>
                  <a:cubicBezTo>
                    <a:pt x="75" y="160"/>
                    <a:pt x="74" y="160"/>
                    <a:pt x="73" y="160"/>
                  </a:cubicBezTo>
                  <a:cubicBezTo>
                    <a:pt x="72" y="160"/>
                    <a:pt x="71" y="161"/>
                    <a:pt x="71" y="161"/>
                  </a:cubicBezTo>
                  <a:cubicBezTo>
                    <a:pt x="69" y="161"/>
                    <a:pt x="69" y="159"/>
                    <a:pt x="68" y="158"/>
                  </a:cubicBezTo>
                  <a:cubicBezTo>
                    <a:pt x="84" y="154"/>
                    <a:pt x="100" y="152"/>
                    <a:pt x="115" y="147"/>
                  </a:cubicBezTo>
                  <a:cubicBezTo>
                    <a:pt x="109" y="149"/>
                    <a:pt x="102" y="150"/>
                    <a:pt x="95" y="151"/>
                  </a:cubicBezTo>
                  <a:cubicBezTo>
                    <a:pt x="86" y="153"/>
                    <a:pt x="77" y="154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8" y="156"/>
                    <a:pt x="67" y="155"/>
                    <a:pt x="67" y="155"/>
                  </a:cubicBezTo>
                  <a:cubicBezTo>
                    <a:pt x="67" y="152"/>
                    <a:pt x="67" y="150"/>
                    <a:pt x="68" y="147"/>
                  </a:cubicBezTo>
                  <a:cubicBezTo>
                    <a:pt x="68" y="147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70" y="146"/>
                    <a:pt x="71" y="146"/>
                  </a:cubicBezTo>
                  <a:cubicBezTo>
                    <a:pt x="72" y="146"/>
                    <a:pt x="74" y="146"/>
                    <a:pt x="75" y="145"/>
                  </a:cubicBezTo>
                  <a:cubicBezTo>
                    <a:pt x="77" y="144"/>
                    <a:pt x="79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2" y="144"/>
                  </a:cubicBezTo>
                  <a:cubicBezTo>
                    <a:pt x="82" y="144"/>
                    <a:pt x="82" y="144"/>
                    <a:pt x="83" y="144"/>
                  </a:cubicBezTo>
                  <a:cubicBezTo>
                    <a:pt x="84" y="144"/>
                    <a:pt x="85" y="144"/>
                    <a:pt x="86" y="146"/>
                  </a:cubicBezTo>
                  <a:cubicBezTo>
                    <a:pt x="81" y="147"/>
                    <a:pt x="77" y="147"/>
                    <a:pt x="72" y="148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97" y="146"/>
                    <a:pt x="122" y="142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4" y="138"/>
                    <a:pt x="122" y="140"/>
                    <a:pt x="109" y="142"/>
                  </a:cubicBezTo>
                  <a:moveTo>
                    <a:pt x="90" y="141"/>
                  </a:moveTo>
                  <a:cubicBezTo>
                    <a:pt x="87" y="137"/>
                    <a:pt x="86" y="132"/>
                    <a:pt x="86" y="128"/>
                  </a:cubicBezTo>
                  <a:cubicBezTo>
                    <a:pt x="87" y="132"/>
                    <a:pt x="89" y="136"/>
                    <a:pt x="90" y="141"/>
                  </a:cubicBezTo>
                  <a:moveTo>
                    <a:pt x="12" y="117"/>
                  </a:moveTo>
                  <a:cubicBezTo>
                    <a:pt x="14" y="117"/>
                    <a:pt x="16" y="115"/>
                    <a:pt x="17" y="114"/>
                  </a:cubicBezTo>
                  <a:cubicBezTo>
                    <a:pt x="20" y="117"/>
                    <a:pt x="22" y="120"/>
                    <a:pt x="25" y="122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22"/>
                    <a:pt x="19" y="120"/>
                    <a:pt x="16" y="118"/>
                  </a:cubicBezTo>
                  <a:cubicBezTo>
                    <a:pt x="16" y="120"/>
                    <a:pt x="16" y="120"/>
                    <a:pt x="17" y="120"/>
                  </a:cubicBezTo>
                  <a:cubicBezTo>
                    <a:pt x="18" y="121"/>
                    <a:pt x="19" y="122"/>
                    <a:pt x="20" y="123"/>
                  </a:cubicBezTo>
                  <a:cubicBezTo>
                    <a:pt x="30" y="127"/>
                    <a:pt x="36" y="136"/>
                    <a:pt x="43" y="144"/>
                  </a:cubicBezTo>
                  <a:cubicBezTo>
                    <a:pt x="49" y="152"/>
                    <a:pt x="56" y="160"/>
                    <a:pt x="63" y="167"/>
                  </a:cubicBezTo>
                  <a:cubicBezTo>
                    <a:pt x="64" y="169"/>
                    <a:pt x="66" y="170"/>
                    <a:pt x="68" y="170"/>
                  </a:cubicBezTo>
                  <a:cubicBezTo>
                    <a:pt x="69" y="170"/>
                    <a:pt x="70" y="170"/>
                    <a:pt x="71" y="169"/>
                  </a:cubicBezTo>
                  <a:cubicBezTo>
                    <a:pt x="77" y="168"/>
                    <a:pt x="84" y="166"/>
                    <a:pt x="90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91" y="165"/>
                    <a:pt x="92" y="165"/>
                    <a:pt x="93" y="165"/>
                  </a:cubicBezTo>
                  <a:cubicBezTo>
                    <a:pt x="94" y="166"/>
                    <a:pt x="95" y="166"/>
                    <a:pt x="96" y="167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5"/>
                    <a:pt x="95" y="165"/>
                    <a:pt x="94" y="164"/>
                  </a:cubicBezTo>
                  <a:cubicBezTo>
                    <a:pt x="107" y="161"/>
                    <a:pt x="120" y="158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6" y="158"/>
                    <a:pt x="123" y="159"/>
                  </a:cubicBezTo>
                  <a:cubicBezTo>
                    <a:pt x="116" y="161"/>
                    <a:pt x="110" y="164"/>
                    <a:pt x="103" y="166"/>
                  </a:cubicBezTo>
                  <a:cubicBezTo>
                    <a:pt x="102" y="167"/>
                    <a:pt x="101" y="167"/>
                    <a:pt x="100" y="168"/>
                  </a:cubicBezTo>
                  <a:cubicBezTo>
                    <a:pt x="99" y="168"/>
                    <a:pt x="99" y="168"/>
                    <a:pt x="98" y="168"/>
                  </a:cubicBezTo>
                  <a:cubicBezTo>
                    <a:pt x="98" y="168"/>
                    <a:pt x="97" y="168"/>
                    <a:pt x="97" y="168"/>
                  </a:cubicBezTo>
                  <a:cubicBezTo>
                    <a:pt x="97" y="168"/>
                    <a:pt x="96" y="168"/>
                    <a:pt x="96" y="168"/>
                  </a:cubicBezTo>
                  <a:cubicBezTo>
                    <a:pt x="94" y="168"/>
                    <a:pt x="93" y="169"/>
                    <a:pt x="92" y="171"/>
                  </a:cubicBezTo>
                  <a:cubicBezTo>
                    <a:pt x="89" y="176"/>
                    <a:pt x="88" y="182"/>
                    <a:pt x="90" y="189"/>
                  </a:cubicBezTo>
                  <a:cubicBezTo>
                    <a:pt x="88" y="188"/>
                    <a:pt x="88" y="188"/>
                    <a:pt x="87" y="187"/>
                  </a:cubicBezTo>
                  <a:cubicBezTo>
                    <a:pt x="74" y="179"/>
                    <a:pt x="62" y="170"/>
                    <a:pt x="49" y="162"/>
                  </a:cubicBezTo>
                  <a:cubicBezTo>
                    <a:pt x="41" y="156"/>
                    <a:pt x="33" y="150"/>
                    <a:pt x="25" y="145"/>
                  </a:cubicBezTo>
                  <a:cubicBezTo>
                    <a:pt x="21" y="141"/>
                    <a:pt x="16" y="139"/>
                    <a:pt x="12" y="135"/>
                  </a:cubicBezTo>
                  <a:cubicBezTo>
                    <a:pt x="10" y="134"/>
                    <a:pt x="8" y="132"/>
                    <a:pt x="7" y="130"/>
                  </a:cubicBezTo>
                  <a:cubicBezTo>
                    <a:pt x="6" y="126"/>
                    <a:pt x="6" y="122"/>
                    <a:pt x="8" y="118"/>
                  </a:cubicBezTo>
                  <a:cubicBezTo>
                    <a:pt x="8" y="117"/>
                    <a:pt x="10" y="117"/>
                    <a:pt x="10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2" y="117"/>
                    <a:pt x="12" y="117"/>
                  </a:cubicBezTo>
                  <a:moveTo>
                    <a:pt x="141" y="113"/>
                  </a:moveTo>
                  <a:cubicBezTo>
                    <a:pt x="151" y="108"/>
                    <a:pt x="162" y="106"/>
                    <a:pt x="173" y="103"/>
                  </a:cubicBezTo>
                  <a:cubicBezTo>
                    <a:pt x="172" y="106"/>
                    <a:pt x="172" y="108"/>
                    <a:pt x="169" y="108"/>
                  </a:cubicBezTo>
                  <a:cubicBezTo>
                    <a:pt x="163" y="109"/>
                    <a:pt x="158" y="110"/>
                    <a:pt x="153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8" y="111"/>
                    <a:pt x="163" y="110"/>
                    <a:pt x="168" y="109"/>
                  </a:cubicBezTo>
                  <a:cubicBezTo>
                    <a:pt x="168" y="109"/>
                    <a:pt x="168" y="109"/>
                    <a:pt x="169" y="109"/>
                  </a:cubicBezTo>
                  <a:cubicBezTo>
                    <a:pt x="169" y="109"/>
                    <a:pt x="171" y="110"/>
                    <a:pt x="171" y="110"/>
                  </a:cubicBezTo>
                  <a:cubicBezTo>
                    <a:pt x="171" y="111"/>
                    <a:pt x="170" y="112"/>
                    <a:pt x="169" y="112"/>
                  </a:cubicBezTo>
                  <a:cubicBezTo>
                    <a:pt x="152" y="117"/>
                    <a:pt x="135" y="121"/>
                    <a:pt x="117" y="125"/>
                  </a:cubicBezTo>
                  <a:cubicBezTo>
                    <a:pt x="116" y="125"/>
                    <a:pt x="115" y="126"/>
                    <a:pt x="114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3"/>
                    <a:pt x="152" y="118"/>
                    <a:pt x="171" y="113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71" y="115"/>
                    <a:pt x="170" y="115"/>
                    <a:pt x="169" y="116"/>
                  </a:cubicBezTo>
                  <a:cubicBezTo>
                    <a:pt x="144" y="122"/>
                    <a:pt x="120" y="129"/>
                    <a:pt x="96" y="135"/>
                  </a:cubicBezTo>
                  <a:cubicBezTo>
                    <a:pt x="95" y="136"/>
                    <a:pt x="94" y="136"/>
                    <a:pt x="93" y="136"/>
                  </a:cubicBezTo>
                  <a:cubicBezTo>
                    <a:pt x="91" y="136"/>
                    <a:pt x="91" y="135"/>
                    <a:pt x="90" y="131"/>
                  </a:cubicBezTo>
                  <a:cubicBezTo>
                    <a:pt x="90" y="130"/>
                    <a:pt x="90" y="129"/>
                    <a:pt x="90" y="128"/>
                  </a:cubicBezTo>
                  <a:cubicBezTo>
                    <a:pt x="90" y="124"/>
                    <a:pt x="91" y="123"/>
                    <a:pt x="95" y="122"/>
                  </a:cubicBezTo>
                  <a:cubicBezTo>
                    <a:pt x="101" y="120"/>
                    <a:pt x="107" y="119"/>
                    <a:pt x="113" y="117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6" y="117"/>
                    <a:pt x="118" y="118"/>
                    <a:pt x="119" y="118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0" y="121"/>
                    <a:pt x="101" y="124"/>
                    <a:pt x="92" y="126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111" y="122"/>
                    <a:pt x="129" y="118"/>
                    <a:pt x="147" y="113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5" y="113"/>
                    <a:pt x="143" y="113"/>
                    <a:pt x="141" y="113"/>
                  </a:cubicBezTo>
                  <a:moveTo>
                    <a:pt x="61" y="160"/>
                  </a:moveTo>
                  <a:cubicBezTo>
                    <a:pt x="58" y="157"/>
                    <a:pt x="55" y="153"/>
                    <a:pt x="53" y="150"/>
                  </a:cubicBezTo>
                  <a:cubicBezTo>
                    <a:pt x="47" y="143"/>
                    <a:pt x="41" y="136"/>
                    <a:pt x="35" y="129"/>
                  </a:cubicBezTo>
                  <a:cubicBezTo>
                    <a:pt x="30" y="123"/>
                    <a:pt x="25" y="117"/>
                    <a:pt x="20" y="111"/>
                  </a:cubicBezTo>
                  <a:cubicBezTo>
                    <a:pt x="17" y="107"/>
                    <a:pt x="14" y="104"/>
                    <a:pt x="11" y="100"/>
                  </a:cubicBezTo>
                  <a:cubicBezTo>
                    <a:pt x="8" y="96"/>
                    <a:pt x="9" y="92"/>
                    <a:pt x="10" y="87"/>
                  </a:cubicBezTo>
                  <a:cubicBezTo>
                    <a:pt x="21" y="95"/>
                    <a:pt x="31" y="102"/>
                    <a:pt x="41" y="111"/>
                  </a:cubicBezTo>
                  <a:cubicBezTo>
                    <a:pt x="50" y="119"/>
                    <a:pt x="59" y="129"/>
                    <a:pt x="67" y="138"/>
                  </a:cubicBezTo>
                  <a:cubicBezTo>
                    <a:pt x="68" y="138"/>
                    <a:pt x="68" y="138"/>
                    <a:pt x="69" y="137"/>
                  </a:cubicBezTo>
                  <a:cubicBezTo>
                    <a:pt x="64" y="132"/>
                    <a:pt x="60" y="127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62" y="127"/>
                    <a:pt x="69" y="132"/>
                    <a:pt x="76" y="137"/>
                  </a:cubicBezTo>
                  <a:cubicBezTo>
                    <a:pt x="73" y="138"/>
                    <a:pt x="70" y="139"/>
                    <a:pt x="67" y="139"/>
                  </a:cubicBezTo>
                  <a:cubicBezTo>
                    <a:pt x="66" y="140"/>
                    <a:pt x="66" y="140"/>
                    <a:pt x="65" y="141"/>
                  </a:cubicBezTo>
                  <a:cubicBezTo>
                    <a:pt x="60" y="146"/>
                    <a:pt x="59" y="152"/>
                    <a:pt x="61" y="158"/>
                  </a:cubicBezTo>
                  <a:cubicBezTo>
                    <a:pt x="61" y="159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5" y="107"/>
                  </a:cubicBezTo>
                  <a:cubicBezTo>
                    <a:pt x="124" y="104"/>
                    <a:pt x="124" y="103"/>
                    <a:pt x="127" y="102"/>
                  </a:cubicBezTo>
                  <a:cubicBezTo>
                    <a:pt x="151" y="93"/>
                    <a:pt x="174" y="85"/>
                    <a:pt x="198" y="76"/>
                  </a:cubicBezTo>
                  <a:cubicBezTo>
                    <a:pt x="198" y="76"/>
                    <a:pt x="199" y="76"/>
                    <a:pt x="200" y="76"/>
                  </a:cubicBezTo>
                  <a:cubicBezTo>
                    <a:pt x="197" y="80"/>
                    <a:pt x="196" y="85"/>
                    <a:pt x="191" y="87"/>
                  </a:cubicBezTo>
                  <a:cubicBezTo>
                    <a:pt x="170" y="94"/>
                    <a:pt x="150" y="101"/>
                    <a:pt x="130" y="108"/>
                  </a:cubicBezTo>
                  <a:cubicBezTo>
                    <a:pt x="129" y="109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1" y="136"/>
                    <a:pt x="79" y="134"/>
                    <a:pt x="77" y="133"/>
                  </a:cubicBezTo>
                  <a:cubicBezTo>
                    <a:pt x="67" y="125"/>
                    <a:pt x="56" y="117"/>
                    <a:pt x="46" y="109"/>
                  </a:cubicBezTo>
                  <a:cubicBezTo>
                    <a:pt x="35" y="100"/>
                    <a:pt x="24" y="92"/>
                    <a:pt x="13" y="83"/>
                  </a:cubicBezTo>
                  <a:cubicBezTo>
                    <a:pt x="8" y="80"/>
                    <a:pt x="7" y="74"/>
                    <a:pt x="8" y="69"/>
                  </a:cubicBezTo>
                  <a:cubicBezTo>
                    <a:pt x="9" y="66"/>
                    <a:pt x="10" y="64"/>
                    <a:pt x="11" y="61"/>
                  </a:cubicBezTo>
                  <a:cubicBezTo>
                    <a:pt x="12" y="66"/>
                    <a:pt x="16" y="67"/>
                    <a:pt x="19" y="69"/>
                  </a:cubicBezTo>
                  <a:cubicBezTo>
                    <a:pt x="25" y="73"/>
                    <a:pt x="31" y="77"/>
                    <a:pt x="36" y="81"/>
                  </a:cubicBezTo>
                  <a:cubicBezTo>
                    <a:pt x="50" y="91"/>
                    <a:pt x="64" y="101"/>
                    <a:pt x="77" y="111"/>
                  </a:cubicBezTo>
                  <a:cubicBezTo>
                    <a:pt x="79" y="112"/>
                    <a:pt x="81" y="112"/>
                    <a:pt x="82" y="113"/>
                  </a:cubicBezTo>
                  <a:cubicBezTo>
                    <a:pt x="69" y="101"/>
                    <a:pt x="54" y="89"/>
                    <a:pt x="40" y="79"/>
                  </a:cubicBezTo>
                  <a:cubicBezTo>
                    <a:pt x="60" y="89"/>
                    <a:pt x="81" y="100"/>
                    <a:pt x="103" y="111"/>
                  </a:cubicBezTo>
                  <a:cubicBezTo>
                    <a:pt x="97" y="112"/>
                    <a:pt x="92" y="113"/>
                    <a:pt x="88" y="114"/>
                  </a:cubicBezTo>
                  <a:cubicBezTo>
                    <a:pt x="86" y="114"/>
                    <a:pt x="84" y="116"/>
                    <a:pt x="84" y="117"/>
                  </a:cubicBezTo>
                  <a:cubicBezTo>
                    <a:pt x="81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4" y="83"/>
                    <a:pt x="104" y="79"/>
                    <a:pt x="106" y="77"/>
                  </a:cubicBezTo>
                  <a:cubicBezTo>
                    <a:pt x="106" y="76"/>
                    <a:pt x="108" y="75"/>
                    <a:pt x="109" y="75"/>
                  </a:cubicBezTo>
                  <a:cubicBezTo>
                    <a:pt x="129" y="70"/>
                    <a:pt x="149" y="64"/>
                    <a:pt x="169" y="59"/>
                  </a:cubicBezTo>
                  <a:cubicBezTo>
                    <a:pt x="175" y="58"/>
                    <a:pt x="182" y="56"/>
                    <a:pt x="188" y="54"/>
                  </a:cubicBezTo>
                  <a:cubicBezTo>
                    <a:pt x="187" y="57"/>
                    <a:pt x="186" y="58"/>
                    <a:pt x="184" y="59"/>
                  </a:cubicBezTo>
                  <a:cubicBezTo>
                    <a:pt x="162" y="63"/>
                    <a:pt x="139" y="69"/>
                    <a:pt x="117" y="74"/>
                  </a:cubicBezTo>
                  <a:cubicBezTo>
                    <a:pt x="117" y="74"/>
                    <a:pt x="117" y="75"/>
                    <a:pt x="117" y="75"/>
                  </a:cubicBezTo>
                  <a:cubicBezTo>
                    <a:pt x="140" y="70"/>
                    <a:pt x="163" y="65"/>
                    <a:pt x="187" y="59"/>
                  </a:cubicBezTo>
                  <a:cubicBezTo>
                    <a:pt x="187" y="62"/>
                    <a:pt x="187" y="65"/>
                    <a:pt x="188" y="68"/>
                  </a:cubicBezTo>
                  <a:cubicBezTo>
                    <a:pt x="160" y="75"/>
                    <a:pt x="132" y="82"/>
                    <a:pt x="105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3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1" y="82"/>
                    <a:pt x="113" y="84"/>
                    <a:pt x="104" y="86"/>
                  </a:cubicBezTo>
                  <a:moveTo>
                    <a:pt x="118" y="113"/>
                  </a:moveTo>
                  <a:cubicBezTo>
                    <a:pt x="113" y="110"/>
                    <a:pt x="108" y="108"/>
                    <a:pt x="103" y="105"/>
                  </a:cubicBezTo>
                  <a:cubicBezTo>
                    <a:pt x="94" y="101"/>
                    <a:pt x="85" y="96"/>
                    <a:pt x="75" y="92"/>
                  </a:cubicBezTo>
                  <a:cubicBezTo>
                    <a:pt x="67" y="88"/>
                    <a:pt x="59" y="83"/>
                    <a:pt x="50" y="79"/>
                  </a:cubicBezTo>
                  <a:cubicBezTo>
                    <a:pt x="43" y="76"/>
                    <a:pt x="37" y="73"/>
                    <a:pt x="30" y="69"/>
                  </a:cubicBezTo>
                  <a:cubicBezTo>
                    <a:pt x="26" y="68"/>
                    <a:pt x="23" y="66"/>
                    <a:pt x="19" y="64"/>
                  </a:cubicBezTo>
                  <a:cubicBezTo>
                    <a:pt x="16" y="62"/>
                    <a:pt x="15" y="54"/>
                    <a:pt x="18" y="52"/>
                  </a:cubicBezTo>
                  <a:cubicBezTo>
                    <a:pt x="20" y="51"/>
                    <a:pt x="24" y="52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4"/>
                    <a:pt x="28" y="52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6" y="53"/>
                    <a:pt x="27" y="54"/>
                    <a:pt x="29" y="55"/>
                  </a:cubicBezTo>
                  <a:cubicBezTo>
                    <a:pt x="50" y="64"/>
                    <a:pt x="67" y="77"/>
                    <a:pt x="86" y="89"/>
                  </a:cubicBezTo>
                  <a:cubicBezTo>
                    <a:pt x="90" y="92"/>
                    <a:pt x="95" y="96"/>
                    <a:pt x="99" y="99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6" y="96"/>
                  </a:cubicBezTo>
                  <a:cubicBezTo>
                    <a:pt x="127" y="93"/>
                    <a:pt x="139" y="90"/>
                    <a:pt x="150" y="86"/>
                  </a:cubicBezTo>
                  <a:cubicBezTo>
                    <a:pt x="153" y="85"/>
                    <a:pt x="156" y="85"/>
                    <a:pt x="159" y="85"/>
                  </a:cubicBezTo>
                  <a:cubicBezTo>
                    <a:pt x="153" y="86"/>
                    <a:pt x="148" y="88"/>
                    <a:pt x="142" y="90"/>
                  </a:cubicBezTo>
                  <a:cubicBezTo>
                    <a:pt x="137" y="92"/>
                    <a:pt x="131" y="94"/>
                    <a:pt x="126" y="96"/>
                  </a:cubicBezTo>
                  <a:cubicBezTo>
                    <a:pt x="119" y="98"/>
                    <a:pt x="116" y="104"/>
                    <a:pt x="118" y="110"/>
                  </a:cubicBezTo>
                  <a:cubicBezTo>
                    <a:pt x="118" y="111"/>
                    <a:pt x="118" y="112"/>
                    <a:pt x="118" y="113"/>
                  </a:cubicBezTo>
                  <a:moveTo>
                    <a:pt x="99" y="94"/>
                  </a:moveTo>
                  <a:cubicBezTo>
                    <a:pt x="95" y="91"/>
                    <a:pt x="91" y="89"/>
                    <a:pt x="88" y="86"/>
                  </a:cubicBezTo>
                  <a:cubicBezTo>
                    <a:pt x="78" y="80"/>
                    <a:pt x="68" y="73"/>
                    <a:pt x="58" y="66"/>
                  </a:cubicBezTo>
                  <a:cubicBezTo>
                    <a:pt x="47" y="59"/>
                    <a:pt x="37" y="52"/>
                    <a:pt x="27" y="45"/>
                  </a:cubicBezTo>
                  <a:cubicBezTo>
                    <a:pt x="25" y="44"/>
                    <a:pt x="22" y="43"/>
                    <a:pt x="20" y="41"/>
                  </a:cubicBezTo>
                  <a:cubicBezTo>
                    <a:pt x="19" y="40"/>
                    <a:pt x="18" y="40"/>
                    <a:pt x="18" y="39"/>
                  </a:cubicBezTo>
                  <a:cubicBezTo>
                    <a:pt x="17" y="33"/>
                    <a:pt x="16" y="28"/>
                    <a:pt x="19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35" y="17"/>
                    <a:pt x="49" y="15"/>
                    <a:pt x="62" y="12"/>
                  </a:cubicBezTo>
                  <a:cubicBezTo>
                    <a:pt x="74" y="9"/>
                    <a:pt x="85" y="7"/>
                    <a:pt x="97" y="5"/>
                  </a:cubicBezTo>
                  <a:cubicBezTo>
                    <a:pt x="99" y="4"/>
                    <a:pt x="100" y="4"/>
                    <a:pt x="102" y="4"/>
                  </a:cubicBezTo>
                  <a:cubicBezTo>
                    <a:pt x="104" y="4"/>
                    <a:pt x="106" y="5"/>
                    <a:pt x="109" y="6"/>
                  </a:cubicBezTo>
                  <a:cubicBezTo>
                    <a:pt x="136" y="19"/>
                    <a:pt x="164" y="32"/>
                    <a:pt x="191" y="46"/>
                  </a:cubicBezTo>
                  <a:cubicBezTo>
                    <a:pt x="191" y="46"/>
                    <a:pt x="192" y="46"/>
                    <a:pt x="192" y="47"/>
                  </a:cubicBezTo>
                  <a:cubicBezTo>
                    <a:pt x="177" y="50"/>
                    <a:pt x="162" y="54"/>
                    <a:pt x="147" y="58"/>
                  </a:cubicBezTo>
                  <a:cubicBezTo>
                    <a:pt x="133" y="61"/>
                    <a:pt x="119" y="65"/>
                    <a:pt x="105" y="69"/>
                  </a:cubicBezTo>
                  <a:cubicBezTo>
                    <a:pt x="104" y="69"/>
                    <a:pt x="103" y="69"/>
                    <a:pt x="102" y="70"/>
                  </a:cubicBezTo>
                  <a:cubicBezTo>
                    <a:pt x="97" y="77"/>
                    <a:pt x="95" y="83"/>
                    <a:pt x="98" y="91"/>
                  </a:cubicBezTo>
                  <a:cubicBezTo>
                    <a:pt x="98" y="92"/>
                    <a:pt x="98" y="92"/>
                    <a:pt x="99" y="94"/>
                  </a:cubicBezTo>
                  <a:moveTo>
                    <a:pt x="103" y="0"/>
                  </a:moveTo>
                  <a:cubicBezTo>
                    <a:pt x="103" y="0"/>
                    <a:pt x="102" y="0"/>
                    <a:pt x="102" y="1"/>
                  </a:cubicBezTo>
                  <a:cubicBezTo>
                    <a:pt x="95" y="2"/>
                    <a:pt x="89" y="3"/>
                    <a:pt x="82" y="4"/>
                  </a:cubicBezTo>
                  <a:cubicBezTo>
                    <a:pt x="63" y="8"/>
                    <a:pt x="43" y="12"/>
                    <a:pt x="24" y="16"/>
                  </a:cubicBezTo>
                  <a:cubicBezTo>
                    <a:pt x="18" y="16"/>
                    <a:pt x="16" y="19"/>
                    <a:pt x="14" y="24"/>
                  </a:cubicBezTo>
                  <a:cubicBezTo>
                    <a:pt x="12" y="28"/>
                    <a:pt x="13" y="33"/>
                    <a:pt x="14" y="38"/>
                  </a:cubicBezTo>
                  <a:cubicBezTo>
                    <a:pt x="14" y="42"/>
                    <a:pt x="17" y="43"/>
                    <a:pt x="20" y="45"/>
                  </a:cubicBezTo>
                  <a:cubicBezTo>
                    <a:pt x="20" y="45"/>
                    <a:pt x="21" y="45"/>
                    <a:pt x="21" y="46"/>
                  </a:cubicBezTo>
                  <a:cubicBezTo>
                    <a:pt x="20" y="47"/>
                    <a:pt x="19" y="47"/>
                    <a:pt x="19" y="47"/>
                  </a:cubicBezTo>
                  <a:cubicBezTo>
                    <a:pt x="17" y="48"/>
                    <a:pt x="15" y="48"/>
                    <a:pt x="14" y="49"/>
                  </a:cubicBezTo>
                  <a:cubicBezTo>
                    <a:pt x="13" y="50"/>
                    <a:pt x="13" y="53"/>
                    <a:pt x="12" y="55"/>
                  </a:cubicBezTo>
                  <a:cubicBezTo>
                    <a:pt x="11" y="56"/>
                    <a:pt x="11" y="57"/>
                    <a:pt x="10" y="57"/>
                  </a:cubicBezTo>
                  <a:cubicBezTo>
                    <a:pt x="9" y="58"/>
                    <a:pt x="7" y="59"/>
                    <a:pt x="6" y="60"/>
                  </a:cubicBezTo>
                  <a:cubicBezTo>
                    <a:pt x="3" y="65"/>
                    <a:pt x="2" y="70"/>
                    <a:pt x="3" y="75"/>
                  </a:cubicBezTo>
                  <a:cubicBezTo>
                    <a:pt x="5" y="80"/>
                    <a:pt x="6" y="85"/>
                    <a:pt x="5" y="90"/>
                  </a:cubicBezTo>
                  <a:cubicBezTo>
                    <a:pt x="3" y="97"/>
                    <a:pt x="7" y="103"/>
                    <a:pt x="12" y="108"/>
                  </a:cubicBezTo>
                  <a:cubicBezTo>
                    <a:pt x="13" y="108"/>
                    <a:pt x="13" y="110"/>
                    <a:pt x="12" y="111"/>
                  </a:cubicBezTo>
                  <a:cubicBezTo>
                    <a:pt x="12" y="112"/>
                    <a:pt x="10" y="113"/>
                    <a:pt x="9" y="113"/>
                  </a:cubicBezTo>
                  <a:cubicBezTo>
                    <a:pt x="9" y="113"/>
                    <a:pt x="9" y="113"/>
                    <a:pt x="9" y="112"/>
                  </a:cubicBezTo>
                  <a:cubicBezTo>
                    <a:pt x="8" y="112"/>
                    <a:pt x="8" y="112"/>
                    <a:pt x="7" y="112"/>
                  </a:cubicBezTo>
                  <a:cubicBezTo>
                    <a:pt x="5" y="112"/>
                    <a:pt x="4" y="114"/>
                    <a:pt x="4" y="115"/>
                  </a:cubicBezTo>
                  <a:cubicBezTo>
                    <a:pt x="1" y="121"/>
                    <a:pt x="0" y="128"/>
                    <a:pt x="2" y="134"/>
                  </a:cubicBezTo>
                  <a:cubicBezTo>
                    <a:pt x="3" y="136"/>
                    <a:pt x="4" y="137"/>
                    <a:pt x="5" y="138"/>
                  </a:cubicBezTo>
                  <a:cubicBezTo>
                    <a:pt x="16" y="145"/>
                    <a:pt x="26" y="152"/>
                    <a:pt x="36" y="160"/>
                  </a:cubicBezTo>
                  <a:cubicBezTo>
                    <a:pt x="55" y="172"/>
                    <a:pt x="73" y="185"/>
                    <a:pt x="92" y="198"/>
                  </a:cubicBezTo>
                  <a:cubicBezTo>
                    <a:pt x="93" y="199"/>
                    <a:pt x="94" y="200"/>
                    <a:pt x="96" y="200"/>
                  </a:cubicBezTo>
                  <a:cubicBezTo>
                    <a:pt x="97" y="200"/>
                    <a:pt x="98" y="199"/>
                    <a:pt x="99" y="199"/>
                  </a:cubicBezTo>
                  <a:cubicBezTo>
                    <a:pt x="104" y="196"/>
                    <a:pt x="110" y="194"/>
                    <a:pt x="116" y="192"/>
                  </a:cubicBezTo>
                  <a:cubicBezTo>
                    <a:pt x="137" y="183"/>
                    <a:pt x="158" y="174"/>
                    <a:pt x="179" y="166"/>
                  </a:cubicBezTo>
                  <a:cubicBezTo>
                    <a:pt x="183" y="164"/>
                    <a:pt x="183" y="162"/>
                    <a:pt x="180" y="159"/>
                  </a:cubicBezTo>
                  <a:cubicBezTo>
                    <a:pt x="178" y="158"/>
                    <a:pt x="176" y="157"/>
                    <a:pt x="175" y="156"/>
                  </a:cubicBezTo>
                  <a:cubicBezTo>
                    <a:pt x="172" y="154"/>
                    <a:pt x="172" y="151"/>
                    <a:pt x="174" y="149"/>
                  </a:cubicBezTo>
                  <a:cubicBezTo>
                    <a:pt x="176" y="146"/>
                    <a:pt x="179" y="144"/>
                    <a:pt x="181" y="141"/>
                  </a:cubicBezTo>
                  <a:cubicBezTo>
                    <a:pt x="181" y="140"/>
                    <a:pt x="181" y="138"/>
                    <a:pt x="180" y="137"/>
                  </a:cubicBezTo>
                  <a:cubicBezTo>
                    <a:pt x="179" y="136"/>
                    <a:pt x="177" y="136"/>
                    <a:pt x="176" y="135"/>
                  </a:cubicBezTo>
                  <a:cubicBezTo>
                    <a:pt x="172" y="134"/>
                    <a:pt x="168" y="132"/>
                    <a:pt x="164" y="130"/>
                  </a:cubicBezTo>
                  <a:cubicBezTo>
                    <a:pt x="165" y="129"/>
                    <a:pt x="166" y="128"/>
                    <a:pt x="167" y="127"/>
                  </a:cubicBezTo>
                  <a:cubicBezTo>
                    <a:pt x="168" y="127"/>
                    <a:pt x="169" y="126"/>
                    <a:pt x="169" y="126"/>
                  </a:cubicBezTo>
                  <a:cubicBezTo>
                    <a:pt x="170" y="125"/>
                    <a:pt x="171" y="124"/>
                    <a:pt x="171" y="124"/>
                  </a:cubicBezTo>
                  <a:cubicBezTo>
                    <a:pt x="175" y="123"/>
                    <a:pt x="179" y="122"/>
                    <a:pt x="183" y="121"/>
                  </a:cubicBezTo>
                  <a:cubicBezTo>
                    <a:pt x="184" y="120"/>
                    <a:pt x="185" y="120"/>
                    <a:pt x="185" y="119"/>
                  </a:cubicBezTo>
                  <a:cubicBezTo>
                    <a:pt x="185" y="118"/>
                    <a:pt x="184" y="117"/>
                    <a:pt x="184" y="116"/>
                  </a:cubicBezTo>
                  <a:cubicBezTo>
                    <a:pt x="182" y="115"/>
                    <a:pt x="181" y="114"/>
                    <a:pt x="179" y="114"/>
                  </a:cubicBezTo>
                  <a:cubicBezTo>
                    <a:pt x="175" y="111"/>
                    <a:pt x="175" y="110"/>
                    <a:pt x="176" y="106"/>
                  </a:cubicBezTo>
                  <a:cubicBezTo>
                    <a:pt x="176" y="105"/>
                    <a:pt x="177" y="104"/>
                    <a:pt x="177" y="103"/>
                  </a:cubicBezTo>
                  <a:cubicBezTo>
                    <a:pt x="179" y="98"/>
                    <a:pt x="184" y="97"/>
                    <a:pt x="188" y="95"/>
                  </a:cubicBezTo>
                  <a:cubicBezTo>
                    <a:pt x="192" y="93"/>
                    <a:pt x="197" y="92"/>
                    <a:pt x="201" y="90"/>
                  </a:cubicBezTo>
                  <a:cubicBezTo>
                    <a:pt x="202" y="90"/>
                    <a:pt x="203" y="89"/>
                    <a:pt x="203" y="88"/>
                  </a:cubicBezTo>
                  <a:cubicBezTo>
                    <a:pt x="203" y="88"/>
                    <a:pt x="202" y="87"/>
                    <a:pt x="202" y="86"/>
                  </a:cubicBezTo>
                  <a:cubicBezTo>
                    <a:pt x="201" y="85"/>
                    <a:pt x="200" y="85"/>
                    <a:pt x="199" y="85"/>
                  </a:cubicBezTo>
                  <a:cubicBezTo>
                    <a:pt x="201" y="81"/>
                    <a:pt x="201" y="78"/>
                    <a:pt x="202" y="74"/>
                  </a:cubicBezTo>
                  <a:cubicBezTo>
                    <a:pt x="203" y="74"/>
                    <a:pt x="203" y="73"/>
                    <a:pt x="203" y="73"/>
                  </a:cubicBezTo>
                  <a:cubicBezTo>
                    <a:pt x="206" y="71"/>
                    <a:pt x="206" y="70"/>
                    <a:pt x="203" y="68"/>
                  </a:cubicBezTo>
                  <a:cubicBezTo>
                    <a:pt x="200" y="67"/>
                    <a:pt x="197" y="66"/>
                    <a:pt x="194" y="65"/>
                  </a:cubicBezTo>
                  <a:cubicBezTo>
                    <a:pt x="192" y="64"/>
                    <a:pt x="191" y="63"/>
                    <a:pt x="191" y="61"/>
                  </a:cubicBezTo>
                  <a:cubicBezTo>
                    <a:pt x="191" y="57"/>
                    <a:pt x="193" y="54"/>
                    <a:pt x="196" y="52"/>
                  </a:cubicBezTo>
                  <a:cubicBezTo>
                    <a:pt x="201" y="48"/>
                    <a:pt x="201" y="46"/>
                    <a:pt x="196" y="44"/>
                  </a:cubicBezTo>
                  <a:cubicBezTo>
                    <a:pt x="195" y="44"/>
                    <a:pt x="194" y="43"/>
                    <a:pt x="192" y="43"/>
                  </a:cubicBezTo>
                  <a:cubicBezTo>
                    <a:pt x="164" y="29"/>
                    <a:pt x="135" y="15"/>
                    <a:pt x="106" y="1"/>
                  </a:cubicBezTo>
                  <a:cubicBezTo>
                    <a:pt x="105" y="1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60"/>
            <p:cNvSpPr>
              <a:spLocks/>
            </p:cNvSpPr>
            <p:nvPr userDrawn="1"/>
          </p:nvSpPr>
          <p:spPr bwMode="auto">
            <a:xfrm>
              <a:off x="8382000" y="1439863"/>
              <a:ext cx="193675" cy="117475"/>
            </a:xfrm>
            <a:custGeom>
              <a:avLst/>
              <a:gdLst>
                <a:gd name="T0" fmla="*/ 0 w 79"/>
                <a:gd name="T1" fmla="*/ 0 h 48"/>
                <a:gd name="T2" fmla="*/ 79 w 79"/>
                <a:gd name="T3" fmla="*/ 48 h 48"/>
                <a:gd name="T4" fmla="*/ 0 w 79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8">
                  <a:moveTo>
                    <a:pt x="0" y="0"/>
                  </a:moveTo>
                  <a:cubicBezTo>
                    <a:pt x="26" y="17"/>
                    <a:pt x="52" y="33"/>
                    <a:pt x="79" y="48"/>
                  </a:cubicBezTo>
                  <a:cubicBezTo>
                    <a:pt x="77" y="44"/>
                    <a:pt x="5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61"/>
            <p:cNvSpPr>
              <a:spLocks/>
            </p:cNvSpPr>
            <p:nvPr userDrawn="1"/>
          </p:nvSpPr>
          <p:spPr bwMode="auto">
            <a:xfrm>
              <a:off x="8593138" y="1549400"/>
              <a:ext cx="155575" cy="39688"/>
            </a:xfrm>
            <a:custGeom>
              <a:avLst/>
              <a:gdLst>
                <a:gd name="T0" fmla="*/ 64 w 64"/>
                <a:gd name="T1" fmla="*/ 0 h 16"/>
                <a:gd name="T2" fmla="*/ 0 w 64"/>
                <a:gd name="T3" fmla="*/ 14 h 16"/>
                <a:gd name="T4" fmla="*/ 1 w 64"/>
                <a:gd name="T5" fmla="*/ 16 h 16"/>
                <a:gd name="T6" fmla="*/ 64 w 64"/>
                <a:gd name="T7" fmla="*/ 2 h 16"/>
                <a:gd name="T8" fmla="*/ 64 w 6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">
                  <a:moveTo>
                    <a:pt x="64" y="0"/>
                  </a:moveTo>
                  <a:cubicBezTo>
                    <a:pt x="43" y="5"/>
                    <a:pt x="22" y="9"/>
                    <a:pt x="0" y="14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22" y="11"/>
                    <a:pt x="43" y="7"/>
                    <a:pt x="64" y="2"/>
                  </a:cubicBezTo>
                  <a:cubicBezTo>
                    <a:pt x="64" y="1"/>
                    <a:pt x="64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2"/>
            <p:cNvSpPr>
              <a:spLocks/>
            </p:cNvSpPr>
            <p:nvPr userDrawn="1"/>
          </p:nvSpPr>
          <p:spPr bwMode="auto">
            <a:xfrm>
              <a:off x="8602663" y="1779588"/>
              <a:ext cx="127000" cy="50800"/>
            </a:xfrm>
            <a:custGeom>
              <a:avLst/>
              <a:gdLst>
                <a:gd name="T0" fmla="*/ 51 w 52"/>
                <a:gd name="T1" fmla="*/ 0 h 21"/>
                <a:gd name="T2" fmla="*/ 0 w 52"/>
                <a:gd name="T3" fmla="*/ 20 h 21"/>
                <a:gd name="T4" fmla="*/ 0 w 52"/>
                <a:gd name="T5" fmla="*/ 21 h 21"/>
                <a:gd name="T6" fmla="*/ 52 w 52"/>
                <a:gd name="T7" fmla="*/ 1 h 21"/>
                <a:gd name="T8" fmla="*/ 51 w 5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">
                  <a:moveTo>
                    <a:pt x="51" y="0"/>
                  </a:moveTo>
                  <a:cubicBezTo>
                    <a:pt x="34" y="6"/>
                    <a:pt x="17" y="13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8" y="14"/>
                    <a:pt x="35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63"/>
            <p:cNvSpPr>
              <a:spLocks/>
            </p:cNvSpPr>
            <p:nvPr userDrawn="1"/>
          </p:nvSpPr>
          <p:spPr bwMode="auto">
            <a:xfrm>
              <a:off x="8643938" y="1581150"/>
              <a:ext cx="161925" cy="61913"/>
            </a:xfrm>
            <a:custGeom>
              <a:avLst/>
              <a:gdLst>
                <a:gd name="T0" fmla="*/ 66 w 66"/>
                <a:gd name="T1" fmla="*/ 0 h 25"/>
                <a:gd name="T2" fmla="*/ 0 w 66"/>
                <a:gd name="T3" fmla="*/ 23 h 25"/>
                <a:gd name="T4" fmla="*/ 1 w 66"/>
                <a:gd name="T5" fmla="*/ 25 h 25"/>
                <a:gd name="T6" fmla="*/ 66 w 66"/>
                <a:gd name="T7" fmla="*/ 1 h 25"/>
                <a:gd name="T8" fmla="*/ 66 w 6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5">
                  <a:moveTo>
                    <a:pt x="66" y="0"/>
                  </a:moveTo>
                  <a:cubicBezTo>
                    <a:pt x="44" y="8"/>
                    <a:pt x="22" y="15"/>
                    <a:pt x="0" y="23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64"/>
            <p:cNvSpPr>
              <a:spLocks/>
            </p:cNvSpPr>
            <p:nvPr userDrawn="1"/>
          </p:nvSpPr>
          <p:spPr bwMode="auto">
            <a:xfrm>
              <a:off x="8645525" y="1590675"/>
              <a:ext cx="152400" cy="58738"/>
            </a:xfrm>
            <a:custGeom>
              <a:avLst/>
              <a:gdLst>
                <a:gd name="T0" fmla="*/ 62 w 62"/>
                <a:gd name="T1" fmla="*/ 0 h 24"/>
                <a:gd name="T2" fmla="*/ 0 w 62"/>
                <a:gd name="T3" fmla="*/ 23 h 24"/>
                <a:gd name="T4" fmla="*/ 1 w 62"/>
                <a:gd name="T5" fmla="*/ 24 h 24"/>
                <a:gd name="T6" fmla="*/ 62 w 62"/>
                <a:gd name="T7" fmla="*/ 2 h 24"/>
                <a:gd name="T8" fmla="*/ 62 w 6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4">
                  <a:moveTo>
                    <a:pt x="62" y="0"/>
                  </a:moveTo>
                  <a:cubicBezTo>
                    <a:pt x="41" y="8"/>
                    <a:pt x="21" y="15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1" y="16"/>
                    <a:pt x="42" y="9"/>
                    <a:pt x="62" y="2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65"/>
            <p:cNvSpPr>
              <a:spLocks noEditPoints="1"/>
            </p:cNvSpPr>
            <p:nvPr userDrawn="1"/>
          </p:nvSpPr>
          <p:spPr bwMode="auto">
            <a:xfrm>
              <a:off x="6045200" y="277813"/>
              <a:ext cx="503238" cy="487363"/>
            </a:xfrm>
            <a:custGeom>
              <a:avLst/>
              <a:gdLst>
                <a:gd name="T0" fmla="*/ 173 w 206"/>
                <a:gd name="T1" fmla="*/ 146 h 199"/>
                <a:gd name="T2" fmla="*/ 168 w 206"/>
                <a:gd name="T3" fmla="*/ 160 h 199"/>
                <a:gd name="T4" fmla="*/ 149 w 206"/>
                <a:gd name="T5" fmla="*/ 160 h 199"/>
                <a:gd name="T6" fmla="*/ 169 w 206"/>
                <a:gd name="T7" fmla="*/ 140 h 199"/>
                <a:gd name="T8" fmla="*/ 169 w 206"/>
                <a:gd name="T9" fmla="*/ 140 h 199"/>
                <a:gd name="T10" fmla="*/ 134 w 206"/>
                <a:gd name="T11" fmla="*/ 141 h 199"/>
                <a:gd name="T12" fmla="*/ 152 w 206"/>
                <a:gd name="T13" fmla="*/ 141 h 199"/>
                <a:gd name="T14" fmla="*/ 115 w 206"/>
                <a:gd name="T15" fmla="*/ 147 h 199"/>
                <a:gd name="T16" fmla="*/ 68 w 206"/>
                <a:gd name="T17" fmla="*/ 147 h 199"/>
                <a:gd name="T18" fmla="*/ 80 w 206"/>
                <a:gd name="T19" fmla="*/ 143 h 199"/>
                <a:gd name="T20" fmla="*/ 86 w 206"/>
                <a:gd name="T21" fmla="*/ 145 h 199"/>
                <a:gd name="T22" fmla="*/ 109 w 206"/>
                <a:gd name="T23" fmla="*/ 142 h 199"/>
                <a:gd name="T24" fmla="*/ 17 w 206"/>
                <a:gd name="T25" fmla="*/ 113 h 199"/>
                <a:gd name="T26" fmla="*/ 20 w 206"/>
                <a:gd name="T27" fmla="*/ 122 h 199"/>
                <a:gd name="T28" fmla="*/ 90 w 206"/>
                <a:gd name="T29" fmla="*/ 164 h 199"/>
                <a:gd name="T30" fmla="*/ 94 w 206"/>
                <a:gd name="T31" fmla="*/ 163 h 199"/>
                <a:gd name="T32" fmla="*/ 100 w 206"/>
                <a:gd name="T33" fmla="*/ 167 h 199"/>
                <a:gd name="T34" fmla="*/ 90 w 206"/>
                <a:gd name="T35" fmla="*/ 188 h 199"/>
                <a:gd name="T36" fmla="*/ 7 w 206"/>
                <a:gd name="T37" fmla="*/ 130 h 199"/>
                <a:gd name="T38" fmla="*/ 140 w 206"/>
                <a:gd name="T39" fmla="*/ 113 h 199"/>
                <a:gd name="T40" fmla="*/ 168 w 206"/>
                <a:gd name="T41" fmla="*/ 109 h 199"/>
                <a:gd name="T42" fmla="*/ 114 w 206"/>
                <a:gd name="T43" fmla="*/ 126 h 199"/>
                <a:gd name="T44" fmla="*/ 96 w 206"/>
                <a:gd name="T45" fmla="*/ 135 h 199"/>
                <a:gd name="T46" fmla="*/ 113 w 206"/>
                <a:gd name="T47" fmla="*/ 117 h 199"/>
                <a:gd name="T48" fmla="*/ 93 w 206"/>
                <a:gd name="T49" fmla="*/ 127 h 199"/>
                <a:gd name="T50" fmla="*/ 53 w 206"/>
                <a:gd name="T51" fmla="*/ 150 h 199"/>
                <a:gd name="T52" fmla="*/ 41 w 206"/>
                <a:gd name="T53" fmla="*/ 111 h 199"/>
                <a:gd name="T54" fmla="*/ 76 w 206"/>
                <a:gd name="T55" fmla="*/ 137 h 199"/>
                <a:gd name="T56" fmla="*/ 127 w 206"/>
                <a:gd name="T57" fmla="*/ 109 h 199"/>
                <a:gd name="T58" fmla="*/ 191 w 206"/>
                <a:gd name="T59" fmla="*/ 86 h 199"/>
                <a:gd name="T60" fmla="*/ 46 w 206"/>
                <a:gd name="T61" fmla="*/ 108 h 199"/>
                <a:gd name="T62" fmla="*/ 36 w 206"/>
                <a:gd name="T63" fmla="*/ 81 h 199"/>
                <a:gd name="T64" fmla="*/ 88 w 206"/>
                <a:gd name="T65" fmla="*/ 114 h 199"/>
                <a:gd name="T66" fmla="*/ 109 w 206"/>
                <a:gd name="T67" fmla="*/ 74 h 199"/>
                <a:gd name="T68" fmla="*/ 117 w 206"/>
                <a:gd name="T69" fmla="*/ 75 h 199"/>
                <a:gd name="T70" fmla="*/ 129 w 206"/>
                <a:gd name="T71" fmla="*/ 81 h 199"/>
                <a:gd name="T72" fmla="*/ 75 w 206"/>
                <a:gd name="T73" fmla="*/ 91 h 199"/>
                <a:gd name="T74" fmla="*/ 25 w 206"/>
                <a:gd name="T75" fmla="*/ 48 h 199"/>
                <a:gd name="T76" fmla="*/ 24 w 206"/>
                <a:gd name="T77" fmla="*/ 50 h 199"/>
                <a:gd name="T78" fmla="*/ 101 w 206"/>
                <a:gd name="T79" fmla="*/ 99 h 199"/>
                <a:gd name="T80" fmla="*/ 142 w 206"/>
                <a:gd name="T81" fmla="*/ 90 h 199"/>
                <a:gd name="T82" fmla="*/ 88 w 206"/>
                <a:gd name="T83" fmla="*/ 86 h 199"/>
                <a:gd name="T84" fmla="*/ 19 w 206"/>
                <a:gd name="T85" fmla="*/ 22 h 199"/>
                <a:gd name="T86" fmla="*/ 109 w 206"/>
                <a:gd name="T87" fmla="*/ 5 h 199"/>
                <a:gd name="T88" fmla="*/ 102 w 206"/>
                <a:gd name="T89" fmla="*/ 70 h 199"/>
                <a:gd name="T90" fmla="*/ 82 w 206"/>
                <a:gd name="T91" fmla="*/ 4 h 199"/>
                <a:gd name="T92" fmla="*/ 21 w 206"/>
                <a:gd name="T93" fmla="*/ 45 h 199"/>
                <a:gd name="T94" fmla="*/ 6 w 206"/>
                <a:gd name="T95" fmla="*/ 60 h 199"/>
                <a:gd name="T96" fmla="*/ 9 w 206"/>
                <a:gd name="T97" fmla="*/ 112 h 199"/>
                <a:gd name="T98" fmla="*/ 5 w 206"/>
                <a:gd name="T99" fmla="*/ 137 h 199"/>
                <a:gd name="T100" fmla="*/ 116 w 206"/>
                <a:gd name="T101" fmla="*/ 191 h 199"/>
                <a:gd name="T102" fmla="*/ 181 w 206"/>
                <a:gd name="T103" fmla="*/ 141 h 199"/>
                <a:gd name="T104" fmla="*/ 169 w 206"/>
                <a:gd name="T105" fmla="*/ 125 h 199"/>
                <a:gd name="T106" fmla="*/ 179 w 206"/>
                <a:gd name="T107" fmla="*/ 113 h 199"/>
                <a:gd name="T108" fmla="*/ 203 w 206"/>
                <a:gd name="T109" fmla="*/ 88 h 199"/>
                <a:gd name="T110" fmla="*/ 203 w 206"/>
                <a:gd name="T111" fmla="*/ 68 h 199"/>
                <a:gd name="T112" fmla="*/ 192 w 206"/>
                <a:gd name="T113" fmla="*/ 4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199">
                  <a:moveTo>
                    <a:pt x="100" y="176"/>
                  </a:moveTo>
                  <a:cubicBezTo>
                    <a:pt x="101" y="176"/>
                    <a:pt x="101" y="176"/>
                    <a:pt x="101" y="175"/>
                  </a:cubicBezTo>
                  <a:cubicBezTo>
                    <a:pt x="110" y="170"/>
                    <a:pt x="120" y="167"/>
                    <a:pt x="130" y="163"/>
                  </a:cubicBezTo>
                  <a:cubicBezTo>
                    <a:pt x="143" y="157"/>
                    <a:pt x="157" y="152"/>
                    <a:pt x="170" y="147"/>
                  </a:cubicBezTo>
                  <a:cubicBezTo>
                    <a:pt x="171" y="147"/>
                    <a:pt x="172" y="146"/>
                    <a:pt x="173" y="146"/>
                  </a:cubicBezTo>
                  <a:cubicBezTo>
                    <a:pt x="166" y="152"/>
                    <a:pt x="158" y="153"/>
                    <a:pt x="150" y="157"/>
                  </a:cubicBezTo>
                  <a:cubicBezTo>
                    <a:pt x="147" y="158"/>
                    <a:pt x="144" y="159"/>
                    <a:pt x="142" y="160"/>
                  </a:cubicBezTo>
                  <a:cubicBezTo>
                    <a:pt x="151" y="157"/>
                    <a:pt x="160" y="154"/>
                    <a:pt x="169" y="151"/>
                  </a:cubicBezTo>
                  <a:cubicBezTo>
                    <a:pt x="169" y="154"/>
                    <a:pt x="169" y="156"/>
                    <a:pt x="169" y="158"/>
                  </a:cubicBezTo>
                  <a:cubicBezTo>
                    <a:pt x="170" y="159"/>
                    <a:pt x="168" y="160"/>
                    <a:pt x="168" y="160"/>
                  </a:cubicBezTo>
                  <a:cubicBezTo>
                    <a:pt x="149" y="168"/>
                    <a:pt x="130" y="176"/>
                    <a:pt x="112" y="183"/>
                  </a:cubicBezTo>
                  <a:cubicBezTo>
                    <a:pt x="108" y="185"/>
                    <a:pt x="104" y="187"/>
                    <a:pt x="99" y="189"/>
                  </a:cubicBezTo>
                  <a:cubicBezTo>
                    <a:pt x="98" y="186"/>
                    <a:pt x="98" y="184"/>
                    <a:pt x="97" y="182"/>
                  </a:cubicBezTo>
                  <a:cubicBezTo>
                    <a:pt x="115" y="175"/>
                    <a:pt x="132" y="168"/>
                    <a:pt x="150" y="161"/>
                  </a:cubicBezTo>
                  <a:cubicBezTo>
                    <a:pt x="150" y="161"/>
                    <a:pt x="150" y="160"/>
                    <a:pt x="149" y="160"/>
                  </a:cubicBezTo>
                  <a:cubicBezTo>
                    <a:pt x="132" y="167"/>
                    <a:pt x="115" y="173"/>
                    <a:pt x="97" y="180"/>
                  </a:cubicBezTo>
                  <a:cubicBezTo>
                    <a:pt x="97" y="178"/>
                    <a:pt x="97" y="176"/>
                    <a:pt x="99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0"/>
                  </a:moveTo>
                  <a:cubicBezTo>
                    <a:pt x="167" y="140"/>
                    <a:pt x="165" y="138"/>
                    <a:pt x="163" y="137"/>
                  </a:cubicBezTo>
                  <a:cubicBezTo>
                    <a:pt x="162" y="137"/>
                    <a:pt x="162" y="135"/>
                    <a:pt x="162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6" y="136"/>
                    <a:pt x="169" y="137"/>
                    <a:pt x="172" y="139"/>
                  </a:cubicBezTo>
                  <a:cubicBezTo>
                    <a:pt x="171" y="140"/>
                    <a:pt x="170" y="140"/>
                    <a:pt x="169" y="140"/>
                  </a:cubicBezTo>
                  <a:moveTo>
                    <a:pt x="109" y="142"/>
                  </a:moveTo>
                  <a:cubicBezTo>
                    <a:pt x="125" y="135"/>
                    <a:pt x="142" y="134"/>
                    <a:pt x="158" y="131"/>
                  </a:cubicBezTo>
                  <a:cubicBezTo>
                    <a:pt x="158" y="133"/>
                    <a:pt x="158" y="134"/>
                    <a:pt x="158" y="136"/>
                  </a:cubicBezTo>
                  <a:cubicBezTo>
                    <a:pt x="157" y="137"/>
                    <a:pt x="156" y="137"/>
                    <a:pt x="155" y="138"/>
                  </a:cubicBezTo>
                  <a:cubicBezTo>
                    <a:pt x="148" y="139"/>
                    <a:pt x="141" y="140"/>
                    <a:pt x="134" y="141"/>
                  </a:cubicBezTo>
                  <a:cubicBezTo>
                    <a:pt x="134" y="142"/>
                    <a:pt x="133" y="142"/>
                    <a:pt x="133" y="142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41" y="142"/>
                    <a:pt x="150" y="140"/>
                    <a:pt x="158" y="138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6" y="140"/>
                    <a:pt x="154" y="141"/>
                    <a:pt x="152" y="141"/>
                  </a:cubicBezTo>
                  <a:cubicBezTo>
                    <a:pt x="127" y="147"/>
                    <a:pt x="102" y="153"/>
                    <a:pt x="77" y="159"/>
                  </a:cubicBezTo>
                  <a:cubicBezTo>
                    <a:pt x="75" y="159"/>
                    <a:pt x="74" y="159"/>
                    <a:pt x="72" y="160"/>
                  </a:cubicBezTo>
                  <a:cubicBezTo>
                    <a:pt x="72" y="160"/>
                    <a:pt x="71" y="160"/>
                    <a:pt x="71" y="160"/>
                  </a:cubicBezTo>
                  <a:cubicBezTo>
                    <a:pt x="69" y="160"/>
                    <a:pt x="69" y="159"/>
                    <a:pt x="68" y="157"/>
                  </a:cubicBezTo>
                  <a:cubicBezTo>
                    <a:pt x="84" y="154"/>
                    <a:pt x="100" y="152"/>
                    <a:pt x="115" y="147"/>
                  </a:cubicBezTo>
                  <a:cubicBezTo>
                    <a:pt x="109" y="148"/>
                    <a:pt x="102" y="150"/>
                    <a:pt x="95" y="151"/>
                  </a:cubicBezTo>
                  <a:cubicBezTo>
                    <a:pt x="86" y="152"/>
                    <a:pt x="77" y="154"/>
                    <a:pt x="68" y="155"/>
                  </a:cubicBezTo>
                  <a:cubicBezTo>
                    <a:pt x="68" y="155"/>
                    <a:pt x="68" y="155"/>
                    <a:pt x="68" y="155"/>
                  </a:cubicBezTo>
                  <a:cubicBezTo>
                    <a:pt x="68" y="155"/>
                    <a:pt x="67" y="155"/>
                    <a:pt x="67" y="154"/>
                  </a:cubicBezTo>
                  <a:cubicBezTo>
                    <a:pt x="67" y="152"/>
                    <a:pt x="67" y="149"/>
                    <a:pt x="68" y="147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70" y="146"/>
                    <a:pt x="71" y="146"/>
                  </a:cubicBezTo>
                  <a:cubicBezTo>
                    <a:pt x="72" y="146"/>
                    <a:pt x="74" y="145"/>
                    <a:pt x="75" y="145"/>
                  </a:cubicBezTo>
                  <a:cubicBezTo>
                    <a:pt x="77" y="144"/>
                    <a:pt x="78" y="143"/>
                    <a:pt x="80" y="143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0" y="143"/>
                    <a:pt x="81" y="143"/>
                    <a:pt x="81" y="143"/>
                  </a:cubicBezTo>
                  <a:cubicBezTo>
                    <a:pt x="81" y="143"/>
                    <a:pt x="81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4" y="143"/>
                    <a:pt x="85" y="143"/>
                    <a:pt x="86" y="145"/>
                  </a:cubicBezTo>
                  <a:cubicBezTo>
                    <a:pt x="81" y="146"/>
                    <a:pt x="77" y="147"/>
                    <a:pt x="72" y="148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97" y="146"/>
                    <a:pt x="122" y="141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4" y="138"/>
                    <a:pt x="121" y="140"/>
                    <a:pt x="109" y="142"/>
                  </a:cubicBezTo>
                  <a:moveTo>
                    <a:pt x="90" y="140"/>
                  </a:moveTo>
                  <a:cubicBezTo>
                    <a:pt x="87" y="136"/>
                    <a:pt x="86" y="132"/>
                    <a:pt x="86" y="127"/>
                  </a:cubicBezTo>
                  <a:cubicBezTo>
                    <a:pt x="87" y="131"/>
                    <a:pt x="88" y="136"/>
                    <a:pt x="90" y="140"/>
                  </a:cubicBezTo>
                  <a:moveTo>
                    <a:pt x="12" y="117"/>
                  </a:moveTo>
                  <a:cubicBezTo>
                    <a:pt x="14" y="117"/>
                    <a:pt x="16" y="115"/>
                    <a:pt x="17" y="113"/>
                  </a:cubicBezTo>
                  <a:cubicBezTo>
                    <a:pt x="20" y="116"/>
                    <a:pt x="22" y="119"/>
                    <a:pt x="25" y="122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21"/>
                    <a:pt x="19" y="120"/>
                    <a:pt x="16" y="118"/>
                  </a:cubicBezTo>
                  <a:cubicBezTo>
                    <a:pt x="16" y="119"/>
                    <a:pt x="16" y="120"/>
                    <a:pt x="17" y="120"/>
                  </a:cubicBezTo>
                  <a:cubicBezTo>
                    <a:pt x="18" y="121"/>
                    <a:pt x="19" y="122"/>
                    <a:pt x="20" y="122"/>
                  </a:cubicBezTo>
                  <a:cubicBezTo>
                    <a:pt x="30" y="127"/>
                    <a:pt x="36" y="136"/>
                    <a:pt x="43" y="144"/>
                  </a:cubicBezTo>
                  <a:cubicBezTo>
                    <a:pt x="49" y="151"/>
                    <a:pt x="56" y="159"/>
                    <a:pt x="62" y="167"/>
                  </a:cubicBezTo>
                  <a:cubicBezTo>
                    <a:pt x="64" y="169"/>
                    <a:pt x="66" y="169"/>
                    <a:pt x="68" y="169"/>
                  </a:cubicBezTo>
                  <a:cubicBezTo>
                    <a:pt x="69" y="169"/>
                    <a:pt x="70" y="169"/>
                    <a:pt x="71" y="169"/>
                  </a:cubicBezTo>
                  <a:cubicBezTo>
                    <a:pt x="77" y="167"/>
                    <a:pt x="84" y="166"/>
                    <a:pt x="90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91" y="164"/>
                    <a:pt x="92" y="165"/>
                    <a:pt x="92" y="165"/>
                  </a:cubicBezTo>
                  <a:cubicBezTo>
                    <a:pt x="94" y="165"/>
                    <a:pt x="95" y="166"/>
                    <a:pt x="96" y="166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5"/>
                    <a:pt x="95" y="164"/>
                    <a:pt x="94" y="163"/>
                  </a:cubicBezTo>
                  <a:cubicBezTo>
                    <a:pt x="107" y="160"/>
                    <a:pt x="119" y="157"/>
                    <a:pt x="132" y="154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6" y="157"/>
                    <a:pt x="123" y="158"/>
                  </a:cubicBezTo>
                  <a:cubicBezTo>
                    <a:pt x="116" y="161"/>
                    <a:pt x="109" y="163"/>
                    <a:pt x="103" y="166"/>
                  </a:cubicBezTo>
                  <a:cubicBezTo>
                    <a:pt x="102" y="166"/>
                    <a:pt x="101" y="167"/>
                    <a:pt x="100" y="167"/>
                  </a:cubicBezTo>
                  <a:cubicBezTo>
                    <a:pt x="99" y="168"/>
                    <a:pt x="98" y="168"/>
                    <a:pt x="98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6" y="168"/>
                    <a:pt x="96" y="168"/>
                    <a:pt x="95" y="168"/>
                  </a:cubicBezTo>
                  <a:cubicBezTo>
                    <a:pt x="94" y="168"/>
                    <a:pt x="93" y="169"/>
                    <a:pt x="92" y="170"/>
                  </a:cubicBezTo>
                  <a:cubicBezTo>
                    <a:pt x="89" y="176"/>
                    <a:pt x="88" y="182"/>
                    <a:pt x="90" y="188"/>
                  </a:cubicBezTo>
                  <a:cubicBezTo>
                    <a:pt x="88" y="188"/>
                    <a:pt x="87" y="187"/>
                    <a:pt x="87" y="187"/>
                  </a:cubicBezTo>
                  <a:cubicBezTo>
                    <a:pt x="74" y="178"/>
                    <a:pt x="62" y="170"/>
                    <a:pt x="49" y="161"/>
                  </a:cubicBezTo>
                  <a:cubicBezTo>
                    <a:pt x="41" y="155"/>
                    <a:pt x="33" y="150"/>
                    <a:pt x="25" y="144"/>
                  </a:cubicBezTo>
                  <a:cubicBezTo>
                    <a:pt x="21" y="141"/>
                    <a:pt x="16" y="138"/>
                    <a:pt x="12" y="135"/>
                  </a:cubicBezTo>
                  <a:cubicBezTo>
                    <a:pt x="10" y="134"/>
                    <a:pt x="8" y="132"/>
                    <a:pt x="7" y="130"/>
                  </a:cubicBezTo>
                  <a:cubicBezTo>
                    <a:pt x="6" y="126"/>
                    <a:pt x="6" y="122"/>
                    <a:pt x="8" y="118"/>
                  </a:cubicBezTo>
                  <a:cubicBezTo>
                    <a:pt x="8" y="117"/>
                    <a:pt x="10" y="116"/>
                    <a:pt x="10" y="116"/>
                  </a:cubicBezTo>
                  <a:cubicBezTo>
                    <a:pt x="10" y="116"/>
                    <a:pt x="11" y="116"/>
                    <a:pt x="11" y="116"/>
                  </a:cubicBezTo>
                  <a:cubicBezTo>
                    <a:pt x="11" y="116"/>
                    <a:pt x="12" y="117"/>
                    <a:pt x="12" y="117"/>
                  </a:cubicBezTo>
                  <a:moveTo>
                    <a:pt x="140" y="113"/>
                  </a:moveTo>
                  <a:cubicBezTo>
                    <a:pt x="151" y="108"/>
                    <a:pt x="161" y="105"/>
                    <a:pt x="173" y="103"/>
                  </a:cubicBezTo>
                  <a:cubicBezTo>
                    <a:pt x="172" y="106"/>
                    <a:pt x="172" y="107"/>
                    <a:pt x="168" y="108"/>
                  </a:cubicBezTo>
                  <a:cubicBezTo>
                    <a:pt x="163" y="108"/>
                    <a:pt x="158" y="110"/>
                    <a:pt x="153" y="111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8" y="111"/>
                    <a:pt x="163" y="110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70" y="110"/>
                    <a:pt x="171" y="110"/>
                  </a:cubicBezTo>
                  <a:cubicBezTo>
                    <a:pt x="171" y="111"/>
                    <a:pt x="170" y="112"/>
                    <a:pt x="169" y="112"/>
                  </a:cubicBezTo>
                  <a:cubicBezTo>
                    <a:pt x="152" y="116"/>
                    <a:pt x="134" y="120"/>
                    <a:pt x="117" y="125"/>
                  </a:cubicBezTo>
                  <a:cubicBezTo>
                    <a:pt x="116" y="125"/>
                    <a:pt x="115" y="125"/>
                    <a:pt x="114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2"/>
                    <a:pt x="152" y="118"/>
                    <a:pt x="171" y="113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70" y="114"/>
                    <a:pt x="170" y="115"/>
                    <a:pt x="168" y="115"/>
                  </a:cubicBezTo>
                  <a:cubicBezTo>
                    <a:pt x="144" y="122"/>
                    <a:pt x="120" y="128"/>
                    <a:pt x="96" y="135"/>
                  </a:cubicBezTo>
                  <a:cubicBezTo>
                    <a:pt x="95" y="135"/>
                    <a:pt x="94" y="135"/>
                    <a:pt x="93" y="135"/>
                  </a:cubicBezTo>
                  <a:cubicBezTo>
                    <a:pt x="91" y="135"/>
                    <a:pt x="91" y="134"/>
                    <a:pt x="90" y="131"/>
                  </a:cubicBezTo>
                  <a:cubicBezTo>
                    <a:pt x="90" y="130"/>
                    <a:pt x="90" y="129"/>
                    <a:pt x="90" y="128"/>
                  </a:cubicBezTo>
                  <a:cubicBezTo>
                    <a:pt x="90" y="124"/>
                    <a:pt x="91" y="122"/>
                    <a:pt x="95" y="121"/>
                  </a:cubicBezTo>
                  <a:cubicBezTo>
                    <a:pt x="101" y="120"/>
                    <a:pt x="107" y="118"/>
                    <a:pt x="113" y="117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6" y="117"/>
                    <a:pt x="117" y="117"/>
                    <a:pt x="119" y="117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10" y="121"/>
                    <a:pt x="101" y="123"/>
                    <a:pt x="92" y="126"/>
                  </a:cubicBezTo>
                  <a:cubicBezTo>
                    <a:pt x="93" y="126"/>
                    <a:pt x="93" y="127"/>
                    <a:pt x="93" y="127"/>
                  </a:cubicBezTo>
                  <a:cubicBezTo>
                    <a:pt x="111" y="122"/>
                    <a:pt x="129" y="117"/>
                    <a:pt x="147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5" y="112"/>
                    <a:pt x="143" y="113"/>
                    <a:pt x="140" y="113"/>
                  </a:cubicBezTo>
                  <a:moveTo>
                    <a:pt x="61" y="160"/>
                  </a:moveTo>
                  <a:cubicBezTo>
                    <a:pt x="58" y="156"/>
                    <a:pt x="55" y="153"/>
                    <a:pt x="53" y="150"/>
                  </a:cubicBezTo>
                  <a:cubicBezTo>
                    <a:pt x="47" y="143"/>
                    <a:pt x="41" y="135"/>
                    <a:pt x="35" y="128"/>
                  </a:cubicBezTo>
                  <a:cubicBezTo>
                    <a:pt x="30" y="122"/>
                    <a:pt x="25" y="117"/>
                    <a:pt x="20" y="111"/>
                  </a:cubicBezTo>
                  <a:cubicBezTo>
                    <a:pt x="17" y="107"/>
                    <a:pt x="14" y="103"/>
                    <a:pt x="11" y="99"/>
                  </a:cubicBezTo>
                  <a:cubicBezTo>
                    <a:pt x="8" y="96"/>
                    <a:pt x="9" y="91"/>
                    <a:pt x="10" y="87"/>
                  </a:cubicBezTo>
                  <a:cubicBezTo>
                    <a:pt x="21" y="95"/>
                    <a:pt x="31" y="102"/>
                    <a:pt x="41" y="111"/>
                  </a:cubicBezTo>
                  <a:cubicBezTo>
                    <a:pt x="50" y="119"/>
                    <a:pt x="58" y="129"/>
                    <a:pt x="67" y="138"/>
                  </a:cubicBezTo>
                  <a:cubicBezTo>
                    <a:pt x="68" y="138"/>
                    <a:pt x="68" y="137"/>
                    <a:pt x="69" y="137"/>
                  </a:cubicBezTo>
                  <a:cubicBezTo>
                    <a:pt x="64" y="132"/>
                    <a:pt x="60" y="127"/>
                    <a:pt x="55" y="122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62" y="126"/>
                    <a:pt x="69" y="131"/>
                    <a:pt x="76" y="137"/>
                  </a:cubicBezTo>
                  <a:cubicBezTo>
                    <a:pt x="73" y="137"/>
                    <a:pt x="70" y="138"/>
                    <a:pt x="67" y="139"/>
                  </a:cubicBezTo>
                  <a:cubicBezTo>
                    <a:pt x="66" y="139"/>
                    <a:pt x="66" y="140"/>
                    <a:pt x="65" y="140"/>
                  </a:cubicBezTo>
                  <a:cubicBezTo>
                    <a:pt x="60" y="145"/>
                    <a:pt x="59" y="151"/>
                    <a:pt x="61" y="158"/>
                  </a:cubicBezTo>
                  <a:cubicBezTo>
                    <a:pt x="61" y="158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5" y="106"/>
                  </a:cubicBezTo>
                  <a:cubicBezTo>
                    <a:pt x="124" y="104"/>
                    <a:pt x="124" y="102"/>
                    <a:pt x="127" y="101"/>
                  </a:cubicBezTo>
                  <a:cubicBezTo>
                    <a:pt x="151" y="93"/>
                    <a:pt x="174" y="84"/>
                    <a:pt x="198" y="76"/>
                  </a:cubicBezTo>
                  <a:cubicBezTo>
                    <a:pt x="198" y="76"/>
                    <a:pt x="199" y="76"/>
                    <a:pt x="200" y="76"/>
                  </a:cubicBezTo>
                  <a:cubicBezTo>
                    <a:pt x="197" y="80"/>
                    <a:pt x="196" y="84"/>
                    <a:pt x="191" y="86"/>
                  </a:cubicBezTo>
                  <a:cubicBezTo>
                    <a:pt x="170" y="93"/>
                    <a:pt x="150" y="101"/>
                    <a:pt x="130" y="108"/>
                  </a:cubicBezTo>
                  <a:cubicBezTo>
                    <a:pt x="129" y="108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1" y="135"/>
                    <a:pt x="79" y="134"/>
                    <a:pt x="77" y="133"/>
                  </a:cubicBezTo>
                  <a:cubicBezTo>
                    <a:pt x="67" y="125"/>
                    <a:pt x="56" y="116"/>
                    <a:pt x="46" y="108"/>
                  </a:cubicBezTo>
                  <a:cubicBezTo>
                    <a:pt x="35" y="100"/>
                    <a:pt x="24" y="92"/>
                    <a:pt x="13" y="83"/>
                  </a:cubicBezTo>
                  <a:cubicBezTo>
                    <a:pt x="8" y="79"/>
                    <a:pt x="7" y="74"/>
                    <a:pt x="8" y="69"/>
                  </a:cubicBezTo>
                  <a:cubicBezTo>
                    <a:pt x="9" y="66"/>
                    <a:pt x="10" y="63"/>
                    <a:pt x="11" y="60"/>
                  </a:cubicBezTo>
                  <a:cubicBezTo>
                    <a:pt x="12" y="66"/>
                    <a:pt x="16" y="66"/>
                    <a:pt x="19" y="68"/>
                  </a:cubicBezTo>
                  <a:cubicBezTo>
                    <a:pt x="25" y="72"/>
                    <a:pt x="31" y="77"/>
                    <a:pt x="36" y="81"/>
                  </a:cubicBezTo>
                  <a:cubicBezTo>
                    <a:pt x="50" y="91"/>
                    <a:pt x="64" y="100"/>
                    <a:pt x="77" y="110"/>
                  </a:cubicBezTo>
                  <a:cubicBezTo>
                    <a:pt x="79" y="111"/>
                    <a:pt x="81" y="112"/>
                    <a:pt x="82" y="113"/>
                  </a:cubicBezTo>
                  <a:cubicBezTo>
                    <a:pt x="69" y="101"/>
                    <a:pt x="54" y="89"/>
                    <a:pt x="40" y="78"/>
                  </a:cubicBezTo>
                  <a:cubicBezTo>
                    <a:pt x="60" y="89"/>
                    <a:pt x="81" y="99"/>
                    <a:pt x="103" y="110"/>
                  </a:cubicBezTo>
                  <a:cubicBezTo>
                    <a:pt x="97" y="111"/>
                    <a:pt x="92" y="112"/>
                    <a:pt x="88" y="114"/>
                  </a:cubicBezTo>
                  <a:cubicBezTo>
                    <a:pt x="86" y="114"/>
                    <a:pt x="84" y="115"/>
                    <a:pt x="84" y="117"/>
                  </a:cubicBezTo>
                  <a:cubicBezTo>
                    <a:pt x="80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3" y="82"/>
                    <a:pt x="104" y="79"/>
                    <a:pt x="106" y="76"/>
                  </a:cubicBezTo>
                  <a:cubicBezTo>
                    <a:pt x="106" y="75"/>
                    <a:pt x="108" y="75"/>
                    <a:pt x="109" y="74"/>
                  </a:cubicBezTo>
                  <a:cubicBezTo>
                    <a:pt x="129" y="69"/>
                    <a:pt x="149" y="64"/>
                    <a:pt x="169" y="59"/>
                  </a:cubicBezTo>
                  <a:cubicBezTo>
                    <a:pt x="175" y="57"/>
                    <a:pt x="182" y="56"/>
                    <a:pt x="188" y="54"/>
                  </a:cubicBezTo>
                  <a:cubicBezTo>
                    <a:pt x="187" y="56"/>
                    <a:pt x="186" y="58"/>
                    <a:pt x="184" y="58"/>
                  </a:cubicBezTo>
                  <a:cubicBezTo>
                    <a:pt x="161" y="63"/>
                    <a:pt x="139" y="68"/>
                    <a:pt x="117" y="73"/>
                  </a:cubicBezTo>
                  <a:cubicBezTo>
                    <a:pt x="117" y="74"/>
                    <a:pt x="117" y="74"/>
                    <a:pt x="117" y="75"/>
                  </a:cubicBezTo>
                  <a:cubicBezTo>
                    <a:pt x="140" y="69"/>
                    <a:pt x="163" y="64"/>
                    <a:pt x="187" y="59"/>
                  </a:cubicBezTo>
                  <a:cubicBezTo>
                    <a:pt x="187" y="62"/>
                    <a:pt x="187" y="65"/>
                    <a:pt x="187" y="68"/>
                  </a:cubicBezTo>
                  <a:cubicBezTo>
                    <a:pt x="160" y="74"/>
                    <a:pt x="132" y="81"/>
                    <a:pt x="105" y="88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3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1" y="82"/>
                    <a:pt x="113" y="84"/>
                    <a:pt x="104" y="86"/>
                  </a:cubicBezTo>
                  <a:moveTo>
                    <a:pt x="118" y="112"/>
                  </a:moveTo>
                  <a:cubicBezTo>
                    <a:pt x="113" y="110"/>
                    <a:pt x="108" y="107"/>
                    <a:pt x="103" y="105"/>
                  </a:cubicBezTo>
                  <a:cubicBezTo>
                    <a:pt x="94" y="100"/>
                    <a:pt x="84" y="96"/>
                    <a:pt x="75" y="91"/>
                  </a:cubicBezTo>
                  <a:cubicBezTo>
                    <a:pt x="67" y="87"/>
                    <a:pt x="58" y="83"/>
                    <a:pt x="50" y="79"/>
                  </a:cubicBezTo>
                  <a:cubicBezTo>
                    <a:pt x="43" y="75"/>
                    <a:pt x="37" y="72"/>
                    <a:pt x="30" y="69"/>
                  </a:cubicBezTo>
                  <a:cubicBezTo>
                    <a:pt x="26" y="67"/>
                    <a:pt x="22" y="65"/>
                    <a:pt x="19" y="63"/>
                  </a:cubicBezTo>
                  <a:cubicBezTo>
                    <a:pt x="15" y="61"/>
                    <a:pt x="14" y="54"/>
                    <a:pt x="18" y="52"/>
                  </a:cubicBezTo>
                  <a:cubicBezTo>
                    <a:pt x="20" y="50"/>
                    <a:pt x="23" y="51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6" y="49"/>
                    <a:pt x="27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3"/>
                    <a:pt x="28" y="52"/>
                    <a:pt x="24" y="5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6" y="52"/>
                    <a:pt x="27" y="54"/>
                    <a:pt x="29" y="54"/>
                  </a:cubicBezTo>
                  <a:cubicBezTo>
                    <a:pt x="49" y="63"/>
                    <a:pt x="67" y="77"/>
                    <a:pt x="86" y="89"/>
                  </a:cubicBezTo>
                  <a:cubicBezTo>
                    <a:pt x="90" y="92"/>
                    <a:pt x="95" y="95"/>
                    <a:pt x="99" y="98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6" y="96"/>
                  </a:cubicBezTo>
                  <a:cubicBezTo>
                    <a:pt x="127" y="93"/>
                    <a:pt x="138" y="89"/>
                    <a:pt x="150" y="86"/>
                  </a:cubicBezTo>
                  <a:cubicBezTo>
                    <a:pt x="153" y="85"/>
                    <a:pt x="155" y="84"/>
                    <a:pt x="158" y="84"/>
                  </a:cubicBezTo>
                  <a:cubicBezTo>
                    <a:pt x="153" y="86"/>
                    <a:pt x="148" y="88"/>
                    <a:pt x="142" y="90"/>
                  </a:cubicBezTo>
                  <a:cubicBezTo>
                    <a:pt x="137" y="92"/>
                    <a:pt x="131" y="94"/>
                    <a:pt x="125" y="95"/>
                  </a:cubicBezTo>
                  <a:cubicBezTo>
                    <a:pt x="119" y="97"/>
                    <a:pt x="116" y="104"/>
                    <a:pt x="117" y="110"/>
                  </a:cubicBezTo>
                  <a:cubicBezTo>
                    <a:pt x="118" y="111"/>
                    <a:pt x="118" y="111"/>
                    <a:pt x="118" y="112"/>
                  </a:cubicBezTo>
                  <a:moveTo>
                    <a:pt x="99" y="93"/>
                  </a:moveTo>
                  <a:cubicBezTo>
                    <a:pt x="95" y="91"/>
                    <a:pt x="91" y="88"/>
                    <a:pt x="88" y="86"/>
                  </a:cubicBezTo>
                  <a:cubicBezTo>
                    <a:pt x="78" y="79"/>
                    <a:pt x="68" y="73"/>
                    <a:pt x="58" y="66"/>
                  </a:cubicBezTo>
                  <a:cubicBezTo>
                    <a:pt x="47" y="59"/>
                    <a:pt x="37" y="52"/>
                    <a:pt x="27" y="45"/>
                  </a:cubicBezTo>
                  <a:cubicBezTo>
                    <a:pt x="25" y="43"/>
                    <a:pt x="22" y="42"/>
                    <a:pt x="20" y="41"/>
                  </a:cubicBezTo>
                  <a:cubicBezTo>
                    <a:pt x="19" y="40"/>
                    <a:pt x="18" y="39"/>
                    <a:pt x="18" y="38"/>
                  </a:cubicBezTo>
                  <a:cubicBezTo>
                    <a:pt x="17" y="33"/>
                    <a:pt x="16" y="27"/>
                    <a:pt x="19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35" y="17"/>
                    <a:pt x="48" y="14"/>
                    <a:pt x="62" y="11"/>
                  </a:cubicBezTo>
                  <a:cubicBezTo>
                    <a:pt x="73" y="9"/>
                    <a:pt x="85" y="7"/>
                    <a:pt x="97" y="4"/>
                  </a:cubicBezTo>
                  <a:cubicBezTo>
                    <a:pt x="99" y="4"/>
                    <a:pt x="100" y="4"/>
                    <a:pt x="102" y="4"/>
                  </a:cubicBezTo>
                  <a:cubicBezTo>
                    <a:pt x="104" y="4"/>
                    <a:pt x="106" y="4"/>
                    <a:pt x="109" y="5"/>
                  </a:cubicBezTo>
                  <a:cubicBezTo>
                    <a:pt x="136" y="19"/>
                    <a:pt x="164" y="32"/>
                    <a:pt x="191" y="45"/>
                  </a:cubicBezTo>
                  <a:cubicBezTo>
                    <a:pt x="191" y="45"/>
                    <a:pt x="192" y="46"/>
                    <a:pt x="192" y="46"/>
                  </a:cubicBezTo>
                  <a:cubicBezTo>
                    <a:pt x="177" y="50"/>
                    <a:pt x="162" y="54"/>
                    <a:pt x="147" y="58"/>
                  </a:cubicBezTo>
                  <a:cubicBezTo>
                    <a:pt x="133" y="61"/>
                    <a:pt x="119" y="65"/>
                    <a:pt x="105" y="68"/>
                  </a:cubicBezTo>
                  <a:cubicBezTo>
                    <a:pt x="104" y="68"/>
                    <a:pt x="103" y="69"/>
                    <a:pt x="102" y="70"/>
                  </a:cubicBezTo>
                  <a:cubicBezTo>
                    <a:pt x="97" y="76"/>
                    <a:pt x="95" y="83"/>
                    <a:pt x="98" y="91"/>
                  </a:cubicBezTo>
                  <a:cubicBezTo>
                    <a:pt x="98" y="91"/>
                    <a:pt x="98" y="92"/>
                    <a:pt x="99" y="93"/>
                  </a:cubicBezTo>
                  <a:moveTo>
                    <a:pt x="103" y="0"/>
                  </a:moveTo>
                  <a:cubicBezTo>
                    <a:pt x="103" y="0"/>
                    <a:pt x="102" y="0"/>
                    <a:pt x="102" y="0"/>
                  </a:cubicBezTo>
                  <a:cubicBezTo>
                    <a:pt x="95" y="1"/>
                    <a:pt x="89" y="3"/>
                    <a:pt x="82" y="4"/>
                  </a:cubicBezTo>
                  <a:cubicBezTo>
                    <a:pt x="63" y="8"/>
                    <a:pt x="43" y="12"/>
                    <a:pt x="24" y="15"/>
                  </a:cubicBezTo>
                  <a:cubicBezTo>
                    <a:pt x="18" y="16"/>
                    <a:pt x="16" y="19"/>
                    <a:pt x="14" y="23"/>
                  </a:cubicBezTo>
                  <a:cubicBezTo>
                    <a:pt x="12" y="28"/>
                    <a:pt x="13" y="33"/>
                    <a:pt x="13" y="38"/>
                  </a:cubicBezTo>
                  <a:cubicBezTo>
                    <a:pt x="14" y="41"/>
                    <a:pt x="17" y="43"/>
                    <a:pt x="20" y="44"/>
                  </a:cubicBezTo>
                  <a:cubicBezTo>
                    <a:pt x="20" y="45"/>
                    <a:pt x="21" y="45"/>
                    <a:pt x="21" y="45"/>
                  </a:cubicBezTo>
                  <a:cubicBezTo>
                    <a:pt x="20" y="46"/>
                    <a:pt x="19" y="47"/>
                    <a:pt x="19" y="47"/>
                  </a:cubicBezTo>
                  <a:cubicBezTo>
                    <a:pt x="17" y="47"/>
                    <a:pt x="15" y="47"/>
                    <a:pt x="14" y="48"/>
                  </a:cubicBezTo>
                  <a:cubicBezTo>
                    <a:pt x="13" y="50"/>
                    <a:pt x="13" y="52"/>
                    <a:pt x="12" y="54"/>
                  </a:cubicBezTo>
                  <a:cubicBezTo>
                    <a:pt x="11" y="55"/>
                    <a:pt x="11" y="56"/>
                    <a:pt x="10" y="57"/>
                  </a:cubicBezTo>
                  <a:cubicBezTo>
                    <a:pt x="8" y="58"/>
                    <a:pt x="7" y="59"/>
                    <a:pt x="6" y="60"/>
                  </a:cubicBezTo>
                  <a:cubicBezTo>
                    <a:pt x="3" y="65"/>
                    <a:pt x="2" y="70"/>
                    <a:pt x="3" y="75"/>
                  </a:cubicBezTo>
                  <a:cubicBezTo>
                    <a:pt x="5" y="80"/>
                    <a:pt x="6" y="84"/>
                    <a:pt x="5" y="90"/>
                  </a:cubicBezTo>
                  <a:cubicBezTo>
                    <a:pt x="3" y="97"/>
                    <a:pt x="7" y="103"/>
                    <a:pt x="12" y="107"/>
                  </a:cubicBezTo>
                  <a:cubicBezTo>
                    <a:pt x="12" y="108"/>
                    <a:pt x="13" y="110"/>
                    <a:pt x="12" y="110"/>
                  </a:cubicBezTo>
                  <a:cubicBezTo>
                    <a:pt x="12" y="111"/>
                    <a:pt x="10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8" y="112"/>
                    <a:pt x="8" y="112"/>
                    <a:pt x="7" y="112"/>
                  </a:cubicBezTo>
                  <a:cubicBezTo>
                    <a:pt x="5" y="112"/>
                    <a:pt x="4" y="113"/>
                    <a:pt x="4" y="115"/>
                  </a:cubicBezTo>
                  <a:cubicBezTo>
                    <a:pt x="1" y="121"/>
                    <a:pt x="0" y="127"/>
                    <a:pt x="2" y="134"/>
                  </a:cubicBezTo>
                  <a:cubicBezTo>
                    <a:pt x="3" y="135"/>
                    <a:pt x="4" y="137"/>
                    <a:pt x="5" y="137"/>
                  </a:cubicBezTo>
                  <a:cubicBezTo>
                    <a:pt x="15" y="145"/>
                    <a:pt x="26" y="152"/>
                    <a:pt x="36" y="159"/>
                  </a:cubicBezTo>
                  <a:cubicBezTo>
                    <a:pt x="55" y="172"/>
                    <a:pt x="73" y="185"/>
                    <a:pt x="92" y="198"/>
                  </a:cubicBezTo>
                  <a:cubicBezTo>
                    <a:pt x="93" y="199"/>
                    <a:pt x="94" y="199"/>
                    <a:pt x="96" y="199"/>
                  </a:cubicBezTo>
                  <a:cubicBezTo>
                    <a:pt x="96" y="199"/>
                    <a:pt x="97" y="199"/>
                    <a:pt x="99" y="198"/>
                  </a:cubicBezTo>
                  <a:cubicBezTo>
                    <a:pt x="104" y="196"/>
                    <a:pt x="110" y="194"/>
                    <a:pt x="116" y="191"/>
                  </a:cubicBezTo>
                  <a:cubicBezTo>
                    <a:pt x="137" y="183"/>
                    <a:pt x="158" y="174"/>
                    <a:pt x="179" y="165"/>
                  </a:cubicBezTo>
                  <a:cubicBezTo>
                    <a:pt x="183" y="164"/>
                    <a:pt x="183" y="161"/>
                    <a:pt x="180" y="159"/>
                  </a:cubicBezTo>
                  <a:cubicBezTo>
                    <a:pt x="178" y="158"/>
                    <a:pt x="176" y="157"/>
                    <a:pt x="174" y="155"/>
                  </a:cubicBezTo>
                  <a:cubicBezTo>
                    <a:pt x="172" y="153"/>
                    <a:pt x="172" y="151"/>
                    <a:pt x="174" y="148"/>
                  </a:cubicBezTo>
                  <a:cubicBezTo>
                    <a:pt x="176" y="146"/>
                    <a:pt x="178" y="143"/>
                    <a:pt x="181" y="141"/>
                  </a:cubicBezTo>
                  <a:cubicBezTo>
                    <a:pt x="181" y="140"/>
                    <a:pt x="181" y="138"/>
                    <a:pt x="180" y="137"/>
                  </a:cubicBezTo>
                  <a:cubicBezTo>
                    <a:pt x="179" y="136"/>
                    <a:pt x="177" y="136"/>
                    <a:pt x="176" y="135"/>
                  </a:cubicBezTo>
                  <a:cubicBezTo>
                    <a:pt x="172" y="133"/>
                    <a:pt x="168" y="131"/>
                    <a:pt x="164" y="129"/>
                  </a:cubicBezTo>
                  <a:cubicBezTo>
                    <a:pt x="165" y="128"/>
                    <a:pt x="166" y="128"/>
                    <a:pt x="167" y="127"/>
                  </a:cubicBezTo>
                  <a:cubicBezTo>
                    <a:pt x="168" y="126"/>
                    <a:pt x="168" y="126"/>
                    <a:pt x="169" y="125"/>
                  </a:cubicBezTo>
                  <a:cubicBezTo>
                    <a:pt x="170" y="125"/>
                    <a:pt x="170" y="124"/>
                    <a:pt x="171" y="124"/>
                  </a:cubicBezTo>
                  <a:cubicBezTo>
                    <a:pt x="175" y="122"/>
                    <a:pt x="179" y="121"/>
                    <a:pt x="183" y="120"/>
                  </a:cubicBezTo>
                  <a:cubicBezTo>
                    <a:pt x="183" y="120"/>
                    <a:pt x="184" y="119"/>
                    <a:pt x="185" y="118"/>
                  </a:cubicBezTo>
                  <a:cubicBezTo>
                    <a:pt x="185" y="118"/>
                    <a:pt x="184" y="116"/>
                    <a:pt x="183" y="116"/>
                  </a:cubicBezTo>
                  <a:cubicBezTo>
                    <a:pt x="182" y="115"/>
                    <a:pt x="181" y="114"/>
                    <a:pt x="179" y="113"/>
                  </a:cubicBezTo>
                  <a:cubicBezTo>
                    <a:pt x="175" y="111"/>
                    <a:pt x="175" y="110"/>
                    <a:pt x="176" y="105"/>
                  </a:cubicBezTo>
                  <a:cubicBezTo>
                    <a:pt x="176" y="104"/>
                    <a:pt x="177" y="104"/>
                    <a:pt x="177" y="103"/>
                  </a:cubicBezTo>
                  <a:cubicBezTo>
                    <a:pt x="179" y="98"/>
                    <a:pt x="184" y="97"/>
                    <a:pt x="188" y="95"/>
                  </a:cubicBezTo>
                  <a:cubicBezTo>
                    <a:pt x="192" y="92"/>
                    <a:pt x="197" y="91"/>
                    <a:pt x="201" y="89"/>
                  </a:cubicBezTo>
                  <a:cubicBezTo>
                    <a:pt x="202" y="89"/>
                    <a:pt x="203" y="88"/>
                    <a:pt x="203" y="88"/>
                  </a:cubicBezTo>
                  <a:cubicBezTo>
                    <a:pt x="203" y="87"/>
                    <a:pt x="202" y="86"/>
                    <a:pt x="202" y="86"/>
                  </a:cubicBezTo>
                  <a:cubicBezTo>
                    <a:pt x="201" y="85"/>
                    <a:pt x="200" y="84"/>
                    <a:pt x="199" y="84"/>
                  </a:cubicBezTo>
                  <a:cubicBezTo>
                    <a:pt x="200" y="81"/>
                    <a:pt x="201" y="77"/>
                    <a:pt x="202" y="74"/>
                  </a:cubicBezTo>
                  <a:cubicBezTo>
                    <a:pt x="202" y="73"/>
                    <a:pt x="203" y="73"/>
                    <a:pt x="203" y="72"/>
                  </a:cubicBezTo>
                  <a:cubicBezTo>
                    <a:pt x="206" y="71"/>
                    <a:pt x="206" y="69"/>
                    <a:pt x="203" y="68"/>
                  </a:cubicBezTo>
                  <a:cubicBezTo>
                    <a:pt x="200" y="67"/>
                    <a:pt x="197" y="65"/>
                    <a:pt x="193" y="64"/>
                  </a:cubicBezTo>
                  <a:cubicBezTo>
                    <a:pt x="192" y="64"/>
                    <a:pt x="191" y="62"/>
                    <a:pt x="191" y="61"/>
                  </a:cubicBezTo>
                  <a:cubicBezTo>
                    <a:pt x="191" y="57"/>
                    <a:pt x="193" y="54"/>
                    <a:pt x="196" y="51"/>
                  </a:cubicBezTo>
                  <a:cubicBezTo>
                    <a:pt x="201" y="48"/>
                    <a:pt x="201" y="46"/>
                    <a:pt x="196" y="44"/>
                  </a:cubicBezTo>
                  <a:cubicBezTo>
                    <a:pt x="195" y="43"/>
                    <a:pt x="193" y="43"/>
                    <a:pt x="192" y="42"/>
                  </a:cubicBezTo>
                  <a:cubicBezTo>
                    <a:pt x="164" y="28"/>
                    <a:pt x="135" y="14"/>
                    <a:pt x="106" y="1"/>
                  </a:cubicBezTo>
                  <a:cubicBezTo>
                    <a:pt x="105" y="0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6"/>
            <p:cNvSpPr>
              <a:spLocks/>
            </p:cNvSpPr>
            <p:nvPr userDrawn="1"/>
          </p:nvSpPr>
          <p:spPr bwMode="auto">
            <a:xfrm>
              <a:off x="6099175" y="330200"/>
              <a:ext cx="193675" cy="114300"/>
            </a:xfrm>
            <a:custGeom>
              <a:avLst/>
              <a:gdLst>
                <a:gd name="T0" fmla="*/ 0 w 79"/>
                <a:gd name="T1" fmla="*/ 0 h 47"/>
                <a:gd name="T2" fmla="*/ 79 w 79"/>
                <a:gd name="T3" fmla="*/ 47 h 47"/>
                <a:gd name="T4" fmla="*/ 0 w 7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cubicBezTo>
                    <a:pt x="26" y="16"/>
                    <a:pt x="52" y="32"/>
                    <a:pt x="79" y="47"/>
                  </a:cubicBezTo>
                  <a:cubicBezTo>
                    <a:pt x="77" y="43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67"/>
            <p:cNvSpPr>
              <a:spLocks/>
            </p:cNvSpPr>
            <p:nvPr userDrawn="1"/>
          </p:nvSpPr>
          <p:spPr bwMode="auto">
            <a:xfrm>
              <a:off x="6308725" y="439738"/>
              <a:ext cx="157163" cy="39688"/>
            </a:xfrm>
            <a:custGeom>
              <a:avLst/>
              <a:gdLst>
                <a:gd name="T0" fmla="*/ 64 w 64"/>
                <a:gd name="T1" fmla="*/ 0 h 16"/>
                <a:gd name="T2" fmla="*/ 0 w 64"/>
                <a:gd name="T3" fmla="*/ 14 h 16"/>
                <a:gd name="T4" fmla="*/ 1 w 64"/>
                <a:gd name="T5" fmla="*/ 16 h 16"/>
                <a:gd name="T6" fmla="*/ 64 w 64"/>
                <a:gd name="T7" fmla="*/ 2 h 16"/>
                <a:gd name="T8" fmla="*/ 64 w 6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">
                  <a:moveTo>
                    <a:pt x="64" y="0"/>
                  </a:moveTo>
                  <a:cubicBezTo>
                    <a:pt x="43" y="5"/>
                    <a:pt x="21" y="9"/>
                    <a:pt x="0" y="14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22" y="11"/>
                    <a:pt x="43" y="6"/>
                    <a:pt x="64" y="2"/>
                  </a:cubicBezTo>
                  <a:cubicBezTo>
                    <a:pt x="64" y="1"/>
                    <a:pt x="64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8"/>
            <p:cNvSpPr>
              <a:spLocks/>
            </p:cNvSpPr>
            <p:nvPr userDrawn="1"/>
          </p:nvSpPr>
          <p:spPr bwMode="auto">
            <a:xfrm>
              <a:off x="6318250" y="668338"/>
              <a:ext cx="128588" cy="53975"/>
            </a:xfrm>
            <a:custGeom>
              <a:avLst/>
              <a:gdLst>
                <a:gd name="T0" fmla="*/ 51 w 52"/>
                <a:gd name="T1" fmla="*/ 0 h 22"/>
                <a:gd name="T2" fmla="*/ 0 w 52"/>
                <a:gd name="T3" fmla="*/ 21 h 22"/>
                <a:gd name="T4" fmla="*/ 0 w 52"/>
                <a:gd name="T5" fmla="*/ 22 h 22"/>
                <a:gd name="T6" fmla="*/ 52 w 52"/>
                <a:gd name="T7" fmla="*/ 1 h 22"/>
                <a:gd name="T8" fmla="*/ 51 w 5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2">
                  <a:moveTo>
                    <a:pt x="51" y="0"/>
                  </a:moveTo>
                  <a:cubicBezTo>
                    <a:pt x="34" y="7"/>
                    <a:pt x="17" y="14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8" y="15"/>
                    <a:pt x="35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69"/>
            <p:cNvSpPr>
              <a:spLocks/>
            </p:cNvSpPr>
            <p:nvPr userDrawn="1"/>
          </p:nvSpPr>
          <p:spPr bwMode="auto">
            <a:xfrm>
              <a:off x="6361113" y="469900"/>
              <a:ext cx="160338" cy="63500"/>
            </a:xfrm>
            <a:custGeom>
              <a:avLst/>
              <a:gdLst>
                <a:gd name="T0" fmla="*/ 65 w 66"/>
                <a:gd name="T1" fmla="*/ 0 h 26"/>
                <a:gd name="T2" fmla="*/ 0 w 66"/>
                <a:gd name="T3" fmla="*/ 24 h 26"/>
                <a:gd name="T4" fmla="*/ 1 w 66"/>
                <a:gd name="T5" fmla="*/ 26 h 26"/>
                <a:gd name="T6" fmla="*/ 66 w 66"/>
                <a:gd name="T7" fmla="*/ 1 h 26"/>
                <a:gd name="T8" fmla="*/ 65 w 6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6">
                  <a:moveTo>
                    <a:pt x="65" y="0"/>
                  </a:moveTo>
                  <a:cubicBezTo>
                    <a:pt x="44" y="9"/>
                    <a:pt x="22" y="16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70"/>
            <p:cNvSpPr>
              <a:spLocks/>
            </p:cNvSpPr>
            <p:nvPr userDrawn="1"/>
          </p:nvSpPr>
          <p:spPr bwMode="auto">
            <a:xfrm>
              <a:off x="6362700" y="481013"/>
              <a:ext cx="152400" cy="57150"/>
            </a:xfrm>
            <a:custGeom>
              <a:avLst/>
              <a:gdLst>
                <a:gd name="T0" fmla="*/ 61 w 62"/>
                <a:gd name="T1" fmla="*/ 0 h 23"/>
                <a:gd name="T2" fmla="*/ 0 w 62"/>
                <a:gd name="T3" fmla="*/ 22 h 23"/>
                <a:gd name="T4" fmla="*/ 1 w 62"/>
                <a:gd name="T5" fmla="*/ 23 h 23"/>
                <a:gd name="T6" fmla="*/ 62 w 62"/>
                <a:gd name="T7" fmla="*/ 1 h 23"/>
                <a:gd name="T8" fmla="*/ 61 w 6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1" y="0"/>
                  </a:moveTo>
                  <a:cubicBezTo>
                    <a:pt x="41" y="8"/>
                    <a:pt x="21" y="15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1" y="16"/>
                    <a:pt x="41" y="9"/>
                    <a:pt x="62" y="1"/>
                  </a:cubicBezTo>
                  <a:cubicBezTo>
                    <a:pt x="62" y="1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71"/>
            <p:cNvSpPr>
              <a:spLocks noEditPoints="1"/>
            </p:cNvSpPr>
            <p:nvPr userDrawn="1"/>
          </p:nvSpPr>
          <p:spPr bwMode="auto">
            <a:xfrm>
              <a:off x="6586538" y="2628900"/>
              <a:ext cx="677863" cy="658813"/>
            </a:xfrm>
            <a:custGeom>
              <a:avLst/>
              <a:gdLst>
                <a:gd name="T0" fmla="*/ 233 w 277"/>
                <a:gd name="T1" fmla="*/ 198 h 269"/>
                <a:gd name="T2" fmla="*/ 226 w 277"/>
                <a:gd name="T3" fmla="*/ 217 h 269"/>
                <a:gd name="T4" fmla="*/ 201 w 277"/>
                <a:gd name="T5" fmla="*/ 216 h 269"/>
                <a:gd name="T6" fmla="*/ 228 w 277"/>
                <a:gd name="T7" fmla="*/ 190 h 269"/>
                <a:gd name="T8" fmla="*/ 228 w 277"/>
                <a:gd name="T9" fmla="*/ 190 h 269"/>
                <a:gd name="T10" fmla="*/ 181 w 277"/>
                <a:gd name="T11" fmla="*/ 191 h 269"/>
                <a:gd name="T12" fmla="*/ 205 w 277"/>
                <a:gd name="T13" fmla="*/ 191 h 269"/>
                <a:gd name="T14" fmla="*/ 155 w 277"/>
                <a:gd name="T15" fmla="*/ 199 h 269"/>
                <a:gd name="T16" fmla="*/ 91 w 277"/>
                <a:gd name="T17" fmla="*/ 199 h 269"/>
                <a:gd name="T18" fmla="*/ 107 w 277"/>
                <a:gd name="T19" fmla="*/ 194 h 269"/>
                <a:gd name="T20" fmla="*/ 116 w 277"/>
                <a:gd name="T21" fmla="*/ 197 h 269"/>
                <a:gd name="T22" fmla="*/ 147 w 277"/>
                <a:gd name="T23" fmla="*/ 192 h 269"/>
                <a:gd name="T24" fmla="*/ 22 w 277"/>
                <a:gd name="T25" fmla="*/ 153 h 269"/>
                <a:gd name="T26" fmla="*/ 26 w 277"/>
                <a:gd name="T27" fmla="*/ 165 h 269"/>
                <a:gd name="T28" fmla="*/ 121 w 277"/>
                <a:gd name="T29" fmla="*/ 222 h 269"/>
                <a:gd name="T30" fmla="*/ 126 w 277"/>
                <a:gd name="T31" fmla="*/ 221 h 269"/>
                <a:gd name="T32" fmla="*/ 135 w 277"/>
                <a:gd name="T33" fmla="*/ 226 h 269"/>
                <a:gd name="T34" fmla="*/ 120 w 277"/>
                <a:gd name="T35" fmla="*/ 255 h 269"/>
                <a:gd name="T36" fmla="*/ 9 w 277"/>
                <a:gd name="T37" fmla="*/ 176 h 269"/>
                <a:gd name="T38" fmla="*/ 189 w 277"/>
                <a:gd name="T39" fmla="*/ 153 h 269"/>
                <a:gd name="T40" fmla="*/ 226 w 277"/>
                <a:gd name="T41" fmla="*/ 148 h 269"/>
                <a:gd name="T42" fmla="*/ 153 w 277"/>
                <a:gd name="T43" fmla="*/ 170 h 269"/>
                <a:gd name="T44" fmla="*/ 129 w 277"/>
                <a:gd name="T45" fmla="*/ 182 h 269"/>
                <a:gd name="T46" fmla="*/ 152 w 277"/>
                <a:gd name="T47" fmla="*/ 158 h 269"/>
                <a:gd name="T48" fmla="*/ 124 w 277"/>
                <a:gd name="T49" fmla="*/ 172 h 269"/>
                <a:gd name="T50" fmla="*/ 70 w 277"/>
                <a:gd name="T51" fmla="*/ 202 h 269"/>
                <a:gd name="T52" fmla="*/ 54 w 277"/>
                <a:gd name="T53" fmla="*/ 150 h 269"/>
                <a:gd name="T54" fmla="*/ 101 w 277"/>
                <a:gd name="T55" fmla="*/ 185 h 269"/>
                <a:gd name="T56" fmla="*/ 171 w 277"/>
                <a:gd name="T57" fmla="*/ 147 h 269"/>
                <a:gd name="T58" fmla="*/ 257 w 277"/>
                <a:gd name="T59" fmla="*/ 117 h 269"/>
                <a:gd name="T60" fmla="*/ 61 w 277"/>
                <a:gd name="T61" fmla="*/ 147 h 269"/>
                <a:gd name="T62" fmla="*/ 48 w 277"/>
                <a:gd name="T63" fmla="*/ 109 h 269"/>
                <a:gd name="T64" fmla="*/ 117 w 277"/>
                <a:gd name="T65" fmla="*/ 154 h 269"/>
                <a:gd name="T66" fmla="*/ 146 w 277"/>
                <a:gd name="T67" fmla="*/ 101 h 269"/>
                <a:gd name="T68" fmla="*/ 158 w 277"/>
                <a:gd name="T69" fmla="*/ 101 h 269"/>
                <a:gd name="T70" fmla="*/ 140 w 277"/>
                <a:gd name="T71" fmla="*/ 118 h 269"/>
                <a:gd name="T72" fmla="*/ 138 w 277"/>
                <a:gd name="T73" fmla="*/ 142 h 269"/>
                <a:gd name="T74" fmla="*/ 23 w 277"/>
                <a:gd name="T75" fmla="*/ 70 h 269"/>
                <a:gd name="T76" fmla="*/ 46 w 277"/>
                <a:gd name="T77" fmla="*/ 74 h 269"/>
                <a:gd name="T78" fmla="*/ 133 w 277"/>
                <a:gd name="T79" fmla="*/ 133 h 269"/>
                <a:gd name="T80" fmla="*/ 213 w 277"/>
                <a:gd name="T81" fmla="*/ 114 h 269"/>
                <a:gd name="T82" fmla="*/ 133 w 277"/>
                <a:gd name="T83" fmla="*/ 126 h 269"/>
                <a:gd name="T84" fmla="*/ 24 w 277"/>
                <a:gd name="T85" fmla="*/ 52 h 269"/>
                <a:gd name="T86" fmla="*/ 137 w 277"/>
                <a:gd name="T87" fmla="*/ 5 h 269"/>
                <a:gd name="T88" fmla="*/ 141 w 277"/>
                <a:gd name="T89" fmla="*/ 92 h 269"/>
                <a:gd name="T90" fmla="*/ 137 w 277"/>
                <a:gd name="T91" fmla="*/ 0 h 269"/>
                <a:gd name="T92" fmla="*/ 26 w 277"/>
                <a:gd name="T93" fmla="*/ 60 h 269"/>
                <a:gd name="T94" fmla="*/ 12 w 277"/>
                <a:gd name="T95" fmla="*/ 77 h 269"/>
                <a:gd name="T96" fmla="*/ 16 w 277"/>
                <a:gd name="T97" fmla="*/ 149 h 269"/>
                <a:gd name="T98" fmla="*/ 2 w 277"/>
                <a:gd name="T99" fmla="*/ 181 h 269"/>
                <a:gd name="T100" fmla="*/ 132 w 277"/>
                <a:gd name="T101" fmla="*/ 268 h 269"/>
                <a:gd name="T102" fmla="*/ 234 w 277"/>
                <a:gd name="T103" fmla="*/ 201 h 269"/>
                <a:gd name="T104" fmla="*/ 225 w 277"/>
                <a:gd name="T105" fmla="*/ 172 h 269"/>
                <a:gd name="T106" fmla="*/ 247 w 277"/>
                <a:gd name="T107" fmla="*/ 157 h 269"/>
                <a:gd name="T108" fmla="*/ 271 w 277"/>
                <a:gd name="T109" fmla="*/ 121 h 269"/>
                <a:gd name="T110" fmla="*/ 274 w 277"/>
                <a:gd name="T111" fmla="*/ 98 h 269"/>
                <a:gd name="T112" fmla="*/ 264 w 277"/>
                <a:gd name="T113" fmla="*/ 5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7" h="269">
                  <a:moveTo>
                    <a:pt x="135" y="238"/>
                  </a:moveTo>
                  <a:cubicBezTo>
                    <a:pt x="135" y="238"/>
                    <a:pt x="136" y="237"/>
                    <a:pt x="136" y="237"/>
                  </a:cubicBezTo>
                  <a:cubicBezTo>
                    <a:pt x="148" y="229"/>
                    <a:pt x="162" y="226"/>
                    <a:pt x="175" y="221"/>
                  </a:cubicBezTo>
                  <a:cubicBezTo>
                    <a:pt x="193" y="213"/>
                    <a:pt x="211" y="206"/>
                    <a:pt x="229" y="199"/>
                  </a:cubicBezTo>
                  <a:cubicBezTo>
                    <a:pt x="231" y="198"/>
                    <a:pt x="232" y="198"/>
                    <a:pt x="233" y="198"/>
                  </a:cubicBezTo>
                  <a:cubicBezTo>
                    <a:pt x="224" y="205"/>
                    <a:pt x="212" y="207"/>
                    <a:pt x="201" y="212"/>
                  </a:cubicBezTo>
                  <a:cubicBezTo>
                    <a:pt x="198" y="213"/>
                    <a:pt x="194" y="215"/>
                    <a:pt x="191" y="217"/>
                  </a:cubicBezTo>
                  <a:cubicBezTo>
                    <a:pt x="203" y="213"/>
                    <a:pt x="215" y="208"/>
                    <a:pt x="227" y="204"/>
                  </a:cubicBezTo>
                  <a:cubicBezTo>
                    <a:pt x="227" y="208"/>
                    <a:pt x="228" y="211"/>
                    <a:pt x="228" y="214"/>
                  </a:cubicBezTo>
                  <a:cubicBezTo>
                    <a:pt x="228" y="215"/>
                    <a:pt x="227" y="216"/>
                    <a:pt x="226" y="217"/>
                  </a:cubicBezTo>
                  <a:cubicBezTo>
                    <a:pt x="201" y="227"/>
                    <a:pt x="175" y="238"/>
                    <a:pt x="150" y="248"/>
                  </a:cubicBezTo>
                  <a:cubicBezTo>
                    <a:pt x="145" y="250"/>
                    <a:pt x="139" y="253"/>
                    <a:pt x="133" y="255"/>
                  </a:cubicBezTo>
                  <a:cubicBezTo>
                    <a:pt x="132" y="252"/>
                    <a:pt x="131" y="249"/>
                    <a:pt x="130" y="246"/>
                  </a:cubicBezTo>
                  <a:cubicBezTo>
                    <a:pt x="154" y="236"/>
                    <a:pt x="178" y="227"/>
                    <a:pt x="202" y="218"/>
                  </a:cubicBezTo>
                  <a:cubicBezTo>
                    <a:pt x="201" y="217"/>
                    <a:pt x="201" y="217"/>
                    <a:pt x="201" y="216"/>
                  </a:cubicBezTo>
                  <a:cubicBezTo>
                    <a:pt x="178" y="225"/>
                    <a:pt x="154" y="235"/>
                    <a:pt x="130" y="244"/>
                  </a:cubicBezTo>
                  <a:cubicBezTo>
                    <a:pt x="131" y="241"/>
                    <a:pt x="130" y="238"/>
                    <a:pt x="133" y="238"/>
                  </a:cubicBezTo>
                  <a:cubicBezTo>
                    <a:pt x="134" y="238"/>
                    <a:pt x="134" y="238"/>
                    <a:pt x="135" y="238"/>
                  </a:cubicBezTo>
                  <a:cubicBezTo>
                    <a:pt x="135" y="238"/>
                    <a:pt x="135" y="238"/>
                    <a:pt x="135" y="238"/>
                  </a:cubicBezTo>
                  <a:moveTo>
                    <a:pt x="228" y="190"/>
                  </a:moveTo>
                  <a:cubicBezTo>
                    <a:pt x="225" y="190"/>
                    <a:pt x="222" y="187"/>
                    <a:pt x="220" y="186"/>
                  </a:cubicBezTo>
                  <a:cubicBezTo>
                    <a:pt x="219" y="185"/>
                    <a:pt x="218" y="183"/>
                    <a:pt x="217" y="182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3" y="183"/>
                    <a:pt x="227" y="186"/>
                    <a:pt x="232" y="188"/>
                  </a:cubicBezTo>
                  <a:cubicBezTo>
                    <a:pt x="231" y="189"/>
                    <a:pt x="229" y="190"/>
                    <a:pt x="228" y="190"/>
                  </a:cubicBezTo>
                  <a:moveTo>
                    <a:pt x="147" y="192"/>
                  </a:moveTo>
                  <a:cubicBezTo>
                    <a:pt x="168" y="183"/>
                    <a:pt x="191" y="181"/>
                    <a:pt x="213" y="177"/>
                  </a:cubicBezTo>
                  <a:cubicBezTo>
                    <a:pt x="213" y="180"/>
                    <a:pt x="213" y="182"/>
                    <a:pt x="212" y="184"/>
                  </a:cubicBezTo>
                  <a:cubicBezTo>
                    <a:pt x="212" y="185"/>
                    <a:pt x="210" y="186"/>
                    <a:pt x="209" y="186"/>
                  </a:cubicBezTo>
                  <a:cubicBezTo>
                    <a:pt x="200" y="188"/>
                    <a:pt x="190" y="189"/>
                    <a:pt x="181" y="191"/>
                  </a:cubicBezTo>
                  <a:cubicBezTo>
                    <a:pt x="180" y="191"/>
                    <a:pt x="179" y="192"/>
                    <a:pt x="178" y="192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90" y="191"/>
                    <a:pt x="201" y="189"/>
                    <a:pt x="213" y="187"/>
                  </a:cubicBezTo>
                  <a:cubicBezTo>
                    <a:pt x="213" y="188"/>
                    <a:pt x="213" y="188"/>
                    <a:pt x="213" y="189"/>
                  </a:cubicBezTo>
                  <a:cubicBezTo>
                    <a:pt x="210" y="189"/>
                    <a:pt x="208" y="190"/>
                    <a:pt x="205" y="191"/>
                  </a:cubicBezTo>
                  <a:cubicBezTo>
                    <a:pt x="171" y="199"/>
                    <a:pt x="137" y="207"/>
                    <a:pt x="103" y="215"/>
                  </a:cubicBezTo>
                  <a:cubicBezTo>
                    <a:pt x="101" y="215"/>
                    <a:pt x="99" y="215"/>
                    <a:pt x="97" y="216"/>
                  </a:cubicBezTo>
                  <a:cubicBezTo>
                    <a:pt x="96" y="216"/>
                    <a:pt x="95" y="217"/>
                    <a:pt x="95" y="217"/>
                  </a:cubicBezTo>
                  <a:cubicBezTo>
                    <a:pt x="93" y="217"/>
                    <a:pt x="92" y="215"/>
                    <a:pt x="91" y="212"/>
                  </a:cubicBezTo>
                  <a:cubicBezTo>
                    <a:pt x="112" y="208"/>
                    <a:pt x="134" y="206"/>
                    <a:pt x="155" y="199"/>
                  </a:cubicBezTo>
                  <a:cubicBezTo>
                    <a:pt x="146" y="200"/>
                    <a:pt x="137" y="202"/>
                    <a:pt x="128" y="204"/>
                  </a:cubicBezTo>
                  <a:cubicBezTo>
                    <a:pt x="116" y="206"/>
                    <a:pt x="103" y="208"/>
                    <a:pt x="91" y="210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0" y="210"/>
                    <a:pt x="89" y="209"/>
                    <a:pt x="89" y="209"/>
                  </a:cubicBezTo>
                  <a:cubicBezTo>
                    <a:pt x="89" y="205"/>
                    <a:pt x="90" y="202"/>
                    <a:pt x="91" y="199"/>
                  </a:cubicBezTo>
                  <a:cubicBezTo>
                    <a:pt x="91" y="198"/>
                    <a:pt x="92" y="197"/>
                    <a:pt x="92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3" y="197"/>
                    <a:pt x="94" y="198"/>
                    <a:pt x="94" y="198"/>
                  </a:cubicBezTo>
                  <a:cubicBezTo>
                    <a:pt x="97" y="198"/>
                    <a:pt x="99" y="197"/>
                    <a:pt x="101" y="196"/>
                  </a:cubicBezTo>
                  <a:cubicBezTo>
                    <a:pt x="103" y="195"/>
                    <a:pt x="105" y="194"/>
                    <a:pt x="107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10" y="194"/>
                    <a:pt x="110" y="194"/>
                    <a:pt x="111" y="194"/>
                  </a:cubicBezTo>
                  <a:cubicBezTo>
                    <a:pt x="113" y="194"/>
                    <a:pt x="114" y="194"/>
                    <a:pt x="116" y="197"/>
                  </a:cubicBezTo>
                  <a:cubicBezTo>
                    <a:pt x="109" y="198"/>
                    <a:pt x="102" y="199"/>
                    <a:pt x="96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130" y="197"/>
                    <a:pt x="163" y="191"/>
                    <a:pt x="197" y="185"/>
                  </a:cubicBezTo>
                  <a:cubicBezTo>
                    <a:pt x="197" y="185"/>
                    <a:pt x="197" y="184"/>
                    <a:pt x="197" y="184"/>
                  </a:cubicBezTo>
                  <a:cubicBezTo>
                    <a:pt x="180" y="187"/>
                    <a:pt x="163" y="189"/>
                    <a:pt x="147" y="192"/>
                  </a:cubicBezTo>
                  <a:moveTo>
                    <a:pt x="120" y="190"/>
                  </a:moveTo>
                  <a:cubicBezTo>
                    <a:pt x="116" y="184"/>
                    <a:pt x="115" y="178"/>
                    <a:pt x="116" y="172"/>
                  </a:cubicBezTo>
                  <a:cubicBezTo>
                    <a:pt x="117" y="178"/>
                    <a:pt x="119" y="184"/>
                    <a:pt x="120" y="190"/>
                  </a:cubicBezTo>
                  <a:moveTo>
                    <a:pt x="16" y="158"/>
                  </a:moveTo>
                  <a:cubicBezTo>
                    <a:pt x="18" y="158"/>
                    <a:pt x="20" y="156"/>
                    <a:pt x="22" y="153"/>
                  </a:cubicBezTo>
                  <a:cubicBezTo>
                    <a:pt x="26" y="157"/>
                    <a:pt x="29" y="161"/>
                    <a:pt x="32" y="165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28" y="164"/>
                    <a:pt x="25" y="162"/>
                    <a:pt x="20" y="160"/>
                  </a:cubicBezTo>
                  <a:cubicBezTo>
                    <a:pt x="21" y="161"/>
                    <a:pt x="21" y="162"/>
                    <a:pt x="21" y="162"/>
                  </a:cubicBezTo>
                  <a:cubicBezTo>
                    <a:pt x="23" y="163"/>
                    <a:pt x="24" y="164"/>
                    <a:pt x="26" y="165"/>
                  </a:cubicBezTo>
                  <a:cubicBezTo>
                    <a:pt x="39" y="172"/>
                    <a:pt x="48" y="184"/>
                    <a:pt x="57" y="194"/>
                  </a:cubicBezTo>
                  <a:cubicBezTo>
                    <a:pt x="66" y="205"/>
                    <a:pt x="75" y="215"/>
                    <a:pt x="83" y="226"/>
                  </a:cubicBezTo>
                  <a:cubicBezTo>
                    <a:pt x="86" y="228"/>
                    <a:pt x="88" y="229"/>
                    <a:pt x="91" y="229"/>
                  </a:cubicBezTo>
                  <a:cubicBezTo>
                    <a:pt x="92" y="229"/>
                    <a:pt x="94" y="229"/>
                    <a:pt x="95" y="229"/>
                  </a:cubicBezTo>
                  <a:cubicBezTo>
                    <a:pt x="103" y="226"/>
                    <a:pt x="112" y="224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2" y="222"/>
                    <a:pt x="123" y="223"/>
                    <a:pt x="124" y="223"/>
                  </a:cubicBezTo>
                  <a:cubicBezTo>
                    <a:pt x="126" y="223"/>
                    <a:pt x="127" y="224"/>
                    <a:pt x="129" y="225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8" y="223"/>
                    <a:pt x="127" y="222"/>
                    <a:pt x="126" y="221"/>
                  </a:cubicBezTo>
                  <a:cubicBezTo>
                    <a:pt x="144" y="217"/>
                    <a:pt x="161" y="213"/>
                    <a:pt x="178" y="209"/>
                  </a:cubicBezTo>
                  <a:cubicBezTo>
                    <a:pt x="178" y="209"/>
                    <a:pt x="178" y="209"/>
                    <a:pt x="178" y="209"/>
                  </a:cubicBezTo>
                  <a:cubicBezTo>
                    <a:pt x="173" y="211"/>
                    <a:pt x="169" y="213"/>
                    <a:pt x="165" y="214"/>
                  </a:cubicBezTo>
                  <a:cubicBezTo>
                    <a:pt x="156" y="218"/>
                    <a:pt x="147" y="221"/>
                    <a:pt x="138" y="224"/>
                  </a:cubicBezTo>
                  <a:cubicBezTo>
                    <a:pt x="137" y="225"/>
                    <a:pt x="136" y="226"/>
                    <a:pt x="135" y="226"/>
                  </a:cubicBezTo>
                  <a:cubicBezTo>
                    <a:pt x="133" y="227"/>
                    <a:pt x="132" y="227"/>
                    <a:pt x="131" y="227"/>
                  </a:cubicBezTo>
                  <a:cubicBezTo>
                    <a:pt x="131" y="227"/>
                    <a:pt x="130" y="227"/>
                    <a:pt x="130" y="227"/>
                  </a:cubicBezTo>
                  <a:cubicBezTo>
                    <a:pt x="129" y="227"/>
                    <a:pt x="129" y="227"/>
                    <a:pt x="128" y="227"/>
                  </a:cubicBezTo>
                  <a:cubicBezTo>
                    <a:pt x="126" y="227"/>
                    <a:pt x="124" y="228"/>
                    <a:pt x="123" y="230"/>
                  </a:cubicBezTo>
                  <a:cubicBezTo>
                    <a:pt x="119" y="238"/>
                    <a:pt x="118" y="246"/>
                    <a:pt x="120" y="255"/>
                  </a:cubicBezTo>
                  <a:cubicBezTo>
                    <a:pt x="118" y="254"/>
                    <a:pt x="117" y="253"/>
                    <a:pt x="116" y="253"/>
                  </a:cubicBezTo>
                  <a:cubicBezTo>
                    <a:pt x="99" y="241"/>
                    <a:pt x="82" y="230"/>
                    <a:pt x="66" y="218"/>
                  </a:cubicBezTo>
                  <a:cubicBezTo>
                    <a:pt x="55" y="210"/>
                    <a:pt x="44" y="203"/>
                    <a:pt x="33" y="195"/>
                  </a:cubicBezTo>
                  <a:cubicBezTo>
                    <a:pt x="27" y="191"/>
                    <a:pt x="21" y="187"/>
                    <a:pt x="15" y="183"/>
                  </a:cubicBezTo>
                  <a:cubicBezTo>
                    <a:pt x="12" y="181"/>
                    <a:pt x="10" y="179"/>
                    <a:pt x="9" y="176"/>
                  </a:cubicBezTo>
                  <a:cubicBezTo>
                    <a:pt x="7" y="170"/>
                    <a:pt x="7" y="165"/>
                    <a:pt x="10" y="159"/>
                  </a:cubicBezTo>
                  <a:cubicBezTo>
                    <a:pt x="10" y="158"/>
                    <a:pt x="12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4" y="158"/>
                    <a:pt x="15" y="158"/>
                    <a:pt x="16" y="158"/>
                  </a:cubicBezTo>
                  <a:moveTo>
                    <a:pt x="189" y="153"/>
                  </a:moveTo>
                  <a:cubicBezTo>
                    <a:pt x="203" y="146"/>
                    <a:pt x="217" y="142"/>
                    <a:pt x="232" y="139"/>
                  </a:cubicBezTo>
                  <a:cubicBezTo>
                    <a:pt x="232" y="143"/>
                    <a:pt x="231" y="145"/>
                    <a:pt x="227" y="146"/>
                  </a:cubicBezTo>
                  <a:cubicBezTo>
                    <a:pt x="220" y="146"/>
                    <a:pt x="213" y="149"/>
                    <a:pt x="206" y="150"/>
                  </a:cubicBezTo>
                  <a:cubicBezTo>
                    <a:pt x="206" y="151"/>
                    <a:pt x="206" y="151"/>
                    <a:pt x="207" y="152"/>
                  </a:cubicBezTo>
                  <a:cubicBezTo>
                    <a:pt x="213" y="150"/>
                    <a:pt x="220" y="149"/>
                    <a:pt x="226" y="148"/>
                  </a:cubicBezTo>
                  <a:cubicBezTo>
                    <a:pt x="226" y="148"/>
                    <a:pt x="227" y="148"/>
                    <a:pt x="227" y="148"/>
                  </a:cubicBezTo>
                  <a:cubicBezTo>
                    <a:pt x="228" y="148"/>
                    <a:pt x="229" y="148"/>
                    <a:pt x="231" y="149"/>
                  </a:cubicBezTo>
                  <a:cubicBezTo>
                    <a:pt x="230" y="150"/>
                    <a:pt x="229" y="151"/>
                    <a:pt x="227" y="151"/>
                  </a:cubicBezTo>
                  <a:cubicBezTo>
                    <a:pt x="204" y="157"/>
                    <a:pt x="181" y="163"/>
                    <a:pt x="158" y="169"/>
                  </a:cubicBezTo>
                  <a:cubicBezTo>
                    <a:pt x="156" y="169"/>
                    <a:pt x="154" y="170"/>
                    <a:pt x="153" y="170"/>
                  </a:cubicBezTo>
                  <a:cubicBezTo>
                    <a:pt x="153" y="171"/>
                    <a:pt x="153" y="171"/>
                    <a:pt x="153" y="172"/>
                  </a:cubicBezTo>
                  <a:cubicBezTo>
                    <a:pt x="179" y="165"/>
                    <a:pt x="205" y="159"/>
                    <a:pt x="230" y="153"/>
                  </a:cubicBezTo>
                  <a:cubicBezTo>
                    <a:pt x="230" y="153"/>
                    <a:pt x="231" y="154"/>
                    <a:pt x="231" y="154"/>
                  </a:cubicBezTo>
                  <a:cubicBezTo>
                    <a:pt x="229" y="155"/>
                    <a:pt x="228" y="156"/>
                    <a:pt x="227" y="156"/>
                  </a:cubicBezTo>
                  <a:cubicBezTo>
                    <a:pt x="194" y="165"/>
                    <a:pt x="162" y="174"/>
                    <a:pt x="129" y="182"/>
                  </a:cubicBezTo>
                  <a:cubicBezTo>
                    <a:pt x="127" y="183"/>
                    <a:pt x="126" y="183"/>
                    <a:pt x="125" y="183"/>
                  </a:cubicBezTo>
                  <a:cubicBezTo>
                    <a:pt x="122" y="183"/>
                    <a:pt x="122" y="181"/>
                    <a:pt x="121" y="177"/>
                  </a:cubicBezTo>
                  <a:cubicBezTo>
                    <a:pt x="121" y="175"/>
                    <a:pt x="121" y="174"/>
                    <a:pt x="121" y="173"/>
                  </a:cubicBezTo>
                  <a:cubicBezTo>
                    <a:pt x="120" y="167"/>
                    <a:pt x="122" y="165"/>
                    <a:pt x="127" y="164"/>
                  </a:cubicBezTo>
                  <a:cubicBezTo>
                    <a:pt x="135" y="162"/>
                    <a:pt x="144" y="160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6" y="158"/>
                    <a:pt x="158" y="159"/>
                    <a:pt x="160" y="159"/>
                  </a:cubicBezTo>
                  <a:cubicBezTo>
                    <a:pt x="160" y="159"/>
                    <a:pt x="160" y="160"/>
                    <a:pt x="160" y="160"/>
                  </a:cubicBezTo>
                  <a:cubicBezTo>
                    <a:pt x="148" y="164"/>
                    <a:pt x="136" y="167"/>
                    <a:pt x="124" y="170"/>
                  </a:cubicBezTo>
                  <a:cubicBezTo>
                    <a:pt x="124" y="171"/>
                    <a:pt x="124" y="171"/>
                    <a:pt x="124" y="172"/>
                  </a:cubicBezTo>
                  <a:cubicBezTo>
                    <a:pt x="149" y="165"/>
                    <a:pt x="173" y="159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5" y="152"/>
                    <a:pt x="192" y="152"/>
                    <a:pt x="189" y="153"/>
                  </a:cubicBezTo>
                  <a:moveTo>
                    <a:pt x="82" y="216"/>
                  </a:moveTo>
                  <a:cubicBezTo>
                    <a:pt x="78" y="211"/>
                    <a:pt x="74" y="207"/>
                    <a:pt x="70" y="202"/>
                  </a:cubicBezTo>
                  <a:cubicBezTo>
                    <a:pt x="62" y="193"/>
                    <a:pt x="54" y="183"/>
                    <a:pt x="46" y="173"/>
                  </a:cubicBezTo>
                  <a:cubicBezTo>
                    <a:pt x="40" y="166"/>
                    <a:pt x="33" y="158"/>
                    <a:pt x="26" y="150"/>
                  </a:cubicBezTo>
                  <a:cubicBezTo>
                    <a:pt x="22" y="145"/>
                    <a:pt x="17" y="140"/>
                    <a:pt x="14" y="134"/>
                  </a:cubicBezTo>
                  <a:cubicBezTo>
                    <a:pt x="10" y="129"/>
                    <a:pt x="11" y="124"/>
                    <a:pt x="12" y="118"/>
                  </a:cubicBezTo>
                  <a:cubicBezTo>
                    <a:pt x="27" y="128"/>
                    <a:pt x="41" y="138"/>
                    <a:pt x="54" y="150"/>
                  </a:cubicBezTo>
                  <a:cubicBezTo>
                    <a:pt x="67" y="161"/>
                    <a:pt x="78" y="174"/>
                    <a:pt x="90" y="187"/>
                  </a:cubicBezTo>
                  <a:cubicBezTo>
                    <a:pt x="91" y="186"/>
                    <a:pt x="91" y="186"/>
                    <a:pt x="92" y="185"/>
                  </a:cubicBezTo>
                  <a:cubicBezTo>
                    <a:pt x="86" y="178"/>
                    <a:pt x="80" y="171"/>
                    <a:pt x="74" y="164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83" y="171"/>
                    <a:pt x="92" y="178"/>
                    <a:pt x="101" y="185"/>
                  </a:cubicBezTo>
                  <a:cubicBezTo>
                    <a:pt x="97" y="186"/>
                    <a:pt x="93" y="187"/>
                    <a:pt x="90" y="188"/>
                  </a:cubicBezTo>
                  <a:cubicBezTo>
                    <a:pt x="89" y="188"/>
                    <a:pt x="88" y="189"/>
                    <a:pt x="87" y="190"/>
                  </a:cubicBezTo>
                  <a:cubicBezTo>
                    <a:pt x="80" y="197"/>
                    <a:pt x="79" y="205"/>
                    <a:pt x="81" y="214"/>
                  </a:cubicBezTo>
                  <a:cubicBezTo>
                    <a:pt x="82" y="214"/>
                    <a:pt x="82" y="215"/>
                    <a:pt x="82" y="216"/>
                  </a:cubicBezTo>
                  <a:moveTo>
                    <a:pt x="171" y="147"/>
                  </a:moveTo>
                  <a:cubicBezTo>
                    <a:pt x="170" y="147"/>
                    <a:pt x="168" y="146"/>
                    <a:pt x="168" y="144"/>
                  </a:cubicBezTo>
                  <a:cubicBezTo>
                    <a:pt x="167" y="140"/>
                    <a:pt x="167" y="138"/>
                    <a:pt x="171" y="137"/>
                  </a:cubicBezTo>
                  <a:cubicBezTo>
                    <a:pt x="203" y="126"/>
                    <a:pt x="234" y="114"/>
                    <a:pt x="266" y="103"/>
                  </a:cubicBezTo>
                  <a:cubicBezTo>
                    <a:pt x="267" y="103"/>
                    <a:pt x="267" y="103"/>
                    <a:pt x="269" y="103"/>
                  </a:cubicBezTo>
                  <a:cubicBezTo>
                    <a:pt x="265" y="108"/>
                    <a:pt x="264" y="114"/>
                    <a:pt x="257" y="117"/>
                  </a:cubicBezTo>
                  <a:cubicBezTo>
                    <a:pt x="229" y="126"/>
                    <a:pt x="202" y="136"/>
                    <a:pt x="174" y="146"/>
                  </a:cubicBezTo>
                  <a:cubicBezTo>
                    <a:pt x="173" y="147"/>
                    <a:pt x="172" y="147"/>
                    <a:pt x="171" y="147"/>
                  </a:cubicBezTo>
                  <a:moveTo>
                    <a:pt x="111" y="185"/>
                  </a:moveTo>
                  <a:cubicBezTo>
                    <a:pt x="108" y="183"/>
                    <a:pt x="106" y="181"/>
                    <a:pt x="103" y="179"/>
                  </a:cubicBezTo>
                  <a:cubicBezTo>
                    <a:pt x="89" y="168"/>
                    <a:pt x="75" y="158"/>
                    <a:pt x="61" y="147"/>
                  </a:cubicBezTo>
                  <a:cubicBezTo>
                    <a:pt x="46" y="135"/>
                    <a:pt x="31" y="124"/>
                    <a:pt x="16" y="112"/>
                  </a:cubicBezTo>
                  <a:cubicBezTo>
                    <a:pt x="10" y="107"/>
                    <a:pt x="9" y="100"/>
                    <a:pt x="10" y="93"/>
                  </a:cubicBezTo>
                  <a:cubicBezTo>
                    <a:pt x="11" y="89"/>
                    <a:pt x="12" y="86"/>
                    <a:pt x="14" y="82"/>
                  </a:cubicBezTo>
                  <a:cubicBezTo>
                    <a:pt x="15" y="89"/>
                    <a:pt x="21" y="90"/>
                    <a:pt x="25" y="92"/>
                  </a:cubicBezTo>
                  <a:cubicBezTo>
                    <a:pt x="33" y="98"/>
                    <a:pt x="40" y="104"/>
                    <a:pt x="48" y="109"/>
                  </a:cubicBezTo>
                  <a:cubicBezTo>
                    <a:pt x="67" y="123"/>
                    <a:pt x="85" y="136"/>
                    <a:pt x="104" y="149"/>
                  </a:cubicBezTo>
                  <a:cubicBezTo>
                    <a:pt x="106" y="150"/>
                    <a:pt x="108" y="152"/>
                    <a:pt x="110" y="152"/>
                  </a:cubicBezTo>
                  <a:cubicBezTo>
                    <a:pt x="92" y="136"/>
                    <a:pt x="73" y="121"/>
                    <a:pt x="52" y="106"/>
                  </a:cubicBezTo>
                  <a:cubicBezTo>
                    <a:pt x="81" y="120"/>
                    <a:pt x="109" y="134"/>
                    <a:pt x="138" y="149"/>
                  </a:cubicBezTo>
                  <a:cubicBezTo>
                    <a:pt x="131" y="151"/>
                    <a:pt x="124" y="152"/>
                    <a:pt x="117" y="154"/>
                  </a:cubicBezTo>
                  <a:cubicBezTo>
                    <a:pt x="115" y="154"/>
                    <a:pt x="113" y="156"/>
                    <a:pt x="112" y="158"/>
                  </a:cubicBezTo>
                  <a:cubicBezTo>
                    <a:pt x="108" y="165"/>
                    <a:pt x="108" y="173"/>
                    <a:pt x="111" y="185"/>
                  </a:cubicBezTo>
                  <a:moveTo>
                    <a:pt x="140" y="116"/>
                  </a:moveTo>
                  <a:cubicBezTo>
                    <a:pt x="139" y="111"/>
                    <a:pt x="140" y="107"/>
                    <a:pt x="142" y="103"/>
                  </a:cubicBezTo>
                  <a:cubicBezTo>
                    <a:pt x="143" y="102"/>
                    <a:pt x="145" y="101"/>
                    <a:pt x="146" y="101"/>
                  </a:cubicBezTo>
                  <a:cubicBezTo>
                    <a:pt x="173" y="94"/>
                    <a:pt x="200" y="87"/>
                    <a:pt x="228" y="80"/>
                  </a:cubicBezTo>
                  <a:cubicBezTo>
                    <a:pt x="236" y="77"/>
                    <a:pt x="244" y="75"/>
                    <a:pt x="253" y="73"/>
                  </a:cubicBezTo>
                  <a:cubicBezTo>
                    <a:pt x="252" y="76"/>
                    <a:pt x="251" y="78"/>
                    <a:pt x="247" y="79"/>
                  </a:cubicBezTo>
                  <a:cubicBezTo>
                    <a:pt x="217" y="85"/>
                    <a:pt x="187" y="92"/>
                    <a:pt x="157" y="99"/>
                  </a:cubicBezTo>
                  <a:cubicBezTo>
                    <a:pt x="158" y="100"/>
                    <a:pt x="158" y="100"/>
                    <a:pt x="158" y="101"/>
                  </a:cubicBezTo>
                  <a:cubicBezTo>
                    <a:pt x="189" y="94"/>
                    <a:pt x="220" y="87"/>
                    <a:pt x="251" y="80"/>
                  </a:cubicBezTo>
                  <a:cubicBezTo>
                    <a:pt x="252" y="84"/>
                    <a:pt x="252" y="87"/>
                    <a:pt x="252" y="92"/>
                  </a:cubicBezTo>
                  <a:cubicBezTo>
                    <a:pt x="215" y="101"/>
                    <a:pt x="178" y="110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0" y="118"/>
                    <a:pt x="140" y="118"/>
                  </a:cubicBezTo>
                  <a:cubicBezTo>
                    <a:pt x="151" y="115"/>
                    <a:pt x="163" y="112"/>
                    <a:pt x="174" y="109"/>
                  </a:cubicBezTo>
                  <a:cubicBezTo>
                    <a:pt x="174" y="109"/>
                    <a:pt x="174" y="108"/>
                    <a:pt x="173" y="108"/>
                  </a:cubicBezTo>
                  <a:cubicBezTo>
                    <a:pt x="162" y="110"/>
                    <a:pt x="151" y="113"/>
                    <a:pt x="140" y="116"/>
                  </a:cubicBezTo>
                  <a:moveTo>
                    <a:pt x="159" y="152"/>
                  </a:moveTo>
                  <a:cubicBezTo>
                    <a:pt x="151" y="149"/>
                    <a:pt x="145" y="145"/>
                    <a:pt x="138" y="142"/>
                  </a:cubicBezTo>
                  <a:cubicBezTo>
                    <a:pt x="126" y="136"/>
                    <a:pt x="113" y="130"/>
                    <a:pt x="101" y="124"/>
                  </a:cubicBezTo>
                  <a:cubicBezTo>
                    <a:pt x="89" y="118"/>
                    <a:pt x="78" y="112"/>
                    <a:pt x="67" y="106"/>
                  </a:cubicBezTo>
                  <a:cubicBezTo>
                    <a:pt x="58" y="102"/>
                    <a:pt x="49" y="98"/>
                    <a:pt x="40" y="93"/>
                  </a:cubicBezTo>
                  <a:cubicBezTo>
                    <a:pt x="35" y="91"/>
                    <a:pt x="29" y="88"/>
                    <a:pt x="24" y="86"/>
                  </a:cubicBezTo>
                  <a:cubicBezTo>
                    <a:pt x="20" y="83"/>
                    <a:pt x="19" y="73"/>
                    <a:pt x="23" y="70"/>
                  </a:cubicBezTo>
                  <a:cubicBezTo>
                    <a:pt x="26" y="68"/>
                    <a:pt x="31" y="70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6"/>
                    <a:pt x="35" y="66"/>
                  </a:cubicBezTo>
                  <a:cubicBezTo>
                    <a:pt x="39" y="69"/>
                    <a:pt x="43" y="71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1" y="72"/>
                    <a:pt x="37" y="70"/>
                    <a:pt x="32" y="68"/>
                  </a:cubicBezTo>
                  <a:cubicBezTo>
                    <a:pt x="32" y="69"/>
                    <a:pt x="32" y="69"/>
                    <a:pt x="31" y="69"/>
                  </a:cubicBezTo>
                  <a:cubicBezTo>
                    <a:pt x="34" y="71"/>
                    <a:pt x="36" y="72"/>
                    <a:pt x="38" y="74"/>
                  </a:cubicBezTo>
                  <a:cubicBezTo>
                    <a:pt x="66" y="86"/>
                    <a:pt x="90" y="104"/>
                    <a:pt x="115" y="120"/>
                  </a:cubicBezTo>
                  <a:cubicBezTo>
                    <a:pt x="121" y="125"/>
                    <a:pt x="127" y="129"/>
                    <a:pt x="133" y="133"/>
                  </a:cubicBezTo>
                  <a:cubicBezTo>
                    <a:pt x="134" y="133"/>
                    <a:pt x="135" y="134"/>
                    <a:pt x="136" y="13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43" y="132"/>
                    <a:pt x="149" y="131"/>
                    <a:pt x="156" y="129"/>
                  </a:cubicBezTo>
                  <a:cubicBezTo>
                    <a:pt x="171" y="125"/>
                    <a:pt x="186" y="121"/>
                    <a:pt x="202" y="116"/>
                  </a:cubicBezTo>
                  <a:cubicBezTo>
                    <a:pt x="205" y="115"/>
                    <a:pt x="209" y="114"/>
                    <a:pt x="213" y="114"/>
                  </a:cubicBezTo>
                  <a:cubicBezTo>
                    <a:pt x="206" y="116"/>
                    <a:pt x="199" y="119"/>
                    <a:pt x="191" y="121"/>
                  </a:cubicBezTo>
                  <a:cubicBezTo>
                    <a:pt x="184" y="124"/>
                    <a:pt x="176" y="127"/>
                    <a:pt x="169" y="129"/>
                  </a:cubicBezTo>
                  <a:cubicBezTo>
                    <a:pt x="159" y="131"/>
                    <a:pt x="156" y="140"/>
                    <a:pt x="158" y="149"/>
                  </a:cubicBezTo>
                  <a:cubicBezTo>
                    <a:pt x="158" y="150"/>
                    <a:pt x="158" y="150"/>
                    <a:pt x="159" y="152"/>
                  </a:cubicBezTo>
                  <a:moveTo>
                    <a:pt x="133" y="126"/>
                  </a:moveTo>
                  <a:cubicBezTo>
                    <a:pt x="127" y="123"/>
                    <a:pt x="123" y="120"/>
                    <a:pt x="118" y="116"/>
                  </a:cubicBezTo>
                  <a:cubicBezTo>
                    <a:pt x="104" y="107"/>
                    <a:pt x="91" y="98"/>
                    <a:pt x="77" y="89"/>
                  </a:cubicBezTo>
                  <a:cubicBezTo>
                    <a:pt x="63" y="80"/>
                    <a:pt x="49" y="70"/>
                    <a:pt x="35" y="61"/>
                  </a:cubicBezTo>
                  <a:cubicBezTo>
                    <a:pt x="32" y="59"/>
                    <a:pt x="29" y="57"/>
                    <a:pt x="26" y="55"/>
                  </a:cubicBezTo>
                  <a:cubicBezTo>
                    <a:pt x="25" y="54"/>
                    <a:pt x="24" y="53"/>
                    <a:pt x="24" y="52"/>
                  </a:cubicBezTo>
                  <a:cubicBezTo>
                    <a:pt x="22" y="44"/>
                    <a:pt x="21" y="37"/>
                    <a:pt x="25" y="30"/>
                  </a:cubicBezTo>
                  <a:cubicBezTo>
                    <a:pt x="26" y="28"/>
                    <a:pt x="27" y="27"/>
                    <a:pt x="29" y="27"/>
                  </a:cubicBezTo>
                  <a:cubicBezTo>
                    <a:pt x="47" y="23"/>
                    <a:pt x="65" y="19"/>
                    <a:pt x="83" y="16"/>
                  </a:cubicBezTo>
                  <a:cubicBezTo>
                    <a:pt x="98" y="12"/>
                    <a:pt x="114" y="9"/>
                    <a:pt x="130" y="6"/>
                  </a:cubicBezTo>
                  <a:cubicBezTo>
                    <a:pt x="132" y="5"/>
                    <a:pt x="134" y="5"/>
                    <a:pt x="137" y="5"/>
                  </a:cubicBezTo>
                  <a:cubicBezTo>
                    <a:pt x="140" y="5"/>
                    <a:pt x="143" y="6"/>
                    <a:pt x="146" y="7"/>
                  </a:cubicBezTo>
                  <a:cubicBezTo>
                    <a:pt x="183" y="26"/>
                    <a:pt x="220" y="43"/>
                    <a:pt x="257" y="61"/>
                  </a:cubicBezTo>
                  <a:cubicBezTo>
                    <a:pt x="258" y="62"/>
                    <a:pt x="258" y="62"/>
                    <a:pt x="259" y="63"/>
                  </a:cubicBezTo>
                  <a:cubicBezTo>
                    <a:pt x="238" y="68"/>
                    <a:pt x="218" y="73"/>
                    <a:pt x="197" y="78"/>
                  </a:cubicBezTo>
                  <a:cubicBezTo>
                    <a:pt x="178" y="83"/>
                    <a:pt x="159" y="87"/>
                    <a:pt x="141" y="92"/>
                  </a:cubicBezTo>
                  <a:cubicBezTo>
                    <a:pt x="139" y="93"/>
                    <a:pt x="138" y="93"/>
                    <a:pt x="137" y="94"/>
                  </a:cubicBezTo>
                  <a:cubicBezTo>
                    <a:pt x="130" y="103"/>
                    <a:pt x="127" y="112"/>
                    <a:pt x="132" y="123"/>
                  </a:cubicBezTo>
                  <a:cubicBezTo>
                    <a:pt x="132" y="124"/>
                    <a:pt x="132" y="124"/>
                    <a:pt x="133" y="126"/>
                  </a:cubicBezTo>
                  <a:moveTo>
                    <a:pt x="138" y="0"/>
                  </a:moveTo>
                  <a:cubicBezTo>
                    <a:pt x="138" y="0"/>
                    <a:pt x="137" y="0"/>
                    <a:pt x="137" y="0"/>
                  </a:cubicBezTo>
                  <a:cubicBezTo>
                    <a:pt x="128" y="2"/>
                    <a:pt x="119" y="4"/>
                    <a:pt x="110" y="5"/>
                  </a:cubicBezTo>
                  <a:cubicBezTo>
                    <a:pt x="84" y="11"/>
                    <a:pt x="57" y="16"/>
                    <a:pt x="31" y="21"/>
                  </a:cubicBezTo>
                  <a:cubicBezTo>
                    <a:pt x="24" y="22"/>
                    <a:pt x="20" y="26"/>
                    <a:pt x="18" y="31"/>
                  </a:cubicBezTo>
                  <a:cubicBezTo>
                    <a:pt x="15" y="38"/>
                    <a:pt x="16" y="45"/>
                    <a:pt x="17" y="51"/>
                  </a:cubicBezTo>
                  <a:cubicBezTo>
                    <a:pt x="18" y="56"/>
                    <a:pt x="22" y="58"/>
                    <a:pt x="26" y="60"/>
                  </a:cubicBezTo>
                  <a:cubicBezTo>
                    <a:pt x="26" y="61"/>
                    <a:pt x="27" y="61"/>
                    <a:pt x="27" y="61"/>
                  </a:cubicBezTo>
                  <a:cubicBezTo>
                    <a:pt x="26" y="63"/>
                    <a:pt x="25" y="63"/>
                    <a:pt x="24" y="63"/>
                  </a:cubicBezTo>
                  <a:cubicBezTo>
                    <a:pt x="22" y="64"/>
                    <a:pt x="19" y="64"/>
                    <a:pt x="18" y="65"/>
                  </a:cubicBezTo>
                  <a:cubicBezTo>
                    <a:pt x="17" y="68"/>
                    <a:pt x="16" y="71"/>
                    <a:pt x="15" y="74"/>
                  </a:cubicBezTo>
                  <a:cubicBezTo>
                    <a:pt x="14" y="75"/>
                    <a:pt x="13" y="76"/>
                    <a:pt x="12" y="77"/>
                  </a:cubicBezTo>
                  <a:cubicBezTo>
                    <a:pt x="11" y="78"/>
                    <a:pt x="8" y="79"/>
                    <a:pt x="7" y="81"/>
                  </a:cubicBezTo>
                  <a:cubicBezTo>
                    <a:pt x="3" y="87"/>
                    <a:pt x="2" y="94"/>
                    <a:pt x="4" y="101"/>
                  </a:cubicBezTo>
                  <a:cubicBezTo>
                    <a:pt x="5" y="108"/>
                    <a:pt x="7" y="114"/>
                    <a:pt x="5" y="121"/>
                  </a:cubicBezTo>
                  <a:cubicBezTo>
                    <a:pt x="4" y="131"/>
                    <a:pt x="8" y="139"/>
                    <a:pt x="15" y="145"/>
                  </a:cubicBezTo>
                  <a:cubicBezTo>
                    <a:pt x="16" y="146"/>
                    <a:pt x="16" y="149"/>
                    <a:pt x="16" y="149"/>
                  </a:cubicBezTo>
                  <a:cubicBezTo>
                    <a:pt x="15" y="150"/>
                    <a:pt x="13" y="152"/>
                    <a:pt x="12" y="152"/>
                  </a:cubicBezTo>
                  <a:cubicBezTo>
                    <a:pt x="12" y="152"/>
                    <a:pt x="11" y="152"/>
                    <a:pt x="11" y="152"/>
                  </a:cubicBezTo>
                  <a:cubicBezTo>
                    <a:pt x="10" y="151"/>
                    <a:pt x="9" y="151"/>
                    <a:pt x="9" y="151"/>
                  </a:cubicBezTo>
                  <a:cubicBezTo>
                    <a:pt x="6" y="151"/>
                    <a:pt x="5" y="153"/>
                    <a:pt x="4" y="155"/>
                  </a:cubicBezTo>
                  <a:cubicBezTo>
                    <a:pt x="0" y="164"/>
                    <a:pt x="0" y="172"/>
                    <a:pt x="2" y="181"/>
                  </a:cubicBezTo>
                  <a:cubicBezTo>
                    <a:pt x="3" y="183"/>
                    <a:pt x="4" y="185"/>
                    <a:pt x="6" y="186"/>
                  </a:cubicBezTo>
                  <a:cubicBezTo>
                    <a:pt x="20" y="196"/>
                    <a:pt x="34" y="206"/>
                    <a:pt x="48" y="215"/>
                  </a:cubicBezTo>
                  <a:cubicBezTo>
                    <a:pt x="73" y="233"/>
                    <a:pt x="98" y="250"/>
                    <a:pt x="123" y="268"/>
                  </a:cubicBezTo>
                  <a:cubicBezTo>
                    <a:pt x="125" y="269"/>
                    <a:pt x="126" y="269"/>
                    <a:pt x="128" y="269"/>
                  </a:cubicBezTo>
                  <a:cubicBezTo>
                    <a:pt x="129" y="269"/>
                    <a:pt x="131" y="269"/>
                    <a:pt x="132" y="268"/>
                  </a:cubicBezTo>
                  <a:cubicBezTo>
                    <a:pt x="140" y="265"/>
                    <a:pt x="148" y="262"/>
                    <a:pt x="156" y="259"/>
                  </a:cubicBezTo>
                  <a:cubicBezTo>
                    <a:pt x="184" y="247"/>
                    <a:pt x="213" y="235"/>
                    <a:pt x="241" y="223"/>
                  </a:cubicBezTo>
                  <a:cubicBezTo>
                    <a:pt x="246" y="221"/>
                    <a:pt x="246" y="218"/>
                    <a:pt x="242" y="215"/>
                  </a:cubicBezTo>
                  <a:cubicBezTo>
                    <a:pt x="240" y="213"/>
                    <a:pt x="237" y="212"/>
                    <a:pt x="235" y="210"/>
                  </a:cubicBezTo>
                  <a:cubicBezTo>
                    <a:pt x="231" y="208"/>
                    <a:pt x="231" y="204"/>
                    <a:pt x="234" y="201"/>
                  </a:cubicBezTo>
                  <a:cubicBezTo>
                    <a:pt x="237" y="197"/>
                    <a:pt x="240" y="194"/>
                    <a:pt x="243" y="190"/>
                  </a:cubicBezTo>
                  <a:cubicBezTo>
                    <a:pt x="244" y="189"/>
                    <a:pt x="243" y="187"/>
                    <a:pt x="242" y="185"/>
                  </a:cubicBezTo>
                  <a:cubicBezTo>
                    <a:pt x="241" y="184"/>
                    <a:pt x="239" y="184"/>
                    <a:pt x="237" y="183"/>
                  </a:cubicBezTo>
                  <a:cubicBezTo>
                    <a:pt x="232" y="180"/>
                    <a:pt x="227" y="178"/>
                    <a:pt x="220" y="175"/>
                  </a:cubicBezTo>
                  <a:cubicBezTo>
                    <a:pt x="223" y="173"/>
                    <a:pt x="224" y="173"/>
                    <a:pt x="225" y="172"/>
                  </a:cubicBezTo>
                  <a:cubicBezTo>
                    <a:pt x="226" y="171"/>
                    <a:pt x="227" y="170"/>
                    <a:pt x="228" y="170"/>
                  </a:cubicBezTo>
                  <a:cubicBezTo>
                    <a:pt x="229" y="169"/>
                    <a:pt x="229" y="168"/>
                    <a:pt x="231" y="167"/>
                  </a:cubicBezTo>
                  <a:cubicBezTo>
                    <a:pt x="236" y="166"/>
                    <a:pt x="241" y="164"/>
                    <a:pt x="246" y="163"/>
                  </a:cubicBezTo>
                  <a:cubicBezTo>
                    <a:pt x="247" y="162"/>
                    <a:pt x="248" y="161"/>
                    <a:pt x="248" y="160"/>
                  </a:cubicBezTo>
                  <a:cubicBezTo>
                    <a:pt x="249" y="159"/>
                    <a:pt x="248" y="158"/>
                    <a:pt x="247" y="157"/>
                  </a:cubicBezTo>
                  <a:cubicBezTo>
                    <a:pt x="245" y="155"/>
                    <a:pt x="243" y="154"/>
                    <a:pt x="241" y="153"/>
                  </a:cubicBezTo>
                  <a:cubicBezTo>
                    <a:pt x="236" y="150"/>
                    <a:pt x="235" y="148"/>
                    <a:pt x="237" y="142"/>
                  </a:cubicBezTo>
                  <a:cubicBezTo>
                    <a:pt x="237" y="141"/>
                    <a:pt x="238" y="140"/>
                    <a:pt x="238" y="139"/>
                  </a:cubicBezTo>
                  <a:cubicBezTo>
                    <a:pt x="241" y="132"/>
                    <a:pt x="248" y="131"/>
                    <a:pt x="253" y="128"/>
                  </a:cubicBezTo>
                  <a:cubicBezTo>
                    <a:pt x="258" y="125"/>
                    <a:pt x="265" y="123"/>
                    <a:pt x="271" y="121"/>
                  </a:cubicBezTo>
                  <a:cubicBezTo>
                    <a:pt x="272" y="121"/>
                    <a:pt x="273" y="120"/>
                    <a:pt x="273" y="119"/>
                  </a:cubicBezTo>
                  <a:cubicBezTo>
                    <a:pt x="274" y="118"/>
                    <a:pt x="272" y="117"/>
                    <a:pt x="272" y="116"/>
                  </a:cubicBezTo>
                  <a:cubicBezTo>
                    <a:pt x="270" y="115"/>
                    <a:pt x="269" y="114"/>
                    <a:pt x="269" y="114"/>
                  </a:cubicBezTo>
                  <a:cubicBezTo>
                    <a:pt x="270" y="109"/>
                    <a:pt x="271" y="105"/>
                    <a:pt x="273" y="100"/>
                  </a:cubicBezTo>
                  <a:cubicBezTo>
                    <a:pt x="273" y="99"/>
                    <a:pt x="273" y="98"/>
                    <a:pt x="274" y="98"/>
                  </a:cubicBezTo>
                  <a:cubicBezTo>
                    <a:pt x="277" y="96"/>
                    <a:pt x="277" y="94"/>
                    <a:pt x="274" y="92"/>
                  </a:cubicBezTo>
                  <a:cubicBezTo>
                    <a:pt x="269" y="90"/>
                    <a:pt x="265" y="88"/>
                    <a:pt x="261" y="87"/>
                  </a:cubicBezTo>
                  <a:cubicBezTo>
                    <a:pt x="258" y="86"/>
                    <a:pt x="257" y="84"/>
                    <a:pt x="257" y="82"/>
                  </a:cubicBezTo>
                  <a:cubicBezTo>
                    <a:pt x="258" y="77"/>
                    <a:pt x="260" y="72"/>
                    <a:pt x="264" y="69"/>
                  </a:cubicBezTo>
                  <a:cubicBezTo>
                    <a:pt x="270" y="65"/>
                    <a:pt x="270" y="62"/>
                    <a:pt x="264" y="59"/>
                  </a:cubicBezTo>
                  <a:cubicBezTo>
                    <a:pt x="262" y="59"/>
                    <a:pt x="260" y="58"/>
                    <a:pt x="259" y="57"/>
                  </a:cubicBezTo>
                  <a:cubicBezTo>
                    <a:pt x="220" y="38"/>
                    <a:pt x="181" y="20"/>
                    <a:pt x="142" y="1"/>
                  </a:cubicBezTo>
                  <a:cubicBezTo>
                    <a:pt x="141" y="0"/>
                    <a:pt x="140" y="0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72"/>
            <p:cNvSpPr>
              <a:spLocks/>
            </p:cNvSpPr>
            <p:nvPr userDrawn="1"/>
          </p:nvSpPr>
          <p:spPr bwMode="auto">
            <a:xfrm>
              <a:off x="6656388" y="2700338"/>
              <a:ext cx="261938" cy="153988"/>
            </a:xfrm>
            <a:custGeom>
              <a:avLst/>
              <a:gdLst>
                <a:gd name="T0" fmla="*/ 0 w 107"/>
                <a:gd name="T1" fmla="*/ 0 h 63"/>
                <a:gd name="T2" fmla="*/ 107 w 107"/>
                <a:gd name="T3" fmla="*/ 63 h 63"/>
                <a:gd name="T4" fmla="*/ 0 w 107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63">
                  <a:moveTo>
                    <a:pt x="0" y="0"/>
                  </a:moveTo>
                  <a:cubicBezTo>
                    <a:pt x="35" y="22"/>
                    <a:pt x="71" y="43"/>
                    <a:pt x="107" y="63"/>
                  </a:cubicBezTo>
                  <a:cubicBezTo>
                    <a:pt x="104" y="58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73"/>
            <p:cNvSpPr>
              <a:spLocks/>
            </p:cNvSpPr>
            <p:nvPr userDrawn="1"/>
          </p:nvSpPr>
          <p:spPr bwMode="auto">
            <a:xfrm>
              <a:off x="6940550" y="2847975"/>
              <a:ext cx="212725" cy="50800"/>
            </a:xfrm>
            <a:custGeom>
              <a:avLst/>
              <a:gdLst>
                <a:gd name="T0" fmla="*/ 86 w 87"/>
                <a:gd name="T1" fmla="*/ 0 h 21"/>
                <a:gd name="T2" fmla="*/ 0 w 87"/>
                <a:gd name="T3" fmla="*/ 19 h 21"/>
                <a:gd name="T4" fmla="*/ 1 w 87"/>
                <a:gd name="T5" fmla="*/ 21 h 21"/>
                <a:gd name="T6" fmla="*/ 87 w 87"/>
                <a:gd name="T7" fmla="*/ 2 h 21"/>
                <a:gd name="T8" fmla="*/ 86 w 8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1">
                  <a:moveTo>
                    <a:pt x="86" y="0"/>
                  </a:moveTo>
                  <a:cubicBezTo>
                    <a:pt x="58" y="7"/>
                    <a:pt x="29" y="12"/>
                    <a:pt x="0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30" y="15"/>
                    <a:pt x="58" y="9"/>
                    <a:pt x="87" y="2"/>
                  </a:cubicBezTo>
                  <a:cubicBezTo>
                    <a:pt x="87" y="2"/>
                    <a:pt x="87" y="1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74"/>
            <p:cNvSpPr>
              <a:spLocks/>
            </p:cNvSpPr>
            <p:nvPr userDrawn="1"/>
          </p:nvSpPr>
          <p:spPr bwMode="auto">
            <a:xfrm>
              <a:off x="6953250" y="3155950"/>
              <a:ext cx="173038" cy="73025"/>
            </a:xfrm>
            <a:custGeom>
              <a:avLst/>
              <a:gdLst>
                <a:gd name="T0" fmla="*/ 70 w 71"/>
                <a:gd name="T1" fmla="*/ 0 h 30"/>
                <a:gd name="T2" fmla="*/ 0 w 71"/>
                <a:gd name="T3" fmla="*/ 28 h 30"/>
                <a:gd name="T4" fmla="*/ 1 w 71"/>
                <a:gd name="T5" fmla="*/ 30 h 30"/>
                <a:gd name="T6" fmla="*/ 71 w 71"/>
                <a:gd name="T7" fmla="*/ 2 h 30"/>
                <a:gd name="T8" fmla="*/ 70 w 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0">
                  <a:moveTo>
                    <a:pt x="70" y="0"/>
                  </a:moveTo>
                  <a:cubicBezTo>
                    <a:pt x="47" y="10"/>
                    <a:pt x="24" y="19"/>
                    <a:pt x="0" y="28"/>
                  </a:cubicBezTo>
                  <a:cubicBezTo>
                    <a:pt x="1" y="29"/>
                    <a:pt x="1" y="29"/>
                    <a:pt x="1" y="30"/>
                  </a:cubicBezTo>
                  <a:cubicBezTo>
                    <a:pt x="24" y="20"/>
                    <a:pt x="47" y="11"/>
                    <a:pt x="71" y="2"/>
                  </a:cubicBezTo>
                  <a:cubicBezTo>
                    <a:pt x="70" y="1"/>
                    <a:pt x="70" y="1"/>
                    <a:pt x="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5"/>
            <p:cNvSpPr>
              <a:spLocks/>
            </p:cNvSpPr>
            <p:nvPr userDrawn="1"/>
          </p:nvSpPr>
          <p:spPr bwMode="auto">
            <a:xfrm>
              <a:off x="7011988" y="2889250"/>
              <a:ext cx="214313" cy="82550"/>
            </a:xfrm>
            <a:custGeom>
              <a:avLst/>
              <a:gdLst>
                <a:gd name="T0" fmla="*/ 88 w 88"/>
                <a:gd name="T1" fmla="*/ 0 h 34"/>
                <a:gd name="T2" fmla="*/ 0 w 88"/>
                <a:gd name="T3" fmla="*/ 32 h 34"/>
                <a:gd name="T4" fmla="*/ 0 w 88"/>
                <a:gd name="T5" fmla="*/ 34 h 34"/>
                <a:gd name="T6" fmla="*/ 88 w 88"/>
                <a:gd name="T7" fmla="*/ 1 h 34"/>
                <a:gd name="T8" fmla="*/ 88 w 8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4">
                  <a:moveTo>
                    <a:pt x="88" y="0"/>
                  </a:moveTo>
                  <a:cubicBezTo>
                    <a:pt x="59" y="11"/>
                    <a:pt x="29" y="21"/>
                    <a:pt x="0" y="32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30" y="23"/>
                    <a:pt x="59" y="12"/>
                    <a:pt x="88" y="1"/>
                  </a:cubicBezTo>
                  <a:cubicBezTo>
                    <a:pt x="88" y="1"/>
                    <a:pt x="88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6"/>
            <p:cNvSpPr>
              <a:spLocks/>
            </p:cNvSpPr>
            <p:nvPr userDrawn="1"/>
          </p:nvSpPr>
          <p:spPr bwMode="auto">
            <a:xfrm>
              <a:off x="7013575" y="2903538"/>
              <a:ext cx="203200" cy="77788"/>
            </a:xfrm>
            <a:custGeom>
              <a:avLst/>
              <a:gdLst>
                <a:gd name="T0" fmla="*/ 83 w 83"/>
                <a:gd name="T1" fmla="*/ 0 h 32"/>
                <a:gd name="T2" fmla="*/ 0 w 83"/>
                <a:gd name="T3" fmla="*/ 31 h 32"/>
                <a:gd name="T4" fmla="*/ 0 w 83"/>
                <a:gd name="T5" fmla="*/ 32 h 32"/>
                <a:gd name="T6" fmla="*/ 83 w 83"/>
                <a:gd name="T7" fmla="*/ 2 h 32"/>
                <a:gd name="T8" fmla="*/ 83 w 8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2">
                  <a:moveTo>
                    <a:pt x="83" y="0"/>
                  </a:moveTo>
                  <a:cubicBezTo>
                    <a:pt x="55" y="11"/>
                    <a:pt x="28" y="2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28" y="22"/>
                    <a:pt x="56" y="12"/>
                    <a:pt x="83" y="2"/>
                  </a:cubicBezTo>
                  <a:cubicBezTo>
                    <a:pt x="83" y="2"/>
                    <a:pt x="83" y="1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77"/>
            <p:cNvSpPr>
              <a:spLocks noEditPoints="1"/>
            </p:cNvSpPr>
            <p:nvPr userDrawn="1"/>
          </p:nvSpPr>
          <p:spPr bwMode="auto">
            <a:xfrm>
              <a:off x="2625725" y="1436688"/>
              <a:ext cx="677863" cy="658813"/>
            </a:xfrm>
            <a:custGeom>
              <a:avLst/>
              <a:gdLst>
                <a:gd name="T0" fmla="*/ 134 w 277"/>
                <a:gd name="T1" fmla="*/ 181 h 269"/>
                <a:gd name="T2" fmla="*/ 111 w 277"/>
                <a:gd name="T3" fmla="*/ 182 h 269"/>
                <a:gd name="T4" fmla="*/ 137 w 277"/>
                <a:gd name="T5" fmla="*/ 182 h 269"/>
                <a:gd name="T6" fmla="*/ 117 w 277"/>
                <a:gd name="T7" fmla="*/ 177 h 269"/>
                <a:gd name="T8" fmla="*/ 145 w 277"/>
                <a:gd name="T9" fmla="*/ 192 h 269"/>
                <a:gd name="T10" fmla="*/ 171 w 277"/>
                <a:gd name="T11" fmla="*/ 178 h 269"/>
                <a:gd name="T12" fmla="*/ 185 w 277"/>
                <a:gd name="T13" fmla="*/ 176 h 269"/>
                <a:gd name="T14" fmla="*/ 123 w 277"/>
                <a:gd name="T15" fmla="*/ 165 h 269"/>
                <a:gd name="T16" fmla="*/ 116 w 277"/>
                <a:gd name="T17" fmla="*/ 173 h 269"/>
                <a:gd name="T18" fmla="*/ 140 w 277"/>
                <a:gd name="T19" fmla="*/ 166 h 269"/>
                <a:gd name="T20" fmla="*/ 177 w 277"/>
                <a:gd name="T21" fmla="*/ 157 h 269"/>
                <a:gd name="T22" fmla="*/ 112 w 277"/>
                <a:gd name="T23" fmla="*/ 158 h 269"/>
                <a:gd name="T24" fmla="*/ 71 w 277"/>
                <a:gd name="T25" fmla="*/ 154 h 269"/>
                <a:gd name="T26" fmla="*/ 129 w 277"/>
                <a:gd name="T27" fmla="*/ 163 h 269"/>
                <a:gd name="T28" fmla="*/ 159 w 277"/>
                <a:gd name="T29" fmla="*/ 151 h 269"/>
                <a:gd name="T30" fmla="*/ 131 w 277"/>
                <a:gd name="T31" fmla="*/ 153 h 269"/>
                <a:gd name="T32" fmla="*/ 129 w 277"/>
                <a:gd name="T33" fmla="*/ 154 h 269"/>
                <a:gd name="T34" fmla="*/ 158 w 277"/>
                <a:gd name="T35" fmla="*/ 149 h 269"/>
                <a:gd name="T36" fmla="*/ 177 w 277"/>
                <a:gd name="T37" fmla="*/ 145 h 269"/>
                <a:gd name="T38" fmla="*/ 75 w 277"/>
                <a:gd name="T39" fmla="*/ 122 h 269"/>
                <a:gd name="T40" fmla="*/ 101 w 277"/>
                <a:gd name="T41" fmla="*/ 124 h 269"/>
                <a:gd name="T42" fmla="*/ 158 w 277"/>
                <a:gd name="T43" fmla="*/ 139 h 269"/>
                <a:gd name="T44" fmla="*/ 72 w 277"/>
                <a:gd name="T45" fmla="*/ 116 h 269"/>
                <a:gd name="T46" fmla="*/ 98 w 277"/>
                <a:gd name="T47" fmla="*/ 109 h 269"/>
                <a:gd name="T48" fmla="*/ 187 w 277"/>
                <a:gd name="T49" fmla="*/ 112 h 269"/>
                <a:gd name="T50" fmla="*/ 139 w 277"/>
                <a:gd name="T51" fmla="*/ 125 h 269"/>
                <a:gd name="T52" fmla="*/ 195 w 277"/>
                <a:gd name="T53" fmla="*/ 106 h 269"/>
                <a:gd name="T54" fmla="*/ 189 w 277"/>
                <a:gd name="T55" fmla="*/ 92 h 269"/>
                <a:gd name="T56" fmla="*/ 137 w 277"/>
                <a:gd name="T57" fmla="*/ 113 h 269"/>
                <a:gd name="T58" fmla="*/ 107 w 277"/>
                <a:gd name="T59" fmla="*/ 111 h 269"/>
                <a:gd name="T60" fmla="*/ 186 w 277"/>
                <a:gd name="T61" fmla="*/ 90 h 269"/>
                <a:gd name="T62" fmla="*/ 227 w 277"/>
                <a:gd name="T63" fmla="*/ 204 h 269"/>
                <a:gd name="T64" fmla="*/ 134 w 277"/>
                <a:gd name="T65" fmla="*/ 238 h 269"/>
                <a:gd name="T66" fmla="*/ 16 w 277"/>
                <a:gd name="T67" fmla="*/ 158 h 269"/>
                <a:gd name="T68" fmla="*/ 91 w 277"/>
                <a:gd name="T69" fmla="*/ 229 h 269"/>
                <a:gd name="T70" fmla="*/ 178 w 277"/>
                <a:gd name="T71" fmla="*/ 209 h 269"/>
                <a:gd name="T72" fmla="*/ 116 w 277"/>
                <a:gd name="T73" fmla="*/ 253 h 269"/>
                <a:gd name="T74" fmla="*/ 76 w 277"/>
                <a:gd name="T75" fmla="*/ 88 h 269"/>
                <a:gd name="T76" fmla="*/ 146 w 277"/>
                <a:gd name="T77" fmla="*/ 7 h 269"/>
                <a:gd name="T78" fmla="*/ 193 w 277"/>
                <a:gd name="T79" fmla="*/ 91 h 269"/>
                <a:gd name="T80" fmla="*/ 214 w 277"/>
                <a:gd name="T81" fmla="*/ 114 h 269"/>
                <a:gd name="T82" fmla="*/ 189 w 277"/>
                <a:gd name="T83" fmla="*/ 141 h 269"/>
                <a:gd name="T84" fmla="*/ 183 w 277"/>
                <a:gd name="T85" fmla="*/ 156 h 269"/>
                <a:gd name="T86" fmla="*/ 227 w 277"/>
                <a:gd name="T87" fmla="*/ 148 h 269"/>
                <a:gd name="T88" fmla="*/ 191 w 277"/>
                <a:gd name="T89" fmla="*/ 166 h 269"/>
                <a:gd name="T90" fmla="*/ 179 w 277"/>
                <a:gd name="T91" fmla="*/ 192 h 269"/>
                <a:gd name="T92" fmla="*/ 155 w 277"/>
                <a:gd name="T93" fmla="*/ 199 h 269"/>
                <a:gd name="T94" fmla="*/ 89 w 277"/>
                <a:gd name="T95" fmla="*/ 209 h 269"/>
                <a:gd name="T96" fmla="*/ 110 w 277"/>
                <a:gd name="T97" fmla="*/ 194 h 269"/>
                <a:gd name="T98" fmla="*/ 90 w 277"/>
                <a:gd name="T99" fmla="*/ 188 h 269"/>
                <a:gd name="T100" fmla="*/ 55 w 277"/>
                <a:gd name="T101" fmla="*/ 150 h 269"/>
                <a:gd name="T102" fmla="*/ 17 w 277"/>
                <a:gd name="T103" fmla="*/ 112 h 269"/>
                <a:gd name="T104" fmla="*/ 70 w 277"/>
                <a:gd name="T105" fmla="*/ 108 h 269"/>
                <a:gd name="T106" fmla="*/ 46 w 277"/>
                <a:gd name="T107" fmla="*/ 74 h 269"/>
                <a:gd name="T108" fmla="*/ 138 w 277"/>
                <a:gd name="T109" fmla="*/ 0 h 269"/>
                <a:gd name="T110" fmla="*/ 19 w 277"/>
                <a:gd name="T111" fmla="*/ 65 h 269"/>
                <a:gd name="T112" fmla="*/ 12 w 277"/>
                <a:gd name="T113" fmla="*/ 152 h 269"/>
                <a:gd name="T114" fmla="*/ 156 w 277"/>
                <a:gd name="T115" fmla="*/ 259 h 269"/>
                <a:gd name="T116" fmla="*/ 225 w 277"/>
                <a:gd name="T117" fmla="*/ 172 h 269"/>
                <a:gd name="T118" fmla="*/ 253 w 277"/>
                <a:gd name="T119" fmla="*/ 128 h 269"/>
                <a:gd name="T120" fmla="*/ 258 w 277"/>
                <a:gd name="T12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69">
                  <a:moveTo>
                    <a:pt x="197" y="184"/>
                  </a:moveTo>
                  <a:cubicBezTo>
                    <a:pt x="190" y="185"/>
                    <a:pt x="183" y="186"/>
                    <a:pt x="176" y="187"/>
                  </a:cubicBezTo>
                  <a:cubicBezTo>
                    <a:pt x="173" y="188"/>
                    <a:pt x="171" y="189"/>
                    <a:pt x="169" y="190"/>
                  </a:cubicBezTo>
                  <a:cubicBezTo>
                    <a:pt x="178" y="188"/>
                    <a:pt x="188" y="187"/>
                    <a:pt x="197" y="185"/>
                  </a:cubicBezTo>
                  <a:cubicBezTo>
                    <a:pt x="197" y="185"/>
                    <a:pt x="197" y="184"/>
                    <a:pt x="197" y="184"/>
                  </a:cubicBezTo>
                  <a:moveTo>
                    <a:pt x="149" y="177"/>
                  </a:moveTo>
                  <a:cubicBezTo>
                    <a:pt x="144" y="178"/>
                    <a:pt x="139" y="180"/>
                    <a:pt x="134" y="181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2" y="182"/>
                    <a:pt x="131" y="182"/>
                    <a:pt x="129" y="182"/>
                  </a:cubicBezTo>
                  <a:cubicBezTo>
                    <a:pt x="128" y="183"/>
                    <a:pt x="126" y="183"/>
                    <a:pt x="125" y="183"/>
                  </a:cubicBezTo>
                  <a:cubicBezTo>
                    <a:pt x="124" y="183"/>
                    <a:pt x="123" y="183"/>
                    <a:pt x="122" y="182"/>
                  </a:cubicBezTo>
                  <a:cubicBezTo>
                    <a:pt x="121" y="182"/>
                    <a:pt x="120" y="182"/>
                    <a:pt x="119" y="183"/>
                  </a:cubicBezTo>
                  <a:cubicBezTo>
                    <a:pt x="119" y="185"/>
                    <a:pt x="120" y="187"/>
                    <a:pt x="121" y="190"/>
                  </a:cubicBezTo>
                  <a:cubicBezTo>
                    <a:pt x="119" y="188"/>
                    <a:pt x="118" y="185"/>
                    <a:pt x="117" y="183"/>
                  </a:cubicBezTo>
                  <a:cubicBezTo>
                    <a:pt x="117" y="183"/>
                    <a:pt x="117" y="183"/>
                    <a:pt x="116" y="183"/>
                  </a:cubicBezTo>
                  <a:cubicBezTo>
                    <a:pt x="115" y="184"/>
                    <a:pt x="115" y="184"/>
                    <a:pt x="114" y="184"/>
                  </a:cubicBezTo>
                  <a:cubicBezTo>
                    <a:pt x="113" y="184"/>
                    <a:pt x="112" y="183"/>
                    <a:pt x="111" y="182"/>
                  </a:cubicBezTo>
                  <a:cubicBezTo>
                    <a:pt x="111" y="183"/>
                    <a:pt x="111" y="184"/>
                    <a:pt x="111" y="185"/>
                  </a:cubicBezTo>
                  <a:cubicBezTo>
                    <a:pt x="117" y="189"/>
                    <a:pt x="122" y="192"/>
                    <a:pt x="127" y="196"/>
                  </a:cubicBezTo>
                  <a:cubicBezTo>
                    <a:pt x="128" y="196"/>
                    <a:pt x="128" y="196"/>
                    <a:pt x="129" y="197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8" y="192"/>
                    <a:pt x="129" y="188"/>
                    <a:pt x="131" y="184"/>
                  </a:cubicBezTo>
                  <a:cubicBezTo>
                    <a:pt x="131" y="183"/>
                    <a:pt x="132" y="182"/>
                    <a:pt x="133" y="182"/>
                  </a:cubicBezTo>
                  <a:cubicBezTo>
                    <a:pt x="134" y="182"/>
                    <a:pt x="134" y="182"/>
                    <a:pt x="134" y="183"/>
                  </a:cubicBezTo>
                  <a:cubicBezTo>
                    <a:pt x="135" y="183"/>
                    <a:pt x="135" y="183"/>
                    <a:pt x="135" y="183"/>
                  </a:cubicBezTo>
                  <a:cubicBezTo>
                    <a:pt x="135" y="183"/>
                    <a:pt x="136" y="182"/>
                    <a:pt x="137" y="182"/>
                  </a:cubicBezTo>
                  <a:cubicBezTo>
                    <a:pt x="137" y="182"/>
                    <a:pt x="138" y="181"/>
                    <a:pt x="138" y="181"/>
                  </a:cubicBezTo>
                  <a:cubicBezTo>
                    <a:pt x="142" y="180"/>
                    <a:pt x="146" y="178"/>
                    <a:pt x="149" y="177"/>
                  </a:cubicBezTo>
                  <a:moveTo>
                    <a:pt x="116" y="175"/>
                  </a:moveTo>
                  <a:cubicBezTo>
                    <a:pt x="115" y="175"/>
                    <a:pt x="115" y="175"/>
                    <a:pt x="114" y="175"/>
                  </a:cubicBezTo>
                  <a:cubicBezTo>
                    <a:pt x="114" y="176"/>
                    <a:pt x="115" y="177"/>
                    <a:pt x="116" y="177"/>
                  </a:cubicBezTo>
                  <a:cubicBezTo>
                    <a:pt x="116" y="176"/>
                    <a:pt x="116" y="175"/>
                    <a:pt x="116" y="175"/>
                  </a:cubicBezTo>
                  <a:moveTo>
                    <a:pt x="121" y="174"/>
                  </a:moveTo>
                  <a:cubicBezTo>
                    <a:pt x="119" y="174"/>
                    <a:pt x="118" y="174"/>
                    <a:pt x="116" y="174"/>
                  </a:cubicBezTo>
                  <a:cubicBezTo>
                    <a:pt x="117" y="175"/>
                    <a:pt x="117" y="176"/>
                    <a:pt x="117" y="177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18" y="176"/>
                    <a:pt x="119" y="176"/>
                    <a:pt x="120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5"/>
                    <a:pt x="121" y="174"/>
                    <a:pt x="121" y="174"/>
                  </a:cubicBezTo>
                  <a:moveTo>
                    <a:pt x="145" y="192"/>
                  </a:moveTo>
                  <a:cubicBezTo>
                    <a:pt x="145" y="191"/>
                    <a:pt x="145" y="191"/>
                    <a:pt x="145" y="191"/>
                  </a:cubicBezTo>
                  <a:cubicBezTo>
                    <a:pt x="157" y="186"/>
                    <a:pt x="169" y="181"/>
                    <a:pt x="181" y="176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69" y="182"/>
                    <a:pt x="157" y="187"/>
                    <a:pt x="145" y="192"/>
                  </a:cubicBezTo>
                  <a:moveTo>
                    <a:pt x="188" y="167"/>
                  </a:moveTo>
                  <a:cubicBezTo>
                    <a:pt x="187" y="167"/>
                    <a:pt x="186" y="168"/>
                    <a:pt x="186" y="168"/>
                  </a:cubicBezTo>
                  <a:cubicBezTo>
                    <a:pt x="176" y="172"/>
                    <a:pt x="167" y="175"/>
                    <a:pt x="157" y="179"/>
                  </a:cubicBezTo>
                  <a:cubicBezTo>
                    <a:pt x="151" y="182"/>
                    <a:pt x="144" y="184"/>
                    <a:pt x="137" y="188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34" y="188"/>
                    <a:pt x="135" y="190"/>
                    <a:pt x="135" y="191"/>
                  </a:cubicBezTo>
                  <a:cubicBezTo>
                    <a:pt x="147" y="186"/>
                    <a:pt x="159" y="182"/>
                    <a:pt x="171" y="177"/>
                  </a:cubicBezTo>
                  <a:cubicBezTo>
                    <a:pt x="171" y="178"/>
                    <a:pt x="171" y="178"/>
                    <a:pt x="171" y="178"/>
                  </a:cubicBezTo>
                  <a:cubicBezTo>
                    <a:pt x="159" y="183"/>
                    <a:pt x="147" y="187"/>
                    <a:pt x="134" y="192"/>
                  </a:cubicBezTo>
                  <a:cubicBezTo>
                    <a:pt x="135" y="193"/>
                    <a:pt x="135" y="195"/>
                    <a:pt x="135" y="196"/>
                  </a:cubicBezTo>
                  <a:cubicBezTo>
                    <a:pt x="137" y="195"/>
                    <a:pt x="139" y="195"/>
                    <a:pt x="141" y="195"/>
                  </a:cubicBezTo>
                  <a:cubicBezTo>
                    <a:pt x="142" y="194"/>
                    <a:pt x="144" y="194"/>
                    <a:pt x="145" y="193"/>
                  </a:cubicBezTo>
                  <a:cubicBezTo>
                    <a:pt x="146" y="193"/>
                    <a:pt x="147" y="192"/>
                    <a:pt x="148" y="192"/>
                  </a:cubicBezTo>
                  <a:cubicBezTo>
                    <a:pt x="148" y="192"/>
                    <a:pt x="147" y="192"/>
                    <a:pt x="147" y="192"/>
                  </a:cubicBezTo>
                  <a:cubicBezTo>
                    <a:pt x="150" y="191"/>
                    <a:pt x="153" y="190"/>
                    <a:pt x="156" y="189"/>
                  </a:cubicBezTo>
                  <a:cubicBezTo>
                    <a:pt x="165" y="185"/>
                    <a:pt x="174" y="181"/>
                    <a:pt x="184" y="177"/>
                  </a:cubicBezTo>
                  <a:cubicBezTo>
                    <a:pt x="184" y="177"/>
                    <a:pt x="185" y="176"/>
                    <a:pt x="185" y="176"/>
                  </a:cubicBezTo>
                  <a:cubicBezTo>
                    <a:pt x="185" y="174"/>
                    <a:pt x="185" y="173"/>
                    <a:pt x="184" y="171"/>
                  </a:cubicBezTo>
                  <a:cubicBezTo>
                    <a:pt x="178" y="173"/>
                    <a:pt x="172" y="175"/>
                    <a:pt x="166" y="177"/>
                  </a:cubicBezTo>
                  <a:cubicBezTo>
                    <a:pt x="167" y="176"/>
                    <a:pt x="169" y="175"/>
                    <a:pt x="171" y="175"/>
                  </a:cubicBezTo>
                  <a:cubicBezTo>
                    <a:pt x="177" y="172"/>
                    <a:pt x="183" y="171"/>
                    <a:pt x="188" y="167"/>
                  </a:cubicBezTo>
                  <a:moveTo>
                    <a:pt x="124" y="165"/>
                  </a:moveTo>
                  <a:cubicBezTo>
                    <a:pt x="124" y="165"/>
                    <a:pt x="124" y="165"/>
                    <a:pt x="124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1" y="165"/>
                    <a:pt x="120" y="166"/>
                    <a:pt x="119" y="166"/>
                  </a:cubicBezTo>
                  <a:cubicBezTo>
                    <a:pt x="118" y="167"/>
                    <a:pt x="117" y="167"/>
                    <a:pt x="116" y="167"/>
                  </a:cubicBezTo>
                  <a:cubicBezTo>
                    <a:pt x="116" y="167"/>
                    <a:pt x="115" y="167"/>
                    <a:pt x="115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70"/>
                    <a:pt x="113" y="171"/>
                    <a:pt x="113" y="173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15" y="174"/>
                    <a:pt x="115" y="174"/>
                    <a:pt x="116" y="174"/>
                  </a:cubicBezTo>
                  <a:cubicBezTo>
                    <a:pt x="116" y="173"/>
                    <a:pt x="116" y="173"/>
                    <a:pt x="116" y="172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18" y="173"/>
                    <a:pt x="119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1"/>
                    <a:pt x="121" y="170"/>
                    <a:pt x="121" y="169"/>
                  </a:cubicBezTo>
                  <a:cubicBezTo>
                    <a:pt x="120" y="169"/>
                    <a:pt x="118" y="169"/>
                    <a:pt x="117" y="169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8" y="168"/>
                    <a:pt x="120" y="168"/>
                    <a:pt x="122" y="168"/>
                  </a:cubicBezTo>
                  <a:cubicBezTo>
                    <a:pt x="122" y="167"/>
                    <a:pt x="123" y="166"/>
                    <a:pt x="124" y="165"/>
                  </a:cubicBezTo>
                  <a:moveTo>
                    <a:pt x="159" y="163"/>
                  </a:moveTo>
                  <a:cubicBezTo>
                    <a:pt x="152" y="164"/>
                    <a:pt x="146" y="165"/>
                    <a:pt x="140" y="166"/>
                  </a:cubicBezTo>
                  <a:cubicBezTo>
                    <a:pt x="135" y="167"/>
                    <a:pt x="129" y="169"/>
                    <a:pt x="124" y="170"/>
                  </a:cubicBezTo>
                  <a:cubicBezTo>
                    <a:pt x="124" y="171"/>
                    <a:pt x="125" y="171"/>
                    <a:pt x="125" y="172"/>
                  </a:cubicBezTo>
                  <a:cubicBezTo>
                    <a:pt x="136" y="169"/>
                    <a:pt x="147" y="166"/>
                    <a:pt x="159" y="163"/>
                  </a:cubicBezTo>
                  <a:moveTo>
                    <a:pt x="186" y="162"/>
                  </a:moveTo>
                  <a:cubicBezTo>
                    <a:pt x="185" y="162"/>
                    <a:pt x="184" y="162"/>
                    <a:pt x="183" y="163"/>
                  </a:cubicBezTo>
                  <a:cubicBezTo>
                    <a:pt x="183" y="163"/>
                    <a:pt x="184" y="163"/>
                    <a:pt x="185" y="163"/>
                  </a:cubicBezTo>
                  <a:cubicBezTo>
                    <a:pt x="185" y="163"/>
                    <a:pt x="186" y="163"/>
                    <a:pt x="187" y="162"/>
                  </a:cubicBezTo>
                  <a:cubicBezTo>
                    <a:pt x="187" y="162"/>
                    <a:pt x="186" y="162"/>
                    <a:pt x="186" y="162"/>
                  </a:cubicBezTo>
                  <a:moveTo>
                    <a:pt x="177" y="157"/>
                  </a:moveTo>
                  <a:cubicBezTo>
                    <a:pt x="172" y="158"/>
                    <a:pt x="166" y="158"/>
                    <a:pt x="160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56" y="161"/>
                    <a:pt x="152" y="162"/>
                    <a:pt x="148" y="164"/>
                  </a:cubicBezTo>
                  <a:cubicBezTo>
                    <a:pt x="154" y="163"/>
                    <a:pt x="161" y="161"/>
                    <a:pt x="167" y="160"/>
                  </a:cubicBezTo>
                  <a:cubicBezTo>
                    <a:pt x="170" y="159"/>
                    <a:pt x="174" y="159"/>
                    <a:pt x="177" y="158"/>
                  </a:cubicBezTo>
                  <a:cubicBezTo>
                    <a:pt x="177" y="157"/>
                    <a:pt x="177" y="157"/>
                    <a:pt x="177" y="157"/>
                  </a:cubicBezTo>
                  <a:moveTo>
                    <a:pt x="114" y="156"/>
                  </a:moveTo>
                  <a:cubicBezTo>
                    <a:pt x="113" y="157"/>
                    <a:pt x="113" y="157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3" y="159"/>
                    <a:pt x="114" y="160"/>
                    <a:pt x="115" y="161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3" y="161"/>
                    <a:pt x="112" y="160"/>
                    <a:pt x="111" y="159"/>
                  </a:cubicBezTo>
                  <a:cubicBezTo>
                    <a:pt x="110" y="162"/>
                    <a:pt x="109" y="165"/>
                    <a:pt x="109" y="168"/>
                  </a:cubicBezTo>
                  <a:cubicBezTo>
                    <a:pt x="110" y="166"/>
                    <a:pt x="111" y="165"/>
                    <a:pt x="112" y="163"/>
                  </a:cubicBezTo>
                  <a:cubicBezTo>
                    <a:pt x="112" y="163"/>
                    <a:pt x="113" y="162"/>
                    <a:pt x="114" y="162"/>
                  </a:cubicBezTo>
                  <a:cubicBezTo>
                    <a:pt x="115" y="162"/>
                    <a:pt x="117" y="161"/>
                    <a:pt x="119" y="161"/>
                  </a:cubicBezTo>
                  <a:cubicBezTo>
                    <a:pt x="117" y="159"/>
                    <a:pt x="115" y="158"/>
                    <a:pt x="114" y="156"/>
                  </a:cubicBezTo>
                  <a:moveTo>
                    <a:pt x="71" y="154"/>
                  </a:moveTo>
                  <a:cubicBezTo>
                    <a:pt x="71" y="155"/>
                    <a:pt x="72" y="156"/>
                    <a:pt x="72" y="156"/>
                  </a:cubicBezTo>
                  <a:cubicBezTo>
                    <a:pt x="72" y="157"/>
                    <a:pt x="74" y="159"/>
                    <a:pt x="75" y="160"/>
                  </a:cubicBezTo>
                  <a:cubicBezTo>
                    <a:pt x="78" y="162"/>
                    <a:pt x="81" y="164"/>
                    <a:pt x="84" y="166"/>
                  </a:cubicBezTo>
                  <a:cubicBezTo>
                    <a:pt x="90" y="170"/>
                    <a:pt x="95" y="174"/>
                    <a:pt x="101" y="178"/>
                  </a:cubicBezTo>
                  <a:cubicBezTo>
                    <a:pt x="103" y="179"/>
                    <a:pt x="106" y="181"/>
                    <a:pt x="108" y="183"/>
                  </a:cubicBezTo>
                  <a:cubicBezTo>
                    <a:pt x="106" y="181"/>
                    <a:pt x="105" y="180"/>
                    <a:pt x="104" y="179"/>
                  </a:cubicBezTo>
                  <a:cubicBezTo>
                    <a:pt x="93" y="171"/>
                    <a:pt x="82" y="163"/>
                    <a:pt x="71" y="154"/>
                  </a:cubicBezTo>
                  <a:moveTo>
                    <a:pt x="127" y="154"/>
                  </a:moveTo>
                  <a:cubicBezTo>
                    <a:pt x="127" y="157"/>
                    <a:pt x="127" y="160"/>
                    <a:pt x="129" y="163"/>
                  </a:cubicBezTo>
                  <a:cubicBezTo>
                    <a:pt x="128" y="160"/>
                    <a:pt x="128" y="157"/>
                    <a:pt x="127" y="154"/>
                  </a:cubicBezTo>
                  <a:moveTo>
                    <a:pt x="123" y="152"/>
                  </a:moveTo>
                  <a:cubicBezTo>
                    <a:pt x="121" y="153"/>
                    <a:pt x="120" y="153"/>
                    <a:pt x="118" y="154"/>
                  </a:cubicBezTo>
                  <a:cubicBezTo>
                    <a:pt x="117" y="154"/>
                    <a:pt x="117" y="154"/>
                    <a:pt x="116" y="154"/>
                  </a:cubicBezTo>
                  <a:cubicBezTo>
                    <a:pt x="118" y="156"/>
                    <a:pt x="119" y="157"/>
                    <a:pt x="120" y="158"/>
                  </a:cubicBezTo>
                  <a:cubicBezTo>
                    <a:pt x="122" y="159"/>
                    <a:pt x="123" y="160"/>
                    <a:pt x="125" y="161"/>
                  </a:cubicBezTo>
                  <a:cubicBezTo>
                    <a:pt x="124" y="157"/>
                    <a:pt x="123" y="155"/>
                    <a:pt x="123" y="152"/>
                  </a:cubicBezTo>
                  <a:moveTo>
                    <a:pt x="186" y="144"/>
                  </a:moveTo>
                  <a:cubicBezTo>
                    <a:pt x="177" y="146"/>
                    <a:pt x="168" y="149"/>
                    <a:pt x="159" y="151"/>
                  </a:cubicBezTo>
                  <a:cubicBezTo>
                    <a:pt x="159" y="151"/>
                    <a:pt x="159" y="152"/>
                    <a:pt x="159" y="152"/>
                  </a:cubicBezTo>
                  <a:cubicBezTo>
                    <a:pt x="158" y="152"/>
                    <a:pt x="158" y="152"/>
                    <a:pt x="157" y="151"/>
                  </a:cubicBezTo>
                  <a:cubicBezTo>
                    <a:pt x="154" y="152"/>
                    <a:pt x="150" y="153"/>
                    <a:pt x="146" y="154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47" y="153"/>
                    <a:pt x="148" y="153"/>
                    <a:pt x="149" y="152"/>
                  </a:cubicBezTo>
                  <a:cubicBezTo>
                    <a:pt x="151" y="152"/>
                    <a:pt x="153" y="151"/>
                    <a:pt x="156" y="151"/>
                  </a:cubicBezTo>
                  <a:cubicBezTo>
                    <a:pt x="154" y="150"/>
                    <a:pt x="153" y="149"/>
                    <a:pt x="152" y="149"/>
                  </a:cubicBezTo>
                  <a:cubicBezTo>
                    <a:pt x="145" y="150"/>
                    <a:pt x="138" y="152"/>
                    <a:pt x="131" y="154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7" y="151"/>
                    <a:pt x="144" y="150"/>
                    <a:pt x="150" y="148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48" y="147"/>
                    <a:pt x="147" y="147"/>
                    <a:pt x="147" y="147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3" y="148"/>
                    <a:pt x="140" y="148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6" y="150"/>
                    <a:pt x="133" y="150"/>
                    <a:pt x="131" y="151"/>
                  </a:cubicBezTo>
                  <a:cubicBezTo>
                    <a:pt x="130" y="151"/>
                    <a:pt x="129" y="152"/>
                    <a:pt x="129" y="154"/>
                  </a:cubicBezTo>
                  <a:cubicBezTo>
                    <a:pt x="129" y="155"/>
                    <a:pt x="130" y="156"/>
                    <a:pt x="130" y="157"/>
                  </a:cubicBezTo>
                  <a:cubicBezTo>
                    <a:pt x="130" y="159"/>
                    <a:pt x="130" y="160"/>
                    <a:pt x="132" y="160"/>
                  </a:cubicBezTo>
                  <a:cubicBezTo>
                    <a:pt x="132" y="160"/>
                    <a:pt x="133" y="160"/>
                    <a:pt x="134" y="159"/>
                  </a:cubicBezTo>
                  <a:cubicBezTo>
                    <a:pt x="151" y="155"/>
                    <a:pt x="167" y="150"/>
                    <a:pt x="184" y="146"/>
                  </a:cubicBezTo>
                  <a:cubicBezTo>
                    <a:pt x="185" y="146"/>
                    <a:pt x="186" y="145"/>
                    <a:pt x="186" y="145"/>
                  </a:cubicBezTo>
                  <a:cubicBezTo>
                    <a:pt x="186" y="144"/>
                    <a:pt x="186" y="144"/>
                    <a:pt x="186" y="144"/>
                  </a:cubicBezTo>
                  <a:moveTo>
                    <a:pt x="168" y="144"/>
                  </a:moveTo>
                  <a:cubicBezTo>
                    <a:pt x="165" y="145"/>
                    <a:pt x="161" y="146"/>
                    <a:pt x="158" y="147"/>
                  </a:cubicBezTo>
                  <a:cubicBezTo>
                    <a:pt x="158" y="148"/>
                    <a:pt x="158" y="148"/>
                    <a:pt x="158" y="149"/>
                  </a:cubicBezTo>
                  <a:cubicBezTo>
                    <a:pt x="158" y="149"/>
                    <a:pt x="158" y="150"/>
                    <a:pt x="158" y="150"/>
                  </a:cubicBezTo>
                  <a:cubicBezTo>
                    <a:pt x="162" y="149"/>
                    <a:pt x="167" y="148"/>
                    <a:pt x="171" y="147"/>
                  </a:cubicBezTo>
                  <a:cubicBezTo>
                    <a:pt x="170" y="147"/>
                    <a:pt x="169" y="146"/>
                    <a:pt x="168" y="144"/>
                  </a:cubicBezTo>
                  <a:moveTo>
                    <a:pt x="168" y="143"/>
                  </a:moveTo>
                  <a:cubicBezTo>
                    <a:pt x="167" y="143"/>
                    <a:pt x="166" y="144"/>
                    <a:pt x="165" y="144"/>
                  </a:cubicBezTo>
                  <a:cubicBezTo>
                    <a:pt x="166" y="144"/>
                    <a:pt x="167" y="144"/>
                    <a:pt x="168" y="144"/>
                  </a:cubicBezTo>
                  <a:cubicBezTo>
                    <a:pt x="168" y="143"/>
                    <a:pt x="168" y="143"/>
                    <a:pt x="168" y="143"/>
                  </a:cubicBezTo>
                  <a:moveTo>
                    <a:pt x="186" y="142"/>
                  </a:moveTo>
                  <a:cubicBezTo>
                    <a:pt x="183" y="143"/>
                    <a:pt x="180" y="144"/>
                    <a:pt x="177" y="145"/>
                  </a:cubicBezTo>
                  <a:cubicBezTo>
                    <a:pt x="180" y="145"/>
                    <a:pt x="182" y="144"/>
                    <a:pt x="185" y="143"/>
                  </a:cubicBezTo>
                  <a:cubicBezTo>
                    <a:pt x="185" y="143"/>
                    <a:pt x="186" y="143"/>
                    <a:pt x="186" y="142"/>
                  </a:cubicBezTo>
                  <a:cubicBezTo>
                    <a:pt x="186" y="142"/>
                    <a:pt x="186" y="142"/>
                    <a:pt x="186" y="142"/>
                  </a:cubicBezTo>
                  <a:moveTo>
                    <a:pt x="74" y="126"/>
                  </a:moveTo>
                  <a:cubicBezTo>
                    <a:pt x="73" y="126"/>
                    <a:pt x="73" y="127"/>
                    <a:pt x="73" y="127"/>
                  </a:cubicBezTo>
                  <a:cubicBezTo>
                    <a:pt x="81" y="133"/>
                    <a:pt x="89" y="138"/>
                    <a:pt x="97" y="144"/>
                  </a:cubicBezTo>
                  <a:cubicBezTo>
                    <a:pt x="96" y="143"/>
                    <a:pt x="96" y="143"/>
                    <a:pt x="95" y="142"/>
                  </a:cubicBezTo>
                  <a:cubicBezTo>
                    <a:pt x="89" y="137"/>
                    <a:pt x="81" y="132"/>
                    <a:pt x="74" y="126"/>
                  </a:cubicBezTo>
                  <a:moveTo>
                    <a:pt x="75" y="122"/>
                  </a:moveTo>
                  <a:cubicBezTo>
                    <a:pt x="75" y="123"/>
                    <a:pt x="75" y="123"/>
                    <a:pt x="76" y="123"/>
                  </a:cubicBezTo>
                  <a:cubicBezTo>
                    <a:pt x="77" y="125"/>
                    <a:pt x="79" y="126"/>
                    <a:pt x="81" y="127"/>
                  </a:cubicBezTo>
                  <a:cubicBezTo>
                    <a:pt x="79" y="126"/>
                    <a:pt x="77" y="124"/>
                    <a:pt x="75" y="122"/>
                  </a:cubicBezTo>
                  <a:moveTo>
                    <a:pt x="95" y="121"/>
                  </a:moveTo>
                  <a:cubicBezTo>
                    <a:pt x="103" y="127"/>
                    <a:pt x="111" y="133"/>
                    <a:pt x="119" y="139"/>
                  </a:cubicBezTo>
                  <a:cubicBezTo>
                    <a:pt x="122" y="141"/>
                    <a:pt x="126" y="143"/>
                    <a:pt x="129" y="144"/>
                  </a:cubicBezTo>
                  <a:cubicBezTo>
                    <a:pt x="132" y="144"/>
                    <a:pt x="135" y="143"/>
                    <a:pt x="138" y="142"/>
                  </a:cubicBezTo>
                  <a:cubicBezTo>
                    <a:pt x="134" y="140"/>
                    <a:pt x="130" y="138"/>
                    <a:pt x="126" y="136"/>
                  </a:cubicBezTo>
                  <a:cubicBezTo>
                    <a:pt x="118" y="132"/>
                    <a:pt x="109" y="128"/>
                    <a:pt x="101" y="124"/>
                  </a:cubicBezTo>
                  <a:cubicBezTo>
                    <a:pt x="99" y="123"/>
                    <a:pt x="97" y="122"/>
                    <a:pt x="95" y="121"/>
                  </a:cubicBezTo>
                  <a:moveTo>
                    <a:pt x="206" y="118"/>
                  </a:moveTo>
                  <a:cubicBezTo>
                    <a:pt x="205" y="118"/>
                    <a:pt x="205" y="118"/>
                    <a:pt x="205" y="118"/>
                  </a:cubicBezTo>
                  <a:cubicBezTo>
                    <a:pt x="190" y="124"/>
                    <a:pt x="175" y="129"/>
                    <a:pt x="161" y="134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74" y="130"/>
                    <a:pt x="188" y="125"/>
                    <a:pt x="202" y="12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188" y="126"/>
                    <a:pt x="174" y="132"/>
                    <a:pt x="159" y="137"/>
                  </a:cubicBezTo>
                  <a:cubicBezTo>
                    <a:pt x="159" y="137"/>
                    <a:pt x="158" y="138"/>
                    <a:pt x="158" y="139"/>
                  </a:cubicBezTo>
                  <a:cubicBezTo>
                    <a:pt x="172" y="134"/>
                    <a:pt x="186" y="128"/>
                    <a:pt x="200" y="123"/>
                  </a:cubicBezTo>
                  <a:cubicBezTo>
                    <a:pt x="201" y="124"/>
                    <a:pt x="201" y="124"/>
                    <a:pt x="201" y="124"/>
                  </a:cubicBezTo>
                  <a:cubicBezTo>
                    <a:pt x="186" y="129"/>
                    <a:pt x="172" y="134"/>
                    <a:pt x="158" y="140"/>
                  </a:cubicBezTo>
                  <a:cubicBezTo>
                    <a:pt x="158" y="140"/>
                    <a:pt x="158" y="140"/>
                    <a:pt x="158" y="141"/>
                  </a:cubicBezTo>
                  <a:cubicBezTo>
                    <a:pt x="172" y="135"/>
                    <a:pt x="186" y="130"/>
                    <a:pt x="200" y="125"/>
                  </a:cubicBezTo>
                  <a:cubicBezTo>
                    <a:pt x="203" y="124"/>
                    <a:pt x="204" y="121"/>
                    <a:pt x="206" y="118"/>
                  </a:cubicBezTo>
                  <a:moveTo>
                    <a:pt x="73" y="110"/>
                  </a:moveTo>
                  <a:cubicBezTo>
                    <a:pt x="73" y="111"/>
                    <a:pt x="73" y="112"/>
                    <a:pt x="72" y="113"/>
                  </a:cubicBezTo>
                  <a:cubicBezTo>
                    <a:pt x="72" y="114"/>
                    <a:pt x="72" y="115"/>
                    <a:pt x="72" y="116"/>
                  </a:cubicBezTo>
                  <a:cubicBezTo>
                    <a:pt x="85" y="122"/>
                    <a:pt x="98" y="129"/>
                    <a:pt x="111" y="135"/>
                  </a:cubicBezTo>
                  <a:cubicBezTo>
                    <a:pt x="105" y="131"/>
                    <a:pt x="98" y="126"/>
                    <a:pt x="92" y="122"/>
                  </a:cubicBezTo>
                  <a:cubicBezTo>
                    <a:pt x="88" y="119"/>
                    <a:pt x="84" y="116"/>
                    <a:pt x="80" y="113"/>
                  </a:cubicBezTo>
                  <a:cubicBezTo>
                    <a:pt x="78" y="112"/>
                    <a:pt x="76" y="111"/>
                    <a:pt x="73" y="110"/>
                  </a:cubicBezTo>
                  <a:moveTo>
                    <a:pt x="174" y="109"/>
                  </a:moveTo>
                  <a:cubicBezTo>
                    <a:pt x="169" y="111"/>
                    <a:pt x="163" y="112"/>
                    <a:pt x="158" y="113"/>
                  </a:cubicBezTo>
                  <a:cubicBezTo>
                    <a:pt x="163" y="112"/>
                    <a:pt x="169" y="111"/>
                    <a:pt x="174" y="109"/>
                  </a:cubicBezTo>
                  <a:cubicBezTo>
                    <a:pt x="174" y="109"/>
                    <a:pt x="174" y="109"/>
                    <a:pt x="174" y="109"/>
                  </a:cubicBezTo>
                  <a:moveTo>
                    <a:pt x="98" y="109"/>
                  </a:moveTo>
                  <a:cubicBezTo>
                    <a:pt x="104" y="113"/>
                    <a:pt x="110" y="117"/>
                    <a:pt x="115" y="120"/>
                  </a:cubicBezTo>
                  <a:cubicBezTo>
                    <a:pt x="121" y="125"/>
                    <a:pt x="127" y="129"/>
                    <a:pt x="133" y="133"/>
                  </a:cubicBezTo>
                  <a:cubicBezTo>
                    <a:pt x="134" y="133"/>
                    <a:pt x="135" y="134"/>
                    <a:pt x="136" y="134"/>
                  </a:cubicBezTo>
                  <a:cubicBezTo>
                    <a:pt x="133" y="132"/>
                    <a:pt x="130" y="130"/>
                    <a:pt x="127" y="127"/>
                  </a:cubicBezTo>
                  <a:cubicBezTo>
                    <a:pt x="117" y="121"/>
                    <a:pt x="108" y="115"/>
                    <a:pt x="98" y="109"/>
                  </a:cubicBezTo>
                  <a:moveTo>
                    <a:pt x="143" y="122"/>
                  </a:moveTo>
                  <a:cubicBezTo>
                    <a:pt x="142" y="121"/>
                    <a:pt x="142" y="121"/>
                    <a:pt x="142" y="121"/>
                  </a:cubicBezTo>
                  <a:cubicBezTo>
                    <a:pt x="157" y="118"/>
                    <a:pt x="172" y="115"/>
                    <a:pt x="187" y="111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72" y="116"/>
                    <a:pt x="157" y="119"/>
                    <a:pt x="143" y="122"/>
                  </a:cubicBezTo>
                  <a:moveTo>
                    <a:pt x="197" y="106"/>
                  </a:moveTo>
                  <a:cubicBezTo>
                    <a:pt x="181" y="110"/>
                    <a:pt x="165" y="114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8"/>
                    <a:pt x="143" y="118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8"/>
                  </a:cubicBezTo>
                  <a:cubicBezTo>
                    <a:pt x="141" y="118"/>
                    <a:pt x="141" y="118"/>
                    <a:pt x="141" y="119"/>
                  </a:cubicBezTo>
                  <a:cubicBezTo>
                    <a:pt x="139" y="120"/>
                    <a:pt x="139" y="123"/>
                    <a:pt x="139" y="125"/>
                  </a:cubicBezTo>
                  <a:cubicBezTo>
                    <a:pt x="145" y="124"/>
                    <a:pt x="151" y="122"/>
                    <a:pt x="157" y="121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1" y="123"/>
                    <a:pt x="145" y="125"/>
                    <a:pt x="140" y="126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59" y="122"/>
                    <a:pt x="178" y="117"/>
                    <a:pt x="198" y="113"/>
                  </a:cubicBezTo>
                  <a:cubicBezTo>
                    <a:pt x="197" y="110"/>
                    <a:pt x="197" y="108"/>
                    <a:pt x="197" y="106"/>
                  </a:cubicBezTo>
                  <a:moveTo>
                    <a:pt x="196" y="105"/>
                  </a:moveTo>
                  <a:cubicBezTo>
                    <a:pt x="193" y="106"/>
                    <a:pt x="190" y="107"/>
                    <a:pt x="186" y="108"/>
                  </a:cubicBezTo>
                  <a:cubicBezTo>
                    <a:pt x="189" y="107"/>
                    <a:pt x="192" y="107"/>
                    <a:pt x="195" y="106"/>
                  </a:cubicBezTo>
                  <a:cubicBezTo>
                    <a:pt x="196" y="106"/>
                    <a:pt x="196" y="106"/>
                    <a:pt x="196" y="105"/>
                  </a:cubicBezTo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6" y="101"/>
                    <a:pt x="88" y="102"/>
                    <a:pt x="90" y="103"/>
                  </a:cubicBezTo>
                  <a:cubicBezTo>
                    <a:pt x="90" y="103"/>
                    <a:pt x="91" y="104"/>
                    <a:pt x="91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89" y="102"/>
                    <a:pt x="87" y="101"/>
                    <a:pt x="85" y="99"/>
                  </a:cubicBezTo>
                  <a:cubicBezTo>
                    <a:pt x="84" y="99"/>
                    <a:pt x="84" y="99"/>
                    <a:pt x="84" y="99"/>
                  </a:cubicBezTo>
                  <a:moveTo>
                    <a:pt x="189" y="92"/>
                  </a:moveTo>
                  <a:cubicBezTo>
                    <a:pt x="179" y="94"/>
                    <a:pt x="168" y="97"/>
                    <a:pt x="158" y="99"/>
                  </a:cubicBezTo>
                  <a:cubicBezTo>
                    <a:pt x="158" y="100"/>
                    <a:pt x="158" y="100"/>
                    <a:pt x="158" y="101"/>
                  </a:cubicBezTo>
                  <a:cubicBezTo>
                    <a:pt x="169" y="98"/>
                    <a:pt x="181" y="96"/>
                    <a:pt x="192" y="93"/>
                  </a:cubicBezTo>
                  <a:cubicBezTo>
                    <a:pt x="191" y="93"/>
                    <a:pt x="190" y="92"/>
                    <a:pt x="189" y="92"/>
                  </a:cubicBezTo>
                  <a:moveTo>
                    <a:pt x="173" y="84"/>
                  </a:moveTo>
                  <a:cubicBezTo>
                    <a:pt x="162" y="87"/>
                    <a:pt x="152" y="89"/>
                    <a:pt x="141" y="92"/>
                  </a:cubicBezTo>
                  <a:cubicBezTo>
                    <a:pt x="139" y="93"/>
                    <a:pt x="138" y="93"/>
                    <a:pt x="137" y="94"/>
                  </a:cubicBezTo>
                  <a:cubicBezTo>
                    <a:pt x="134" y="99"/>
                    <a:pt x="131" y="103"/>
                    <a:pt x="130" y="108"/>
                  </a:cubicBezTo>
                  <a:cubicBezTo>
                    <a:pt x="134" y="110"/>
                    <a:pt x="137" y="112"/>
                    <a:pt x="137" y="113"/>
                  </a:cubicBezTo>
                  <a:cubicBezTo>
                    <a:pt x="135" y="112"/>
                    <a:pt x="132" y="110"/>
                    <a:pt x="130" y="109"/>
                  </a:cubicBezTo>
                  <a:cubicBezTo>
                    <a:pt x="129" y="113"/>
                    <a:pt x="130" y="118"/>
                    <a:pt x="132" y="123"/>
                  </a:cubicBezTo>
                  <a:cubicBezTo>
                    <a:pt x="132" y="124"/>
                    <a:pt x="132" y="124"/>
                    <a:pt x="133" y="126"/>
                  </a:cubicBezTo>
                  <a:cubicBezTo>
                    <a:pt x="127" y="123"/>
                    <a:pt x="123" y="120"/>
                    <a:pt x="118" y="116"/>
                  </a:cubicBezTo>
                  <a:cubicBezTo>
                    <a:pt x="105" y="108"/>
                    <a:pt x="92" y="99"/>
                    <a:pt x="79" y="90"/>
                  </a:cubicBezTo>
                  <a:cubicBezTo>
                    <a:pt x="79" y="91"/>
                    <a:pt x="79" y="91"/>
                    <a:pt x="79" y="92"/>
                  </a:cubicBezTo>
                  <a:cubicBezTo>
                    <a:pt x="80" y="93"/>
                    <a:pt x="80" y="93"/>
                    <a:pt x="81" y="94"/>
                  </a:cubicBezTo>
                  <a:cubicBezTo>
                    <a:pt x="82" y="95"/>
                    <a:pt x="84" y="96"/>
                    <a:pt x="85" y="97"/>
                  </a:cubicBezTo>
                  <a:cubicBezTo>
                    <a:pt x="93" y="102"/>
                    <a:pt x="100" y="106"/>
                    <a:pt x="107" y="111"/>
                  </a:cubicBezTo>
                  <a:cubicBezTo>
                    <a:pt x="114" y="116"/>
                    <a:pt x="121" y="121"/>
                    <a:pt x="128" y="125"/>
                  </a:cubicBezTo>
                  <a:cubicBezTo>
                    <a:pt x="130" y="127"/>
                    <a:pt x="133" y="129"/>
                    <a:pt x="136" y="130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3" y="123"/>
                    <a:pt x="134" y="118"/>
                    <a:pt x="138" y="114"/>
                  </a:cubicBezTo>
                  <a:cubicBezTo>
                    <a:pt x="138" y="113"/>
                    <a:pt x="139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09"/>
                    <a:pt x="141" y="106"/>
                    <a:pt x="142" y="103"/>
                  </a:cubicBezTo>
                  <a:cubicBezTo>
                    <a:pt x="143" y="102"/>
                    <a:pt x="145" y="101"/>
                    <a:pt x="147" y="101"/>
                  </a:cubicBezTo>
                  <a:cubicBezTo>
                    <a:pt x="160" y="97"/>
                    <a:pt x="173" y="94"/>
                    <a:pt x="186" y="90"/>
                  </a:cubicBezTo>
                  <a:cubicBezTo>
                    <a:pt x="182" y="88"/>
                    <a:pt x="178" y="86"/>
                    <a:pt x="173" y="84"/>
                  </a:cubicBezTo>
                  <a:moveTo>
                    <a:pt x="135" y="238"/>
                  </a:moveTo>
                  <a:cubicBezTo>
                    <a:pt x="135" y="238"/>
                    <a:pt x="136" y="237"/>
                    <a:pt x="136" y="237"/>
                  </a:cubicBezTo>
                  <a:cubicBezTo>
                    <a:pt x="148" y="229"/>
                    <a:pt x="162" y="226"/>
                    <a:pt x="175" y="221"/>
                  </a:cubicBezTo>
                  <a:cubicBezTo>
                    <a:pt x="193" y="213"/>
                    <a:pt x="211" y="206"/>
                    <a:pt x="230" y="199"/>
                  </a:cubicBezTo>
                  <a:cubicBezTo>
                    <a:pt x="231" y="198"/>
                    <a:pt x="232" y="198"/>
                    <a:pt x="233" y="198"/>
                  </a:cubicBezTo>
                  <a:cubicBezTo>
                    <a:pt x="224" y="205"/>
                    <a:pt x="212" y="207"/>
                    <a:pt x="202" y="212"/>
                  </a:cubicBezTo>
                  <a:cubicBezTo>
                    <a:pt x="198" y="213"/>
                    <a:pt x="194" y="215"/>
                    <a:pt x="191" y="217"/>
                  </a:cubicBezTo>
                  <a:cubicBezTo>
                    <a:pt x="203" y="213"/>
                    <a:pt x="215" y="208"/>
                    <a:pt x="227" y="204"/>
                  </a:cubicBezTo>
                  <a:cubicBezTo>
                    <a:pt x="228" y="208"/>
                    <a:pt x="228" y="211"/>
                    <a:pt x="228" y="214"/>
                  </a:cubicBezTo>
                  <a:cubicBezTo>
                    <a:pt x="228" y="215"/>
                    <a:pt x="227" y="216"/>
                    <a:pt x="226" y="217"/>
                  </a:cubicBezTo>
                  <a:cubicBezTo>
                    <a:pt x="201" y="227"/>
                    <a:pt x="176" y="238"/>
                    <a:pt x="151" y="248"/>
                  </a:cubicBezTo>
                  <a:cubicBezTo>
                    <a:pt x="145" y="250"/>
                    <a:pt x="139" y="253"/>
                    <a:pt x="133" y="255"/>
                  </a:cubicBezTo>
                  <a:cubicBezTo>
                    <a:pt x="132" y="252"/>
                    <a:pt x="131" y="249"/>
                    <a:pt x="130" y="246"/>
                  </a:cubicBezTo>
                  <a:cubicBezTo>
                    <a:pt x="154" y="236"/>
                    <a:pt x="178" y="227"/>
                    <a:pt x="202" y="218"/>
                  </a:cubicBezTo>
                  <a:cubicBezTo>
                    <a:pt x="202" y="217"/>
                    <a:pt x="202" y="217"/>
                    <a:pt x="201" y="216"/>
                  </a:cubicBezTo>
                  <a:cubicBezTo>
                    <a:pt x="178" y="225"/>
                    <a:pt x="155" y="235"/>
                    <a:pt x="131" y="244"/>
                  </a:cubicBezTo>
                  <a:cubicBezTo>
                    <a:pt x="131" y="241"/>
                    <a:pt x="130" y="238"/>
                    <a:pt x="134" y="238"/>
                  </a:cubicBezTo>
                  <a:cubicBezTo>
                    <a:pt x="134" y="238"/>
                    <a:pt x="134" y="238"/>
                    <a:pt x="135" y="238"/>
                  </a:cubicBezTo>
                  <a:cubicBezTo>
                    <a:pt x="135" y="238"/>
                    <a:pt x="135" y="238"/>
                    <a:pt x="135" y="238"/>
                  </a:cubicBezTo>
                  <a:moveTo>
                    <a:pt x="228" y="190"/>
                  </a:moveTo>
                  <a:cubicBezTo>
                    <a:pt x="225" y="190"/>
                    <a:pt x="223" y="187"/>
                    <a:pt x="220" y="186"/>
                  </a:cubicBezTo>
                  <a:cubicBezTo>
                    <a:pt x="219" y="185"/>
                    <a:pt x="218" y="183"/>
                    <a:pt x="218" y="182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23" y="183"/>
                    <a:pt x="228" y="186"/>
                    <a:pt x="232" y="188"/>
                  </a:cubicBezTo>
                  <a:cubicBezTo>
                    <a:pt x="231" y="189"/>
                    <a:pt x="229" y="190"/>
                    <a:pt x="228" y="190"/>
                  </a:cubicBezTo>
                  <a:moveTo>
                    <a:pt x="16" y="158"/>
                  </a:moveTo>
                  <a:cubicBezTo>
                    <a:pt x="19" y="158"/>
                    <a:pt x="20" y="156"/>
                    <a:pt x="22" y="153"/>
                  </a:cubicBezTo>
                  <a:cubicBezTo>
                    <a:pt x="26" y="157"/>
                    <a:pt x="29" y="161"/>
                    <a:pt x="33" y="165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29" y="164"/>
                    <a:pt x="25" y="162"/>
                    <a:pt x="20" y="160"/>
                  </a:cubicBezTo>
                  <a:cubicBezTo>
                    <a:pt x="21" y="161"/>
                    <a:pt x="21" y="162"/>
                    <a:pt x="22" y="162"/>
                  </a:cubicBezTo>
                  <a:cubicBezTo>
                    <a:pt x="23" y="163"/>
                    <a:pt x="25" y="165"/>
                    <a:pt x="26" y="165"/>
                  </a:cubicBezTo>
                  <a:cubicBezTo>
                    <a:pt x="40" y="172"/>
                    <a:pt x="48" y="184"/>
                    <a:pt x="57" y="194"/>
                  </a:cubicBezTo>
                  <a:cubicBezTo>
                    <a:pt x="66" y="205"/>
                    <a:pt x="75" y="215"/>
                    <a:pt x="84" y="226"/>
                  </a:cubicBezTo>
                  <a:cubicBezTo>
                    <a:pt x="86" y="228"/>
                    <a:pt x="88" y="229"/>
                    <a:pt x="91" y="229"/>
                  </a:cubicBezTo>
                  <a:cubicBezTo>
                    <a:pt x="93" y="229"/>
                    <a:pt x="94" y="229"/>
                    <a:pt x="95" y="229"/>
                  </a:cubicBezTo>
                  <a:cubicBezTo>
                    <a:pt x="104" y="226"/>
                    <a:pt x="112" y="224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2" y="222"/>
                    <a:pt x="123" y="223"/>
                    <a:pt x="124" y="223"/>
                  </a:cubicBezTo>
                  <a:cubicBezTo>
                    <a:pt x="126" y="223"/>
                    <a:pt x="128" y="224"/>
                    <a:pt x="129" y="225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3"/>
                    <a:pt x="128" y="222"/>
                    <a:pt x="126" y="221"/>
                  </a:cubicBezTo>
                  <a:cubicBezTo>
                    <a:pt x="144" y="217"/>
                    <a:pt x="161" y="213"/>
                    <a:pt x="178" y="209"/>
                  </a:cubicBezTo>
                  <a:cubicBezTo>
                    <a:pt x="178" y="209"/>
                    <a:pt x="178" y="209"/>
                    <a:pt x="178" y="209"/>
                  </a:cubicBezTo>
                  <a:cubicBezTo>
                    <a:pt x="174" y="211"/>
                    <a:pt x="169" y="213"/>
                    <a:pt x="165" y="214"/>
                  </a:cubicBezTo>
                  <a:cubicBezTo>
                    <a:pt x="156" y="218"/>
                    <a:pt x="147" y="221"/>
                    <a:pt x="138" y="224"/>
                  </a:cubicBezTo>
                  <a:cubicBezTo>
                    <a:pt x="137" y="225"/>
                    <a:pt x="136" y="226"/>
                    <a:pt x="135" y="226"/>
                  </a:cubicBezTo>
                  <a:cubicBezTo>
                    <a:pt x="134" y="227"/>
                    <a:pt x="132" y="227"/>
                    <a:pt x="131" y="227"/>
                  </a:cubicBezTo>
                  <a:cubicBezTo>
                    <a:pt x="131" y="227"/>
                    <a:pt x="131" y="227"/>
                    <a:pt x="131" y="227"/>
                  </a:cubicBezTo>
                  <a:cubicBezTo>
                    <a:pt x="130" y="227"/>
                    <a:pt x="129" y="227"/>
                    <a:pt x="128" y="227"/>
                  </a:cubicBezTo>
                  <a:cubicBezTo>
                    <a:pt x="126" y="227"/>
                    <a:pt x="125" y="228"/>
                    <a:pt x="123" y="230"/>
                  </a:cubicBezTo>
                  <a:cubicBezTo>
                    <a:pt x="120" y="238"/>
                    <a:pt x="118" y="246"/>
                    <a:pt x="120" y="255"/>
                  </a:cubicBezTo>
                  <a:cubicBezTo>
                    <a:pt x="119" y="254"/>
                    <a:pt x="118" y="253"/>
                    <a:pt x="116" y="253"/>
                  </a:cubicBezTo>
                  <a:cubicBezTo>
                    <a:pt x="100" y="241"/>
                    <a:pt x="83" y="230"/>
                    <a:pt x="66" y="218"/>
                  </a:cubicBezTo>
                  <a:cubicBezTo>
                    <a:pt x="55" y="210"/>
                    <a:pt x="44" y="203"/>
                    <a:pt x="33" y="195"/>
                  </a:cubicBezTo>
                  <a:cubicBezTo>
                    <a:pt x="27" y="191"/>
                    <a:pt x="21" y="187"/>
                    <a:pt x="15" y="183"/>
                  </a:cubicBezTo>
                  <a:cubicBezTo>
                    <a:pt x="13" y="181"/>
                    <a:pt x="10" y="179"/>
                    <a:pt x="9" y="176"/>
                  </a:cubicBezTo>
                  <a:cubicBezTo>
                    <a:pt x="7" y="170"/>
                    <a:pt x="7" y="165"/>
                    <a:pt x="10" y="159"/>
                  </a:cubicBezTo>
                  <a:cubicBezTo>
                    <a:pt x="11" y="158"/>
                    <a:pt x="12" y="157"/>
                    <a:pt x="13" y="157"/>
                  </a:cubicBezTo>
                  <a:cubicBezTo>
                    <a:pt x="14" y="157"/>
                    <a:pt x="14" y="157"/>
                    <a:pt x="14" y="157"/>
                  </a:cubicBezTo>
                  <a:cubicBezTo>
                    <a:pt x="15" y="158"/>
                    <a:pt x="15" y="158"/>
                    <a:pt x="16" y="158"/>
                  </a:cubicBezTo>
                  <a:moveTo>
                    <a:pt x="76" y="88"/>
                  </a:moveTo>
                  <a:cubicBezTo>
                    <a:pt x="62" y="79"/>
                    <a:pt x="49" y="70"/>
                    <a:pt x="35" y="61"/>
                  </a:cubicBezTo>
                  <a:cubicBezTo>
                    <a:pt x="32" y="59"/>
                    <a:pt x="29" y="57"/>
                    <a:pt x="26" y="55"/>
                  </a:cubicBezTo>
                  <a:cubicBezTo>
                    <a:pt x="25" y="54"/>
                    <a:pt x="24" y="53"/>
                    <a:pt x="24" y="52"/>
                  </a:cubicBezTo>
                  <a:cubicBezTo>
                    <a:pt x="22" y="44"/>
                    <a:pt x="21" y="37"/>
                    <a:pt x="25" y="30"/>
                  </a:cubicBezTo>
                  <a:cubicBezTo>
                    <a:pt x="26" y="28"/>
                    <a:pt x="27" y="27"/>
                    <a:pt x="29" y="27"/>
                  </a:cubicBezTo>
                  <a:cubicBezTo>
                    <a:pt x="47" y="23"/>
                    <a:pt x="65" y="19"/>
                    <a:pt x="83" y="16"/>
                  </a:cubicBezTo>
                  <a:cubicBezTo>
                    <a:pt x="99" y="12"/>
                    <a:pt x="114" y="9"/>
                    <a:pt x="130" y="6"/>
                  </a:cubicBezTo>
                  <a:cubicBezTo>
                    <a:pt x="133" y="5"/>
                    <a:pt x="135" y="5"/>
                    <a:pt x="137" y="5"/>
                  </a:cubicBezTo>
                  <a:cubicBezTo>
                    <a:pt x="140" y="5"/>
                    <a:pt x="143" y="6"/>
                    <a:pt x="146" y="7"/>
                  </a:cubicBezTo>
                  <a:cubicBezTo>
                    <a:pt x="183" y="26"/>
                    <a:pt x="220" y="43"/>
                    <a:pt x="257" y="61"/>
                  </a:cubicBezTo>
                  <a:cubicBezTo>
                    <a:pt x="258" y="62"/>
                    <a:pt x="258" y="62"/>
                    <a:pt x="259" y="63"/>
                  </a:cubicBezTo>
                  <a:cubicBezTo>
                    <a:pt x="238" y="68"/>
                    <a:pt x="218" y="73"/>
                    <a:pt x="198" y="78"/>
                  </a:cubicBezTo>
                  <a:cubicBezTo>
                    <a:pt x="191" y="80"/>
                    <a:pt x="184" y="81"/>
                    <a:pt x="177" y="83"/>
                  </a:cubicBezTo>
                  <a:cubicBezTo>
                    <a:pt x="181" y="85"/>
                    <a:pt x="186" y="87"/>
                    <a:pt x="190" y="89"/>
                  </a:cubicBezTo>
                  <a:cubicBezTo>
                    <a:pt x="203" y="86"/>
                    <a:pt x="215" y="83"/>
                    <a:pt x="228" y="80"/>
                  </a:cubicBezTo>
                  <a:cubicBezTo>
                    <a:pt x="236" y="77"/>
                    <a:pt x="245" y="75"/>
                    <a:pt x="254" y="73"/>
                  </a:cubicBezTo>
                  <a:cubicBezTo>
                    <a:pt x="253" y="76"/>
                    <a:pt x="251" y="78"/>
                    <a:pt x="248" y="79"/>
                  </a:cubicBezTo>
                  <a:cubicBezTo>
                    <a:pt x="229" y="83"/>
                    <a:pt x="211" y="87"/>
                    <a:pt x="193" y="91"/>
                  </a:cubicBezTo>
                  <a:cubicBezTo>
                    <a:pt x="194" y="91"/>
                    <a:pt x="195" y="92"/>
                    <a:pt x="196" y="92"/>
                  </a:cubicBezTo>
                  <a:cubicBezTo>
                    <a:pt x="215" y="88"/>
                    <a:pt x="233" y="84"/>
                    <a:pt x="252" y="80"/>
                  </a:cubicBezTo>
                  <a:cubicBezTo>
                    <a:pt x="252" y="84"/>
                    <a:pt x="252" y="87"/>
                    <a:pt x="253" y="92"/>
                  </a:cubicBezTo>
                  <a:cubicBezTo>
                    <a:pt x="235" y="96"/>
                    <a:pt x="218" y="100"/>
                    <a:pt x="201" y="104"/>
                  </a:cubicBezTo>
                  <a:cubicBezTo>
                    <a:pt x="200" y="105"/>
                    <a:pt x="200" y="106"/>
                    <a:pt x="200" y="108"/>
                  </a:cubicBezTo>
                  <a:cubicBezTo>
                    <a:pt x="200" y="109"/>
                    <a:pt x="200" y="110"/>
                    <a:pt x="202" y="110"/>
                  </a:cubicBezTo>
                  <a:cubicBezTo>
                    <a:pt x="204" y="111"/>
                    <a:pt x="206" y="112"/>
                    <a:pt x="208" y="113"/>
                  </a:cubicBezTo>
                  <a:cubicBezTo>
                    <a:pt x="209" y="113"/>
                    <a:pt x="210" y="114"/>
                    <a:pt x="210" y="114"/>
                  </a:cubicBezTo>
                  <a:cubicBezTo>
                    <a:pt x="211" y="114"/>
                    <a:pt x="212" y="114"/>
                    <a:pt x="214" y="114"/>
                  </a:cubicBezTo>
                  <a:cubicBezTo>
                    <a:pt x="212" y="114"/>
                    <a:pt x="211" y="115"/>
                    <a:pt x="209" y="115"/>
                  </a:cubicBezTo>
                  <a:cubicBezTo>
                    <a:pt x="209" y="115"/>
                    <a:pt x="209" y="116"/>
                    <a:pt x="209" y="116"/>
                  </a:cubicBezTo>
                  <a:cubicBezTo>
                    <a:pt x="208" y="116"/>
                    <a:pt x="208" y="117"/>
                    <a:pt x="208" y="117"/>
                  </a:cubicBezTo>
                  <a:cubicBezTo>
                    <a:pt x="207" y="119"/>
                    <a:pt x="207" y="122"/>
                    <a:pt x="206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26" y="117"/>
                    <a:pt x="246" y="110"/>
                    <a:pt x="266" y="103"/>
                  </a:cubicBezTo>
                  <a:cubicBezTo>
                    <a:pt x="267" y="103"/>
                    <a:pt x="268" y="103"/>
                    <a:pt x="269" y="103"/>
                  </a:cubicBezTo>
                  <a:cubicBezTo>
                    <a:pt x="266" y="108"/>
                    <a:pt x="264" y="114"/>
                    <a:pt x="257" y="117"/>
                  </a:cubicBezTo>
                  <a:cubicBezTo>
                    <a:pt x="234" y="125"/>
                    <a:pt x="212" y="133"/>
                    <a:pt x="189" y="141"/>
                  </a:cubicBezTo>
                  <a:cubicBezTo>
                    <a:pt x="189" y="142"/>
                    <a:pt x="190" y="143"/>
                    <a:pt x="192" y="144"/>
                  </a:cubicBezTo>
                  <a:cubicBezTo>
                    <a:pt x="193" y="145"/>
                    <a:pt x="194" y="145"/>
                    <a:pt x="195" y="146"/>
                  </a:cubicBezTo>
                  <a:cubicBezTo>
                    <a:pt x="195" y="147"/>
                    <a:pt x="196" y="147"/>
                    <a:pt x="195" y="148"/>
                  </a:cubicBezTo>
                  <a:cubicBezTo>
                    <a:pt x="195" y="148"/>
                    <a:pt x="195" y="149"/>
                    <a:pt x="194" y="149"/>
                  </a:cubicBezTo>
                  <a:cubicBezTo>
                    <a:pt x="192" y="150"/>
                    <a:pt x="189" y="151"/>
                    <a:pt x="186" y="152"/>
                  </a:cubicBezTo>
                  <a:cubicBezTo>
                    <a:pt x="186" y="152"/>
                    <a:pt x="185" y="152"/>
                    <a:pt x="185" y="153"/>
                  </a:cubicBezTo>
                  <a:cubicBezTo>
                    <a:pt x="184" y="153"/>
                    <a:pt x="184" y="154"/>
                    <a:pt x="183" y="154"/>
                  </a:cubicBezTo>
                  <a:cubicBezTo>
                    <a:pt x="183" y="154"/>
                    <a:pt x="182" y="155"/>
                    <a:pt x="181" y="155"/>
                  </a:cubicBezTo>
                  <a:cubicBezTo>
                    <a:pt x="182" y="156"/>
                    <a:pt x="182" y="156"/>
                    <a:pt x="183" y="156"/>
                  </a:cubicBezTo>
                  <a:cubicBezTo>
                    <a:pt x="188" y="155"/>
                    <a:pt x="193" y="154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5" y="152"/>
                    <a:pt x="192" y="152"/>
                    <a:pt x="189" y="153"/>
                  </a:cubicBezTo>
                  <a:cubicBezTo>
                    <a:pt x="203" y="146"/>
                    <a:pt x="218" y="142"/>
                    <a:pt x="233" y="139"/>
                  </a:cubicBezTo>
                  <a:cubicBezTo>
                    <a:pt x="232" y="143"/>
                    <a:pt x="231" y="145"/>
                    <a:pt x="227" y="146"/>
                  </a:cubicBezTo>
                  <a:cubicBezTo>
                    <a:pt x="220" y="146"/>
                    <a:pt x="213" y="149"/>
                    <a:pt x="207" y="150"/>
                  </a:cubicBezTo>
                  <a:cubicBezTo>
                    <a:pt x="207" y="151"/>
                    <a:pt x="207" y="151"/>
                    <a:pt x="207" y="152"/>
                  </a:cubicBezTo>
                  <a:cubicBezTo>
                    <a:pt x="213" y="150"/>
                    <a:pt x="220" y="149"/>
                    <a:pt x="227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8" y="148"/>
                    <a:pt x="230" y="148"/>
                    <a:pt x="231" y="149"/>
                  </a:cubicBezTo>
                  <a:cubicBezTo>
                    <a:pt x="230" y="150"/>
                    <a:pt x="229" y="151"/>
                    <a:pt x="228" y="151"/>
                  </a:cubicBezTo>
                  <a:cubicBezTo>
                    <a:pt x="216" y="154"/>
                    <a:pt x="203" y="157"/>
                    <a:pt x="191" y="160"/>
                  </a:cubicBezTo>
                  <a:cubicBezTo>
                    <a:pt x="192" y="161"/>
                    <a:pt x="192" y="161"/>
                    <a:pt x="192" y="161"/>
                  </a:cubicBezTo>
                  <a:cubicBezTo>
                    <a:pt x="192" y="161"/>
                    <a:pt x="193" y="162"/>
                    <a:pt x="193" y="162"/>
                  </a:cubicBezTo>
                  <a:cubicBezTo>
                    <a:pt x="205" y="159"/>
                    <a:pt x="218" y="156"/>
                    <a:pt x="231" y="153"/>
                  </a:cubicBezTo>
                  <a:cubicBezTo>
                    <a:pt x="231" y="153"/>
                    <a:pt x="231" y="154"/>
                    <a:pt x="231" y="154"/>
                  </a:cubicBezTo>
                  <a:cubicBezTo>
                    <a:pt x="230" y="155"/>
                    <a:pt x="228" y="156"/>
                    <a:pt x="227" y="156"/>
                  </a:cubicBezTo>
                  <a:cubicBezTo>
                    <a:pt x="215" y="159"/>
                    <a:pt x="203" y="163"/>
                    <a:pt x="191" y="166"/>
                  </a:cubicBezTo>
                  <a:cubicBezTo>
                    <a:pt x="190" y="167"/>
                    <a:pt x="189" y="168"/>
                    <a:pt x="188" y="169"/>
                  </a:cubicBezTo>
                  <a:cubicBezTo>
                    <a:pt x="186" y="171"/>
                    <a:pt x="187" y="172"/>
                    <a:pt x="188" y="174"/>
                  </a:cubicBezTo>
                  <a:cubicBezTo>
                    <a:pt x="190" y="175"/>
                    <a:pt x="191" y="175"/>
                    <a:pt x="192" y="176"/>
                  </a:cubicBezTo>
                  <a:cubicBezTo>
                    <a:pt x="194" y="178"/>
                    <a:pt x="194" y="179"/>
                    <a:pt x="192" y="181"/>
                  </a:cubicBezTo>
                  <a:cubicBezTo>
                    <a:pt x="199" y="179"/>
                    <a:pt x="206" y="178"/>
                    <a:pt x="213" y="177"/>
                  </a:cubicBezTo>
                  <a:cubicBezTo>
                    <a:pt x="213" y="180"/>
                    <a:pt x="213" y="182"/>
                    <a:pt x="212" y="184"/>
                  </a:cubicBezTo>
                  <a:cubicBezTo>
                    <a:pt x="212" y="185"/>
                    <a:pt x="211" y="186"/>
                    <a:pt x="209" y="186"/>
                  </a:cubicBezTo>
                  <a:cubicBezTo>
                    <a:pt x="200" y="188"/>
                    <a:pt x="190" y="189"/>
                    <a:pt x="181" y="191"/>
                  </a:cubicBezTo>
                  <a:cubicBezTo>
                    <a:pt x="180" y="191"/>
                    <a:pt x="179" y="192"/>
                    <a:pt x="179" y="192"/>
                  </a:cubicBezTo>
                  <a:cubicBezTo>
                    <a:pt x="179" y="193"/>
                    <a:pt x="179" y="193"/>
                    <a:pt x="179" y="193"/>
                  </a:cubicBezTo>
                  <a:cubicBezTo>
                    <a:pt x="190" y="191"/>
                    <a:pt x="202" y="189"/>
                    <a:pt x="213" y="187"/>
                  </a:cubicBezTo>
                  <a:cubicBezTo>
                    <a:pt x="213" y="188"/>
                    <a:pt x="213" y="188"/>
                    <a:pt x="213" y="189"/>
                  </a:cubicBezTo>
                  <a:cubicBezTo>
                    <a:pt x="211" y="189"/>
                    <a:pt x="208" y="190"/>
                    <a:pt x="205" y="191"/>
                  </a:cubicBezTo>
                  <a:cubicBezTo>
                    <a:pt x="171" y="199"/>
                    <a:pt x="137" y="207"/>
                    <a:pt x="103" y="215"/>
                  </a:cubicBezTo>
                  <a:cubicBezTo>
                    <a:pt x="101" y="215"/>
                    <a:pt x="99" y="215"/>
                    <a:pt x="97" y="216"/>
                  </a:cubicBezTo>
                  <a:cubicBezTo>
                    <a:pt x="96" y="216"/>
                    <a:pt x="96" y="217"/>
                    <a:pt x="95" y="217"/>
                  </a:cubicBezTo>
                  <a:cubicBezTo>
                    <a:pt x="93" y="217"/>
                    <a:pt x="92" y="215"/>
                    <a:pt x="91" y="212"/>
                  </a:cubicBezTo>
                  <a:cubicBezTo>
                    <a:pt x="112" y="208"/>
                    <a:pt x="134" y="206"/>
                    <a:pt x="155" y="199"/>
                  </a:cubicBezTo>
                  <a:cubicBezTo>
                    <a:pt x="151" y="200"/>
                    <a:pt x="146" y="200"/>
                    <a:pt x="142" y="201"/>
                  </a:cubicBezTo>
                  <a:cubicBezTo>
                    <a:pt x="140" y="202"/>
                    <a:pt x="138" y="203"/>
                    <a:pt x="135" y="204"/>
                  </a:cubicBezTo>
                  <a:cubicBezTo>
                    <a:pt x="135" y="204"/>
                    <a:pt x="134" y="204"/>
                    <a:pt x="133" y="204"/>
                  </a:cubicBezTo>
                  <a:cubicBezTo>
                    <a:pt x="132" y="204"/>
                    <a:pt x="132" y="204"/>
                    <a:pt x="131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0" y="204"/>
                    <a:pt x="129" y="204"/>
                    <a:pt x="128" y="204"/>
                  </a:cubicBezTo>
                  <a:cubicBezTo>
                    <a:pt x="116" y="206"/>
                    <a:pt x="104" y="208"/>
                    <a:pt x="92" y="210"/>
                  </a:cubicBezTo>
                  <a:cubicBezTo>
                    <a:pt x="92" y="210"/>
                    <a:pt x="92" y="210"/>
                    <a:pt x="91" y="210"/>
                  </a:cubicBezTo>
                  <a:cubicBezTo>
                    <a:pt x="91" y="210"/>
                    <a:pt x="89" y="209"/>
                    <a:pt x="89" y="209"/>
                  </a:cubicBezTo>
                  <a:cubicBezTo>
                    <a:pt x="90" y="205"/>
                    <a:pt x="90" y="202"/>
                    <a:pt x="91" y="199"/>
                  </a:cubicBezTo>
                  <a:cubicBezTo>
                    <a:pt x="91" y="198"/>
                    <a:pt x="92" y="197"/>
                    <a:pt x="92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3" y="197"/>
                    <a:pt x="94" y="198"/>
                    <a:pt x="95" y="198"/>
                  </a:cubicBezTo>
                  <a:cubicBezTo>
                    <a:pt x="97" y="198"/>
                    <a:pt x="99" y="197"/>
                    <a:pt x="101" y="196"/>
                  </a:cubicBezTo>
                  <a:cubicBezTo>
                    <a:pt x="103" y="195"/>
                    <a:pt x="105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9" y="194"/>
                    <a:pt x="109" y="194"/>
                    <a:pt x="110" y="194"/>
                  </a:cubicBezTo>
                  <a:cubicBezTo>
                    <a:pt x="110" y="194"/>
                    <a:pt x="110" y="194"/>
                    <a:pt x="111" y="194"/>
                  </a:cubicBezTo>
                  <a:cubicBezTo>
                    <a:pt x="113" y="194"/>
                    <a:pt x="115" y="194"/>
                    <a:pt x="116" y="197"/>
                  </a:cubicBezTo>
                  <a:cubicBezTo>
                    <a:pt x="109" y="198"/>
                    <a:pt x="103" y="199"/>
                    <a:pt x="96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105" y="200"/>
                    <a:pt x="114" y="199"/>
                    <a:pt x="123" y="198"/>
                  </a:cubicBezTo>
                  <a:cubicBezTo>
                    <a:pt x="112" y="191"/>
                    <a:pt x="102" y="184"/>
                    <a:pt x="92" y="176"/>
                  </a:cubicBezTo>
                  <a:cubicBezTo>
                    <a:pt x="87" y="173"/>
                    <a:pt x="81" y="169"/>
                    <a:pt x="76" y="165"/>
                  </a:cubicBezTo>
                  <a:cubicBezTo>
                    <a:pt x="84" y="172"/>
                    <a:pt x="93" y="178"/>
                    <a:pt x="101" y="185"/>
                  </a:cubicBezTo>
                  <a:cubicBezTo>
                    <a:pt x="97" y="186"/>
                    <a:pt x="94" y="187"/>
                    <a:pt x="90" y="188"/>
                  </a:cubicBezTo>
                  <a:cubicBezTo>
                    <a:pt x="89" y="188"/>
                    <a:pt x="88" y="189"/>
                    <a:pt x="87" y="190"/>
                  </a:cubicBezTo>
                  <a:cubicBezTo>
                    <a:pt x="81" y="197"/>
                    <a:pt x="79" y="205"/>
                    <a:pt x="82" y="214"/>
                  </a:cubicBezTo>
                  <a:cubicBezTo>
                    <a:pt x="82" y="214"/>
                    <a:pt x="82" y="215"/>
                    <a:pt x="82" y="216"/>
                  </a:cubicBezTo>
                  <a:cubicBezTo>
                    <a:pt x="78" y="211"/>
                    <a:pt x="74" y="207"/>
                    <a:pt x="70" y="202"/>
                  </a:cubicBezTo>
                  <a:cubicBezTo>
                    <a:pt x="62" y="193"/>
                    <a:pt x="54" y="183"/>
                    <a:pt x="46" y="173"/>
                  </a:cubicBezTo>
                  <a:cubicBezTo>
                    <a:pt x="40" y="166"/>
                    <a:pt x="33" y="158"/>
                    <a:pt x="27" y="150"/>
                  </a:cubicBezTo>
                  <a:cubicBezTo>
                    <a:pt x="22" y="145"/>
                    <a:pt x="18" y="140"/>
                    <a:pt x="14" y="134"/>
                  </a:cubicBezTo>
                  <a:cubicBezTo>
                    <a:pt x="10" y="129"/>
                    <a:pt x="11" y="124"/>
                    <a:pt x="13" y="118"/>
                  </a:cubicBezTo>
                  <a:cubicBezTo>
                    <a:pt x="27" y="128"/>
                    <a:pt x="42" y="138"/>
                    <a:pt x="55" y="150"/>
                  </a:cubicBezTo>
                  <a:cubicBezTo>
                    <a:pt x="67" y="161"/>
                    <a:pt x="78" y="174"/>
                    <a:pt x="90" y="187"/>
                  </a:cubicBezTo>
                  <a:cubicBezTo>
                    <a:pt x="91" y="186"/>
                    <a:pt x="91" y="186"/>
                    <a:pt x="92" y="185"/>
                  </a:cubicBezTo>
                  <a:cubicBezTo>
                    <a:pt x="86" y="178"/>
                    <a:pt x="80" y="171"/>
                    <a:pt x="74" y="164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3" y="163"/>
                    <a:pt x="72" y="162"/>
                    <a:pt x="70" y="161"/>
                  </a:cubicBezTo>
                  <a:cubicBezTo>
                    <a:pt x="69" y="161"/>
                    <a:pt x="69" y="160"/>
                    <a:pt x="68" y="159"/>
                  </a:cubicBezTo>
                  <a:cubicBezTo>
                    <a:pt x="68" y="156"/>
                    <a:pt x="67" y="154"/>
                    <a:pt x="67" y="152"/>
                  </a:cubicBezTo>
                  <a:cubicBezTo>
                    <a:pt x="65" y="150"/>
                    <a:pt x="63" y="148"/>
                    <a:pt x="61" y="147"/>
                  </a:cubicBezTo>
                  <a:cubicBezTo>
                    <a:pt x="46" y="135"/>
                    <a:pt x="31" y="124"/>
                    <a:pt x="17" y="112"/>
                  </a:cubicBezTo>
                  <a:cubicBezTo>
                    <a:pt x="10" y="107"/>
                    <a:pt x="9" y="100"/>
                    <a:pt x="10" y="93"/>
                  </a:cubicBezTo>
                  <a:cubicBezTo>
                    <a:pt x="11" y="89"/>
                    <a:pt x="13" y="86"/>
                    <a:pt x="15" y="82"/>
                  </a:cubicBezTo>
                  <a:cubicBezTo>
                    <a:pt x="15" y="89"/>
                    <a:pt x="21" y="90"/>
                    <a:pt x="25" y="92"/>
                  </a:cubicBezTo>
                  <a:cubicBezTo>
                    <a:pt x="33" y="98"/>
                    <a:pt x="41" y="104"/>
                    <a:pt x="48" y="109"/>
                  </a:cubicBezTo>
                  <a:cubicBezTo>
                    <a:pt x="56" y="115"/>
                    <a:pt x="63" y="120"/>
                    <a:pt x="70" y="125"/>
                  </a:cubicBezTo>
                  <a:cubicBezTo>
                    <a:pt x="70" y="123"/>
                    <a:pt x="70" y="121"/>
                    <a:pt x="69" y="118"/>
                  </a:cubicBezTo>
                  <a:cubicBezTo>
                    <a:pt x="64" y="114"/>
                    <a:pt x="58" y="110"/>
                    <a:pt x="53" y="106"/>
                  </a:cubicBezTo>
                  <a:cubicBezTo>
                    <a:pt x="58" y="109"/>
                    <a:pt x="63" y="111"/>
                    <a:pt x="69" y="114"/>
                  </a:cubicBezTo>
                  <a:cubicBezTo>
                    <a:pt x="69" y="112"/>
                    <a:pt x="69" y="110"/>
                    <a:pt x="70" y="108"/>
                  </a:cubicBezTo>
                  <a:cubicBezTo>
                    <a:pt x="69" y="108"/>
                    <a:pt x="68" y="107"/>
                    <a:pt x="67" y="106"/>
                  </a:cubicBezTo>
                  <a:cubicBezTo>
                    <a:pt x="58" y="102"/>
                    <a:pt x="49" y="98"/>
                    <a:pt x="40" y="93"/>
                  </a:cubicBezTo>
                  <a:cubicBezTo>
                    <a:pt x="35" y="91"/>
                    <a:pt x="30" y="88"/>
                    <a:pt x="25" y="86"/>
                  </a:cubicBezTo>
                  <a:cubicBezTo>
                    <a:pt x="20" y="83"/>
                    <a:pt x="19" y="73"/>
                    <a:pt x="23" y="70"/>
                  </a:cubicBezTo>
                  <a:cubicBezTo>
                    <a:pt x="26" y="68"/>
                    <a:pt x="31" y="70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5" y="66"/>
                    <a:pt x="35" y="66"/>
                  </a:cubicBezTo>
                  <a:cubicBezTo>
                    <a:pt x="39" y="69"/>
                    <a:pt x="43" y="71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2" y="72"/>
                    <a:pt x="37" y="70"/>
                    <a:pt x="32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71"/>
                    <a:pt x="36" y="72"/>
                    <a:pt x="38" y="74"/>
                  </a:cubicBezTo>
                  <a:cubicBezTo>
                    <a:pt x="53" y="80"/>
                    <a:pt x="67" y="88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9" y="95"/>
                    <a:pt x="77" y="94"/>
                    <a:pt x="76" y="92"/>
                  </a:cubicBezTo>
                  <a:cubicBezTo>
                    <a:pt x="76" y="91"/>
                    <a:pt x="76" y="89"/>
                    <a:pt x="76" y="88"/>
                  </a:cubicBezTo>
                  <a:moveTo>
                    <a:pt x="138" y="0"/>
                  </a:moveTo>
                  <a:cubicBezTo>
                    <a:pt x="138" y="0"/>
                    <a:pt x="137" y="0"/>
                    <a:pt x="137" y="0"/>
                  </a:cubicBezTo>
                  <a:cubicBezTo>
                    <a:pt x="128" y="2"/>
                    <a:pt x="119" y="4"/>
                    <a:pt x="110" y="5"/>
                  </a:cubicBezTo>
                  <a:cubicBezTo>
                    <a:pt x="84" y="11"/>
                    <a:pt x="58" y="16"/>
                    <a:pt x="31" y="21"/>
                  </a:cubicBezTo>
                  <a:cubicBezTo>
                    <a:pt x="24" y="22"/>
                    <a:pt x="21" y="26"/>
                    <a:pt x="18" y="31"/>
                  </a:cubicBezTo>
                  <a:cubicBezTo>
                    <a:pt x="15" y="38"/>
                    <a:pt x="16" y="45"/>
                    <a:pt x="18" y="51"/>
                  </a:cubicBezTo>
                  <a:cubicBezTo>
                    <a:pt x="19" y="56"/>
                    <a:pt x="23" y="58"/>
                    <a:pt x="26" y="60"/>
                  </a:cubicBezTo>
                  <a:cubicBezTo>
                    <a:pt x="26" y="61"/>
                    <a:pt x="27" y="61"/>
                    <a:pt x="28" y="61"/>
                  </a:cubicBezTo>
                  <a:cubicBezTo>
                    <a:pt x="26" y="63"/>
                    <a:pt x="25" y="63"/>
                    <a:pt x="24" y="63"/>
                  </a:cubicBezTo>
                  <a:cubicBezTo>
                    <a:pt x="22" y="64"/>
                    <a:pt x="20" y="64"/>
                    <a:pt x="19" y="65"/>
                  </a:cubicBezTo>
                  <a:cubicBezTo>
                    <a:pt x="17" y="68"/>
                    <a:pt x="16" y="71"/>
                    <a:pt x="15" y="74"/>
                  </a:cubicBezTo>
                  <a:cubicBezTo>
                    <a:pt x="14" y="75"/>
                    <a:pt x="14" y="76"/>
                    <a:pt x="13" y="77"/>
                  </a:cubicBezTo>
                  <a:cubicBezTo>
                    <a:pt x="11" y="78"/>
                    <a:pt x="8" y="79"/>
                    <a:pt x="7" y="81"/>
                  </a:cubicBezTo>
                  <a:cubicBezTo>
                    <a:pt x="4" y="87"/>
                    <a:pt x="2" y="94"/>
                    <a:pt x="4" y="101"/>
                  </a:cubicBezTo>
                  <a:cubicBezTo>
                    <a:pt x="6" y="108"/>
                    <a:pt x="7" y="114"/>
                    <a:pt x="6" y="121"/>
                  </a:cubicBezTo>
                  <a:cubicBezTo>
                    <a:pt x="4" y="131"/>
                    <a:pt x="8" y="139"/>
                    <a:pt x="15" y="145"/>
                  </a:cubicBezTo>
                  <a:cubicBezTo>
                    <a:pt x="16" y="146"/>
                    <a:pt x="17" y="149"/>
                    <a:pt x="16" y="149"/>
                  </a:cubicBezTo>
                  <a:cubicBezTo>
                    <a:pt x="15" y="150"/>
                    <a:pt x="13" y="152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1" y="151"/>
                    <a:pt x="10" y="151"/>
                    <a:pt x="9" y="151"/>
                  </a:cubicBezTo>
                  <a:cubicBezTo>
                    <a:pt x="6" y="151"/>
                    <a:pt x="5" y="153"/>
                    <a:pt x="4" y="155"/>
                  </a:cubicBezTo>
                  <a:cubicBezTo>
                    <a:pt x="0" y="164"/>
                    <a:pt x="0" y="172"/>
                    <a:pt x="2" y="181"/>
                  </a:cubicBezTo>
                  <a:cubicBezTo>
                    <a:pt x="3" y="183"/>
                    <a:pt x="5" y="185"/>
                    <a:pt x="6" y="186"/>
                  </a:cubicBezTo>
                  <a:cubicBezTo>
                    <a:pt x="20" y="196"/>
                    <a:pt x="34" y="206"/>
                    <a:pt x="48" y="215"/>
                  </a:cubicBezTo>
                  <a:cubicBezTo>
                    <a:pt x="73" y="233"/>
                    <a:pt x="98" y="250"/>
                    <a:pt x="123" y="268"/>
                  </a:cubicBezTo>
                  <a:cubicBezTo>
                    <a:pt x="125" y="269"/>
                    <a:pt x="127" y="269"/>
                    <a:pt x="128" y="269"/>
                  </a:cubicBezTo>
                  <a:cubicBezTo>
                    <a:pt x="130" y="269"/>
                    <a:pt x="131" y="269"/>
                    <a:pt x="133" y="268"/>
                  </a:cubicBezTo>
                  <a:cubicBezTo>
                    <a:pt x="140" y="265"/>
                    <a:pt x="148" y="262"/>
                    <a:pt x="156" y="259"/>
                  </a:cubicBezTo>
                  <a:cubicBezTo>
                    <a:pt x="185" y="247"/>
                    <a:pt x="213" y="235"/>
                    <a:pt x="241" y="223"/>
                  </a:cubicBezTo>
                  <a:cubicBezTo>
                    <a:pt x="247" y="221"/>
                    <a:pt x="247" y="218"/>
                    <a:pt x="242" y="215"/>
                  </a:cubicBezTo>
                  <a:cubicBezTo>
                    <a:pt x="240" y="213"/>
                    <a:pt x="237" y="212"/>
                    <a:pt x="235" y="210"/>
                  </a:cubicBezTo>
                  <a:cubicBezTo>
                    <a:pt x="232" y="208"/>
                    <a:pt x="231" y="204"/>
                    <a:pt x="234" y="201"/>
                  </a:cubicBezTo>
                  <a:cubicBezTo>
                    <a:pt x="237" y="197"/>
                    <a:pt x="241" y="194"/>
                    <a:pt x="243" y="190"/>
                  </a:cubicBezTo>
                  <a:cubicBezTo>
                    <a:pt x="244" y="189"/>
                    <a:pt x="243" y="187"/>
                    <a:pt x="242" y="185"/>
                  </a:cubicBezTo>
                  <a:cubicBezTo>
                    <a:pt x="241" y="184"/>
                    <a:pt x="239" y="184"/>
                    <a:pt x="237" y="183"/>
                  </a:cubicBezTo>
                  <a:cubicBezTo>
                    <a:pt x="232" y="180"/>
                    <a:pt x="227" y="178"/>
                    <a:pt x="221" y="175"/>
                  </a:cubicBezTo>
                  <a:cubicBezTo>
                    <a:pt x="223" y="173"/>
                    <a:pt x="224" y="173"/>
                    <a:pt x="225" y="172"/>
                  </a:cubicBezTo>
                  <a:cubicBezTo>
                    <a:pt x="226" y="171"/>
                    <a:pt x="227" y="170"/>
                    <a:pt x="228" y="170"/>
                  </a:cubicBezTo>
                  <a:cubicBezTo>
                    <a:pt x="229" y="169"/>
                    <a:pt x="230" y="168"/>
                    <a:pt x="231" y="167"/>
                  </a:cubicBezTo>
                  <a:cubicBezTo>
                    <a:pt x="236" y="166"/>
                    <a:pt x="241" y="164"/>
                    <a:pt x="246" y="163"/>
                  </a:cubicBezTo>
                  <a:cubicBezTo>
                    <a:pt x="247" y="162"/>
                    <a:pt x="249" y="161"/>
                    <a:pt x="249" y="160"/>
                  </a:cubicBezTo>
                  <a:cubicBezTo>
                    <a:pt x="249" y="159"/>
                    <a:pt x="248" y="158"/>
                    <a:pt x="247" y="157"/>
                  </a:cubicBezTo>
                  <a:cubicBezTo>
                    <a:pt x="246" y="155"/>
                    <a:pt x="243" y="154"/>
                    <a:pt x="241" y="153"/>
                  </a:cubicBezTo>
                  <a:cubicBezTo>
                    <a:pt x="236" y="150"/>
                    <a:pt x="235" y="148"/>
                    <a:pt x="237" y="142"/>
                  </a:cubicBezTo>
                  <a:cubicBezTo>
                    <a:pt x="238" y="141"/>
                    <a:pt x="238" y="140"/>
                    <a:pt x="239" y="139"/>
                  </a:cubicBezTo>
                  <a:cubicBezTo>
                    <a:pt x="241" y="132"/>
                    <a:pt x="248" y="131"/>
                    <a:pt x="253" y="128"/>
                  </a:cubicBezTo>
                  <a:cubicBezTo>
                    <a:pt x="259" y="125"/>
                    <a:pt x="265" y="123"/>
                    <a:pt x="271" y="121"/>
                  </a:cubicBezTo>
                  <a:cubicBezTo>
                    <a:pt x="272" y="121"/>
                    <a:pt x="274" y="120"/>
                    <a:pt x="274" y="119"/>
                  </a:cubicBezTo>
                  <a:cubicBezTo>
                    <a:pt x="274" y="118"/>
                    <a:pt x="273" y="117"/>
                    <a:pt x="272" y="116"/>
                  </a:cubicBezTo>
                  <a:cubicBezTo>
                    <a:pt x="271" y="115"/>
                    <a:pt x="269" y="114"/>
                    <a:pt x="269" y="114"/>
                  </a:cubicBezTo>
                  <a:cubicBezTo>
                    <a:pt x="270" y="109"/>
                    <a:pt x="271" y="105"/>
                    <a:pt x="273" y="100"/>
                  </a:cubicBezTo>
                  <a:cubicBezTo>
                    <a:pt x="273" y="99"/>
                    <a:pt x="274" y="99"/>
                    <a:pt x="274" y="98"/>
                  </a:cubicBezTo>
                  <a:cubicBezTo>
                    <a:pt x="277" y="96"/>
                    <a:pt x="277" y="94"/>
                    <a:pt x="274" y="92"/>
                  </a:cubicBezTo>
                  <a:cubicBezTo>
                    <a:pt x="270" y="90"/>
                    <a:pt x="265" y="88"/>
                    <a:pt x="261" y="87"/>
                  </a:cubicBezTo>
                  <a:cubicBezTo>
                    <a:pt x="258" y="86"/>
                    <a:pt x="258" y="84"/>
                    <a:pt x="258" y="82"/>
                  </a:cubicBezTo>
                  <a:cubicBezTo>
                    <a:pt x="258" y="77"/>
                    <a:pt x="260" y="72"/>
                    <a:pt x="265" y="69"/>
                  </a:cubicBezTo>
                  <a:cubicBezTo>
                    <a:pt x="271" y="65"/>
                    <a:pt x="270" y="62"/>
                    <a:pt x="264" y="59"/>
                  </a:cubicBezTo>
                  <a:cubicBezTo>
                    <a:pt x="262" y="59"/>
                    <a:pt x="261" y="58"/>
                    <a:pt x="259" y="57"/>
                  </a:cubicBezTo>
                  <a:cubicBezTo>
                    <a:pt x="220" y="38"/>
                    <a:pt x="182" y="20"/>
                    <a:pt x="143" y="1"/>
                  </a:cubicBezTo>
                  <a:cubicBezTo>
                    <a:pt x="141" y="0"/>
                    <a:pt x="140" y="0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78"/>
            <p:cNvSpPr>
              <a:spLocks noEditPoints="1"/>
            </p:cNvSpPr>
            <p:nvPr userDrawn="1"/>
          </p:nvSpPr>
          <p:spPr bwMode="auto">
            <a:xfrm>
              <a:off x="2697163" y="1508125"/>
              <a:ext cx="261938" cy="153988"/>
            </a:xfrm>
            <a:custGeom>
              <a:avLst/>
              <a:gdLst>
                <a:gd name="T0" fmla="*/ 80 w 107"/>
                <a:gd name="T1" fmla="*/ 45 h 63"/>
                <a:gd name="T2" fmla="*/ 75 w 107"/>
                <a:gd name="T3" fmla="*/ 45 h 63"/>
                <a:gd name="T4" fmla="*/ 107 w 107"/>
                <a:gd name="T5" fmla="*/ 63 h 63"/>
                <a:gd name="T6" fmla="*/ 80 w 107"/>
                <a:gd name="T7" fmla="*/ 45 h 63"/>
                <a:gd name="T8" fmla="*/ 0 w 107"/>
                <a:gd name="T9" fmla="*/ 0 h 63"/>
                <a:gd name="T10" fmla="*/ 72 w 107"/>
                <a:gd name="T11" fmla="*/ 43 h 63"/>
                <a:gd name="T12" fmla="*/ 77 w 107"/>
                <a:gd name="T13" fmla="*/ 43 h 63"/>
                <a:gd name="T14" fmla="*/ 0 w 107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63">
                  <a:moveTo>
                    <a:pt x="80" y="45"/>
                  </a:moveTo>
                  <a:cubicBezTo>
                    <a:pt x="78" y="45"/>
                    <a:pt x="77" y="45"/>
                    <a:pt x="75" y="45"/>
                  </a:cubicBezTo>
                  <a:cubicBezTo>
                    <a:pt x="86" y="51"/>
                    <a:pt x="97" y="57"/>
                    <a:pt x="107" y="63"/>
                  </a:cubicBezTo>
                  <a:cubicBezTo>
                    <a:pt x="106" y="62"/>
                    <a:pt x="95" y="54"/>
                    <a:pt x="80" y="45"/>
                  </a:cubicBezTo>
                  <a:moveTo>
                    <a:pt x="0" y="0"/>
                  </a:moveTo>
                  <a:cubicBezTo>
                    <a:pt x="24" y="15"/>
                    <a:pt x="48" y="29"/>
                    <a:pt x="72" y="43"/>
                  </a:cubicBezTo>
                  <a:cubicBezTo>
                    <a:pt x="74" y="43"/>
                    <a:pt x="75" y="43"/>
                    <a:pt x="77" y="43"/>
                  </a:cubicBezTo>
                  <a:cubicBezTo>
                    <a:pt x="46" y="24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79"/>
            <p:cNvSpPr>
              <a:spLocks noEditPoints="1"/>
            </p:cNvSpPr>
            <p:nvPr userDrawn="1"/>
          </p:nvSpPr>
          <p:spPr bwMode="auto">
            <a:xfrm>
              <a:off x="2982913" y="1654175"/>
              <a:ext cx="211138" cy="52388"/>
            </a:xfrm>
            <a:custGeom>
              <a:avLst/>
              <a:gdLst>
                <a:gd name="T0" fmla="*/ 53 w 86"/>
                <a:gd name="T1" fmla="*/ 7 h 21"/>
                <a:gd name="T2" fmla="*/ 0 w 86"/>
                <a:gd name="T3" fmla="*/ 19 h 21"/>
                <a:gd name="T4" fmla="*/ 0 w 86"/>
                <a:gd name="T5" fmla="*/ 21 h 21"/>
                <a:gd name="T6" fmla="*/ 29 w 86"/>
                <a:gd name="T7" fmla="*/ 15 h 21"/>
                <a:gd name="T8" fmla="*/ 55 w 86"/>
                <a:gd name="T9" fmla="*/ 9 h 21"/>
                <a:gd name="T10" fmla="*/ 54 w 86"/>
                <a:gd name="T11" fmla="*/ 8 h 21"/>
                <a:gd name="T12" fmla="*/ 53 w 86"/>
                <a:gd name="T13" fmla="*/ 7 h 21"/>
                <a:gd name="T14" fmla="*/ 86 w 86"/>
                <a:gd name="T15" fmla="*/ 0 h 21"/>
                <a:gd name="T16" fmla="*/ 57 w 86"/>
                <a:gd name="T17" fmla="*/ 7 h 21"/>
                <a:gd name="T18" fmla="*/ 57 w 86"/>
                <a:gd name="T19" fmla="*/ 7 h 21"/>
                <a:gd name="T20" fmla="*/ 60 w 86"/>
                <a:gd name="T21" fmla="*/ 8 h 21"/>
                <a:gd name="T22" fmla="*/ 86 w 86"/>
                <a:gd name="T23" fmla="*/ 2 h 21"/>
                <a:gd name="T24" fmla="*/ 86 w 8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21">
                  <a:moveTo>
                    <a:pt x="53" y="7"/>
                  </a:moveTo>
                  <a:cubicBezTo>
                    <a:pt x="35" y="11"/>
                    <a:pt x="17" y="15"/>
                    <a:pt x="0" y="19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0" y="19"/>
                    <a:pt x="19" y="17"/>
                    <a:pt x="29" y="15"/>
                  </a:cubicBezTo>
                  <a:cubicBezTo>
                    <a:pt x="37" y="13"/>
                    <a:pt x="46" y="11"/>
                    <a:pt x="55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3" y="8"/>
                    <a:pt x="53" y="7"/>
                  </a:cubicBezTo>
                  <a:moveTo>
                    <a:pt x="86" y="0"/>
                  </a:moveTo>
                  <a:cubicBezTo>
                    <a:pt x="76" y="3"/>
                    <a:pt x="66" y="5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7"/>
                    <a:pt x="59" y="8"/>
                    <a:pt x="60" y="8"/>
                  </a:cubicBezTo>
                  <a:cubicBezTo>
                    <a:pt x="68" y="6"/>
                    <a:pt x="77" y="4"/>
                    <a:pt x="86" y="2"/>
                  </a:cubicBezTo>
                  <a:cubicBezTo>
                    <a:pt x="86" y="2"/>
                    <a:pt x="86" y="1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80"/>
            <p:cNvSpPr>
              <a:spLocks/>
            </p:cNvSpPr>
            <p:nvPr userDrawn="1"/>
          </p:nvSpPr>
          <p:spPr bwMode="auto">
            <a:xfrm>
              <a:off x="2995613" y="1963738"/>
              <a:ext cx="171450" cy="73025"/>
            </a:xfrm>
            <a:custGeom>
              <a:avLst/>
              <a:gdLst>
                <a:gd name="T0" fmla="*/ 69 w 70"/>
                <a:gd name="T1" fmla="*/ 0 h 30"/>
                <a:gd name="T2" fmla="*/ 0 w 70"/>
                <a:gd name="T3" fmla="*/ 28 h 30"/>
                <a:gd name="T4" fmla="*/ 0 w 70"/>
                <a:gd name="T5" fmla="*/ 30 h 30"/>
                <a:gd name="T6" fmla="*/ 70 w 70"/>
                <a:gd name="T7" fmla="*/ 2 h 30"/>
                <a:gd name="T8" fmla="*/ 69 w 7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69" y="0"/>
                  </a:moveTo>
                  <a:cubicBezTo>
                    <a:pt x="46" y="10"/>
                    <a:pt x="23" y="19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4" y="20"/>
                    <a:pt x="47" y="11"/>
                    <a:pt x="70" y="2"/>
                  </a:cubicBezTo>
                  <a:cubicBezTo>
                    <a:pt x="70" y="1"/>
                    <a:pt x="69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81"/>
            <p:cNvSpPr>
              <a:spLocks/>
            </p:cNvSpPr>
            <p:nvPr userDrawn="1"/>
          </p:nvSpPr>
          <p:spPr bwMode="auto">
            <a:xfrm>
              <a:off x="3111500" y="1697038"/>
              <a:ext cx="158750" cy="60325"/>
            </a:xfrm>
            <a:custGeom>
              <a:avLst/>
              <a:gdLst>
                <a:gd name="T0" fmla="*/ 64 w 65"/>
                <a:gd name="T1" fmla="*/ 0 h 25"/>
                <a:gd name="T2" fmla="*/ 10 w 65"/>
                <a:gd name="T3" fmla="*/ 20 h 25"/>
                <a:gd name="T4" fmla="*/ 10 w 65"/>
                <a:gd name="T5" fmla="*/ 21 h 25"/>
                <a:gd name="T6" fmla="*/ 9 w 65"/>
                <a:gd name="T7" fmla="*/ 22 h 25"/>
                <a:gd name="T8" fmla="*/ 0 w 65"/>
                <a:gd name="T9" fmla="*/ 25 h 25"/>
                <a:gd name="T10" fmla="*/ 0 w 65"/>
                <a:gd name="T11" fmla="*/ 25 h 25"/>
                <a:gd name="T12" fmla="*/ 65 w 65"/>
                <a:gd name="T13" fmla="*/ 1 h 25"/>
                <a:gd name="T14" fmla="*/ 64 w 6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5">
                  <a:moveTo>
                    <a:pt x="64" y="0"/>
                  </a:moveTo>
                  <a:cubicBezTo>
                    <a:pt x="46" y="7"/>
                    <a:pt x="28" y="13"/>
                    <a:pt x="10" y="20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1"/>
                    <a:pt x="10" y="22"/>
                    <a:pt x="9" y="22"/>
                  </a:cubicBezTo>
                  <a:cubicBezTo>
                    <a:pt x="6" y="23"/>
                    <a:pt x="3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7"/>
                    <a:pt x="43" y="9"/>
                    <a:pt x="65" y="1"/>
                  </a:cubicBezTo>
                  <a:cubicBezTo>
                    <a:pt x="65" y="1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82"/>
            <p:cNvSpPr>
              <a:spLocks noEditPoints="1"/>
            </p:cNvSpPr>
            <p:nvPr userDrawn="1"/>
          </p:nvSpPr>
          <p:spPr bwMode="auto">
            <a:xfrm>
              <a:off x="3054350" y="1711325"/>
              <a:ext cx="206375" cy="77788"/>
            </a:xfrm>
            <a:custGeom>
              <a:avLst/>
              <a:gdLst>
                <a:gd name="T0" fmla="*/ 6 w 84"/>
                <a:gd name="T1" fmla="*/ 30 h 32"/>
                <a:gd name="T2" fmla="*/ 0 w 84"/>
                <a:gd name="T3" fmla="*/ 31 h 32"/>
                <a:gd name="T4" fmla="*/ 1 w 84"/>
                <a:gd name="T5" fmla="*/ 32 h 32"/>
                <a:gd name="T6" fmla="*/ 6 w 84"/>
                <a:gd name="T7" fmla="*/ 30 h 32"/>
                <a:gd name="T8" fmla="*/ 12 w 84"/>
                <a:gd name="T9" fmla="*/ 26 h 32"/>
                <a:gd name="T10" fmla="*/ 2 w 84"/>
                <a:gd name="T11" fmla="*/ 30 h 32"/>
                <a:gd name="T12" fmla="*/ 9 w 84"/>
                <a:gd name="T13" fmla="*/ 28 h 32"/>
                <a:gd name="T14" fmla="*/ 12 w 84"/>
                <a:gd name="T15" fmla="*/ 26 h 32"/>
                <a:gd name="T16" fmla="*/ 83 w 84"/>
                <a:gd name="T17" fmla="*/ 0 h 32"/>
                <a:gd name="T18" fmla="*/ 15 w 84"/>
                <a:gd name="T19" fmla="*/ 25 h 32"/>
                <a:gd name="T20" fmla="*/ 15 w 84"/>
                <a:gd name="T21" fmla="*/ 25 h 32"/>
                <a:gd name="T22" fmla="*/ 15 w 84"/>
                <a:gd name="T23" fmla="*/ 27 h 32"/>
                <a:gd name="T24" fmla="*/ 15 w 84"/>
                <a:gd name="T25" fmla="*/ 27 h 32"/>
                <a:gd name="T26" fmla="*/ 84 w 84"/>
                <a:gd name="T27" fmla="*/ 2 h 32"/>
                <a:gd name="T28" fmla="*/ 83 w 8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32">
                  <a:moveTo>
                    <a:pt x="6" y="30"/>
                  </a:moveTo>
                  <a:cubicBezTo>
                    <a:pt x="4" y="30"/>
                    <a:pt x="2" y="31"/>
                    <a:pt x="0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3" y="31"/>
                    <a:pt x="4" y="31"/>
                    <a:pt x="6" y="30"/>
                  </a:cubicBezTo>
                  <a:moveTo>
                    <a:pt x="12" y="26"/>
                  </a:moveTo>
                  <a:cubicBezTo>
                    <a:pt x="9" y="28"/>
                    <a:pt x="6" y="29"/>
                    <a:pt x="2" y="30"/>
                  </a:cubicBezTo>
                  <a:cubicBezTo>
                    <a:pt x="5" y="29"/>
                    <a:pt x="7" y="29"/>
                    <a:pt x="9" y="28"/>
                  </a:cubicBezTo>
                  <a:cubicBezTo>
                    <a:pt x="11" y="28"/>
                    <a:pt x="12" y="28"/>
                    <a:pt x="12" y="26"/>
                  </a:cubicBezTo>
                  <a:moveTo>
                    <a:pt x="83" y="0"/>
                  </a:moveTo>
                  <a:cubicBezTo>
                    <a:pt x="61" y="9"/>
                    <a:pt x="38" y="17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8" y="19"/>
                    <a:pt x="61" y="10"/>
                    <a:pt x="84" y="2"/>
                  </a:cubicBezTo>
                  <a:cubicBezTo>
                    <a:pt x="84" y="2"/>
                    <a:pt x="83" y="1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83"/>
            <p:cNvSpPr>
              <a:spLocks noEditPoints="1"/>
            </p:cNvSpPr>
            <p:nvPr userDrawn="1"/>
          </p:nvSpPr>
          <p:spPr bwMode="auto">
            <a:xfrm>
              <a:off x="2790825" y="1595438"/>
              <a:ext cx="349250" cy="338138"/>
            </a:xfrm>
            <a:custGeom>
              <a:avLst/>
              <a:gdLst>
                <a:gd name="T0" fmla="*/ 62 w 143"/>
                <a:gd name="T1" fmla="*/ 132 h 138"/>
                <a:gd name="T2" fmla="*/ 75 w 143"/>
                <a:gd name="T3" fmla="*/ 136 h 138"/>
                <a:gd name="T4" fmla="*/ 44 w 143"/>
                <a:gd name="T5" fmla="*/ 120 h 138"/>
                <a:gd name="T6" fmla="*/ 109 w 143"/>
                <a:gd name="T7" fmla="*/ 122 h 138"/>
                <a:gd name="T8" fmla="*/ 49 w 143"/>
                <a:gd name="T9" fmla="*/ 112 h 138"/>
                <a:gd name="T10" fmla="*/ 49 w 143"/>
                <a:gd name="T11" fmla="*/ 109 h 138"/>
                <a:gd name="T12" fmla="*/ 66 w 143"/>
                <a:gd name="T13" fmla="*/ 106 h 138"/>
                <a:gd name="T14" fmla="*/ 7 w 143"/>
                <a:gd name="T15" fmla="*/ 99 h 138"/>
                <a:gd name="T16" fmla="*/ 92 w 143"/>
                <a:gd name="T17" fmla="*/ 98 h 138"/>
                <a:gd name="T18" fmla="*/ 60 w 143"/>
                <a:gd name="T19" fmla="*/ 99 h 138"/>
                <a:gd name="T20" fmla="*/ 54 w 143"/>
                <a:gd name="T21" fmla="*/ 104 h 138"/>
                <a:gd name="T22" fmla="*/ 93 w 143"/>
                <a:gd name="T23" fmla="*/ 94 h 138"/>
                <a:gd name="T24" fmla="*/ 108 w 143"/>
                <a:gd name="T25" fmla="*/ 96 h 138"/>
                <a:gd name="T26" fmla="*/ 110 w 143"/>
                <a:gd name="T27" fmla="*/ 98 h 138"/>
                <a:gd name="T28" fmla="*/ 62 w 143"/>
                <a:gd name="T29" fmla="*/ 115 h 138"/>
                <a:gd name="T30" fmla="*/ 67 w 143"/>
                <a:gd name="T31" fmla="*/ 116 h 138"/>
                <a:gd name="T32" fmla="*/ 82 w 143"/>
                <a:gd name="T33" fmla="*/ 112 h 138"/>
                <a:gd name="T34" fmla="*/ 86 w 143"/>
                <a:gd name="T35" fmla="*/ 105 h 138"/>
                <a:gd name="T36" fmla="*/ 113 w 143"/>
                <a:gd name="T37" fmla="*/ 94 h 138"/>
                <a:gd name="T38" fmla="*/ 91 w 143"/>
                <a:gd name="T39" fmla="*/ 85 h 138"/>
                <a:gd name="T40" fmla="*/ 110 w 143"/>
                <a:gd name="T41" fmla="*/ 80 h 138"/>
                <a:gd name="T42" fmla="*/ 62 w 143"/>
                <a:gd name="T43" fmla="*/ 79 h 138"/>
                <a:gd name="T44" fmla="*/ 66 w 143"/>
                <a:gd name="T45" fmla="*/ 85 h 138"/>
                <a:gd name="T46" fmla="*/ 101 w 143"/>
                <a:gd name="T47" fmla="*/ 79 h 138"/>
                <a:gd name="T48" fmla="*/ 107 w 143"/>
                <a:gd name="T49" fmla="*/ 78 h 138"/>
                <a:gd name="T50" fmla="*/ 123 w 143"/>
                <a:gd name="T51" fmla="*/ 74 h 138"/>
                <a:gd name="T52" fmla="*/ 122 w 143"/>
                <a:gd name="T53" fmla="*/ 76 h 138"/>
                <a:gd name="T54" fmla="*/ 52 w 143"/>
                <a:gd name="T55" fmla="*/ 74 h 138"/>
                <a:gd name="T56" fmla="*/ 30 w 143"/>
                <a:gd name="T57" fmla="*/ 79 h 138"/>
                <a:gd name="T58" fmla="*/ 47 w 143"/>
                <a:gd name="T59" fmla="*/ 91 h 138"/>
                <a:gd name="T60" fmla="*/ 3 w 143"/>
                <a:gd name="T61" fmla="*/ 63 h 138"/>
                <a:gd name="T62" fmla="*/ 5 w 143"/>
                <a:gd name="T63" fmla="*/ 78 h 138"/>
                <a:gd name="T64" fmla="*/ 7 w 143"/>
                <a:gd name="T65" fmla="*/ 81 h 138"/>
                <a:gd name="T66" fmla="*/ 17 w 143"/>
                <a:gd name="T67" fmla="*/ 86 h 138"/>
                <a:gd name="T68" fmla="*/ 43 w 143"/>
                <a:gd name="T69" fmla="*/ 117 h 138"/>
                <a:gd name="T70" fmla="*/ 36 w 143"/>
                <a:gd name="T71" fmla="*/ 105 h 138"/>
                <a:gd name="T72" fmla="*/ 3 w 143"/>
                <a:gd name="T73" fmla="*/ 60 h 138"/>
                <a:gd name="T74" fmla="*/ 120 w 143"/>
                <a:gd name="T75" fmla="*/ 73 h 138"/>
                <a:gd name="T76" fmla="*/ 141 w 143"/>
                <a:gd name="T77" fmla="*/ 61 h 138"/>
                <a:gd name="T78" fmla="*/ 2 w 143"/>
                <a:gd name="T79" fmla="*/ 53 h 138"/>
                <a:gd name="T80" fmla="*/ 74 w 143"/>
                <a:gd name="T81" fmla="*/ 53 h 138"/>
                <a:gd name="T82" fmla="*/ 81 w 143"/>
                <a:gd name="T83" fmla="*/ 51 h 138"/>
                <a:gd name="T84" fmla="*/ 20 w 143"/>
                <a:gd name="T85" fmla="*/ 38 h 138"/>
                <a:gd name="T86" fmla="*/ 108 w 143"/>
                <a:gd name="T87" fmla="*/ 39 h 138"/>
                <a:gd name="T88" fmla="*/ 107 w 143"/>
                <a:gd name="T89" fmla="*/ 44 h 138"/>
                <a:gd name="T90" fmla="*/ 137 w 143"/>
                <a:gd name="T91" fmla="*/ 36 h 138"/>
                <a:gd name="T92" fmla="*/ 8 w 143"/>
                <a:gd name="T93" fmla="*/ 38 h 138"/>
                <a:gd name="T94" fmla="*/ 8 w 143"/>
                <a:gd name="T95" fmla="*/ 43 h 138"/>
                <a:gd name="T96" fmla="*/ 59 w 143"/>
                <a:gd name="T97" fmla="*/ 71 h 138"/>
                <a:gd name="T98" fmla="*/ 85 w 143"/>
                <a:gd name="T99" fmla="*/ 84 h 138"/>
                <a:gd name="T100" fmla="*/ 87 w 143"/>
                <a:gd name="T101" fmla="*/ 75 h 138"/>
                <a:gd name="T102" fmla="*/ 142 w 143"/>
                <a:gd name="T103" fmla="*/ 50 h 138"/>
                <a:gd name="T104" fmla="*/ 69 w 143"/>
                <a:gd name="T105" fmla="*/ 69 h 138"/>
                <a:gd name="T106" fmla="*/ 80 w 143"/>
                <a:gd name="T107" fmla="*/ 67 h 138"/>
                <a:gd name="T108" fmla="*/ 82 w 143"/>
                <a:gd name="T109" fmla="*/ 77 h 138"/>
                <a:gd name="T110" fmla="*/ 21 w 143"/>
                <a:gd name="T111" fmla="*/ 49 h 138"/>
                <a:gd name="T112" fmla="*/ 129 w 143"/>
                <a:gd name="T113" fmla="*/ 27 h 138"/>
                <a:gd name="T114" fmla="*/ 129 w 143"/>
                <a:gd name="T115" fmla="*/ 27 h 138"/>
                <a:gd name="T116" fmla="*/ 123 w 143"/>
                <a:gd name="T117" fmla="*/ 24 h 138"/>
                <a:gd name="T118" fmla="*/ 10 w 143"/>
                <a:gd name="T119" fmla="*/ 24 h 138"/>
                <a:gd name="T120" fmla="*/ 34 w 143"/>
                <a:gd name="T121" fmla="*/ 7 h 138"/>
                <a:gd name="T122" fmla="*/ 42 w 143"/>
                <a:gd name="T123" fmla="*/ 9 h 138"/>
                <a:gd name="T124" fmla="*/ 106 w 143"/>
                <a:gd name="T125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38">
                  <a:moveTo>
                    <a:pt x="102" y="125"/>
                  </a:moveTo>
                  <a:cubicBezTo>
                    <a:pt x="93" y="127"/>
                    <a:pt x="83" y="128"/>
                    <a:pt x="74" y="130"/>
                  </a:cubicBezTo>
                  <a:cubicBezTo>
                    <a:pt x="73" y="131"/>
                    <a:pt x="71" y="131"/>
                    <a:pt x="69" y="132"/>
                  </a:cubicBezTo>
                  <a:cubicBezTo>
                    <a:pt x="69" y="132"/>
                    <a:pt x="68" y="131"/>
                    <a:pt x="68" y="131"/>
                  </a:cubicBezTo>
                  <a:cubicBezTo>
                    <a:pt x="66" y="131"/>
                    <a:pt x="64" y="131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0" y="132"/>
                    <a:pt x="58" y="132"/>
                    <a:pt x="56" y="133"/>
                  </a:cubicBezTo>
                  <a:cubicBezTo>
                    <a:pt x="58" y="135"/>
                    <a:pt x="61" y="137"/>
                    <a:pt x="64" y="138"/>
                  </a:cubicBezTo>
                  <a:cubicBezTo>
                    <a:pt x="67" y="138"/>
                    <a:pt x="71" y="137"/>
                    <a:pt x="75" y="136"/>
                  </a:cubicBezTo>
                  <a:cubicBezTo>
                    <a:pt x="77" y="135"/>
                    <a:pt x="79" y="135"/>
                    <a:pt x="81" y="134"/>
                  </a:cubicBezTo>
                  <a:cubicBezTo>
                    <a:pt x="88" y="131"/>
                    <a:pt x="95" y="128"/>
                    <a:pt x="102" y="125"/>
                  </a:cubicBezTo>
                  <a:moveTo>
                    <a:pt x="41" y="118"/>
                  </a:moveTo>
                  <a:cubicBezTo>
                    <a:pt x="42" y="118"/>
                    <a:pt x="43" y="119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3" y="119"/>
                    <a:pt x="42" y="118"/>
                    <a:pt x="41" y="118"/>
                  </a:cubicBezTo>
                  <a:moveTo>
                    <a:pt x="125" y="116"/>
                  </a:moveTo>
                  <a:cubicBezTo>
                    <a:pt x="113" y="118"/>
                    <a:pt x="100" y="120"/>
                    <a:pt x="89" y="124"/>
                  </a:cubicBezTo>
                  <a:cubicBezTo>
                    <a:pt x="86" y="125"/>
                    <a:pt x="84" y="126"/>
                    <a:pt x="81" y="127"/>
                  </a:cubicBezTo>
                  <a:cubicBezTo>
                    <a:pt x="90" y="125"/>
                    <a:pt x="99" y="124"/>
                    <a:pt x="109" y="122"/>
                  </a:cubicBezTo>
                  <a:cubicBezTo>
                    <a:pt x="114" y="120"/>
                    <a:pt x="119" y="118"/>
                    <a:pt x="125" y="116"/>
                  </a:cubicBezTo>
                  <a:cubicBezTo>
                    <a:pt x="125" y="116"/>
                    <a:pt x="125" y="116"/>
                    <a:pt x="125" y="116"/>
                  </a:cubicBezTo>
                  <a:moveTo>
                    <a:pt x="50" y="112"/>
                  </a:moveTo>
                  <a:cubicBezTo>
                    <a:pt x="50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4"/>
                    <a:pt x="49" y="116"/>
                    <a:pt x="50" y="118"/>
                  </a:cubicBezTo>
                  <a:cubicBezTo>
                    <a:pt x="51" y="118"/>
                    <a:pt x="51" y="118"/>
                    <a:pt x="52" y="118"/>
                  </a:cubicBezTo>
                  <a:cubicBezTo>
                    <a:pt x="51" y="116"/>
                    <a:pt x="51" y="114"/>
                    <a:pt x="50" y="112"/>
                  </a:cubicBezTo>
                  <a:moveTo>
                    <a:pt x="49" y="108"/>
                  </a:moveTo>
                  <a:cubicBezTo>
                    <a:pt x="49" y="108"/>
                    <a:pt x="49" y="108"/>
                    <a:pt x="49" y="109"/>
                  </a:cubicBezTo>
                  <a:cubicBezTo>
                    <a:pt x="49" y="109"/>
                    <a:pt x="49" y="109"/>
                    <a:pt x="49" y="110"/>
                  </a:cubicBezTo>
                  <a:cubicBezTo>
                    <a:pt x="49" y="110"/>
                    <a:pt x="49" y="110"/>
                    <a:pt x="49" y="109"/>
                  </a:cubicBezTo>
                  <a:cubicBezTo>
                    <a:pt x="49" y="109"/>
                    <a:pt x="49" y="109"/>
                    <a:pt x="49" y="108"/>
                  </a:cubicBezTo>
                  <a:moveTo>
                    <a:pt x="80" y="103"/>
                  </a:moveTo>
                  <a:cubicBezTo>
                    <a:pt x="75" y="104"/>
                    <a:pt x="71" y="105"/>
                    <a:pt x="66" y="106"/>
                  </a:cubicBezTo>
                  <a:cubicBezTo>
                    <a:pt x="62" y="106"/>
                    <a:pt x="58" y="107"/>
                    <a:pt x="54" y="108"/>
                  </a:cubicBezTo>
                  <a:cubicBezTo>
                    <a:pt x="54" y="108"/>
                    <a:pt x="54" y="108"/>
                    <a:pt x="54" y="109"/>
                  </a:cubicBezTo>
                  <a:cubicBezTo>
                    <a:pt x="63" y="107"/>
                    <a:pt x="72" y="106"/>
                    <a:pt x="80" y="103"/>
                  </a:cubicBezTo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8" y="100"/>
                    <a:pt x="8" y="100"/>
                    <a:pt x="9" y="100"/>
                  </a:cubicBezTo>
                  <a:cubicBezTo>
                    <a:pt x="8" y="100"/>
                    <a:pt x="8" y="99"/>
                    <a:pt x="7" y="99"/>
                  </a:cubicBezTo>
                  <a:moveTo>
                    <a:pt x="102" y="95"/>
                  </a:moveTo>
                  <a:cubicBezTo>
                    <a:pt x="101" y="95"/>
                    <a:pt x="101" y="95"/>
                    <a:pt x="100" y="95"/>
                  </a:cubicBezTo>
                  <a:cubicBezTo>
                    <a:pt x="97" y="96"/>
                    <a:pt x="94" y="97"/>
                    <a:pt x="92" y="98"/>
                  </a:cubicBezTo>
                  <a:cubicBezTo>
                    <a:pt x="95" y="97"/>
                    <a:pt x="98" y="96"/>
                    <a:pt x="102" y="96"/>
                  </a:cubicBezTo>
                  <a:cubicBezTo>
                    <a:pt x="102" y="95"/>
                    <a:pt x="102" y="95"/>
                    <a:pt x="102" y="95"/>
                  </a:cubicBezTo>
                  <a:moveTo>
                    <a:pt x="87" y="93"/>
                  </a:moveTo>
                  <a:cubicBezTo>
                    <a:pt x="86" y="93"/>
                    <a:pt x="86" y="93"/>
                    <a:pt x="85" y="93"/>
                  </a:cubicBezTo>
                  <a:cubicBezTo>
                    <a:pt x="77" y="95"/>
                    <a:pt x="68" y="97"/>
                    <a:pt x="60" y="99"/>
                  </a:cubicBezTo>
                  <a:cubicBezTo>
                    <a:pt x="59" y="100"/>
                    <a:pt x="58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8" y="102"/>
                    <a:pt x="56" y="102"/>
                    <a:pt x="55" y="103"/>
                  </a:cubicBezTo>
                  <a:cubicBezTo>
                    <a:pt x="54" y="103"/>
                    <a:pt x="54" y="103"/>
                    <a:pt x="54" y="104"/>
                  </a:cubicBezTo>
                  <a:cubicBezTo>
                    <a:pt x="60" y="103"/>
                    <a:pt x="67" y="102"/>
                    <a:pt x="73" y="101"/>
                  </a:cubicBezTo>
                  <a:cubicBezTo>
                    <a:pt x="76" y="100"/>
                    <a:pt x="78" y="99"/>
                    <a:pt x="81" y="99"/>
                  </a:cubicBezTo>
                  <a:cubicBezTo>
                    <a:pt x="79" y="99"/>
                    <a:pt x="78" y="99"/>
                    <a:pt x="76" y="100"/>
                  </a:cubicBezTo>
                  <a:cubicBezTo>
                    <a:pt x="81" y="97"/>
                    <a:pt x="87" y="96"/>
                    <a:pt x="93" y="95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1" y="94"/>
                    <a:pt x="89" y="93"/>
                    <a:pt x="87" y="93"/>
                  </a:cubicBezTo>
                  <a:moveTo>
                    <a:pt x="116" y="91"/>
                  </a:moveTo>
                  <a:cubicBezTo>
                    <a:pt x="114" y="92"/>
                    <a:pt x="112" y="92"/>
                    <a:pt x="110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6"/>
                    <a:pt x="108" y="96"/>
                  </a:cubicBezTo>
                  <a:cubicBezTo>
                    <a:pt x="103" y="97"/>
                    <a:pt x="98" y="98"/>
                    <a:pt x="94" y="99"/>
                  </a:cubicBezTo>
                  <a:cubicBezTo>
                    <a:pt x="93" y="99"/>
                    <a:pt x="93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9"/>
                    <a:pt x="106" y="99"/>
                  </a:cubicBezTo>
                  <a:cubicBezTo>
                    <a:pt x="89" y="103"/>
                    <a:pt x="72" y="107"/>
                    <a:pt x="54" y="111"/>
                  </a:cubicBezTo>
                  <a:cubicBezTo>
                    <a:pt x="54" y="111"/>
                    <a:pt x="54" y="111"/>
                    <a:pt x="54" y="112"/>
                  </a:cubicBezTo>
                  <a:cubicBezTo>
                    <a:pt x="55" y="114"/>
                    <a:pt x="55" y="116"/>
                    <a:pt x="55" y="117"/>
                  </a:cubicBezTo>
                  <a:cubicBezTo>
                    <a:pt x="58" y="116"/>
                    <a:pt x="60" y="116"/>
                    <a:pt x="6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6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6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8" y="110"/>
                    <a:pt x="85" y="111"/>
                  </a:cubicBezTo>
                  <a:cubicBezTo>
                    <a:pt x="84" y="111"/>
                    <a:pt x="83" y="112"/>
                    <a:pt x="82" y="112"/>
                  </a:cubicBezTo>
                  <a:cubicBezTo>
                    <a:pt x="96" y="108"/>
                    <a:pt x="110" y="105"/>
                    <a:pt x="124" y="101"/>
                  </a:cubicBezTo>
                  <a:cubicBezTo>
                    <a:pt x="124" y="100"/>
                    <a:pt x="125" y="99"/>
                    <a:pt x="126" y="98"/>
                  </a:cubicBezTo>
                  <a:cubicBezTo>
                    <a:pt x="126" y="98"/>
                    <a:pt x="126" y="98"/>
                    <a:pt x="126" y="97"/>
                  </a:cubicBezTo>
                  <a:cubicBezTo>
                    <a:pt x="113" y="100"/>
                    <a:pt x="99" y="103"/>
                    <a:pt x="86" y="107"/>
                  </a:cubicBezTo>
                  <a:cubicBezTo>
                    <a:pt x="86" y="106"/>
                    <a:pt x="86" y="106"/>
                    <a:pt x="86" y="105"/>
                  </a:cubicBezTo>
                  <a:cubicBezTo>
                    <a:pt x="88" y="105"/>
                    <a:pt x="89" y="104"/>
                    <a:pt x="91" y="104"/>
                  </a:cubicBezTo>
                  <a:cubicBezTo>
                    <a:pt x="99" y="102"/>
                    <a:pt x="107" y="100"/>
                    <a:pt x="116" y="98"/>
                  </a:cubicBezTo>
                  <a:cubicBezTo>
                    <a:pt x="115" y="97"/>
                    <a:pt x="114" y="97"/>
                    <a:pt x="114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19" y="97"/>
                  </a:cubicBezTo>
                  <a:cubicBezTo>
                    <a:pt x="121" y="96"/>
                    <a:pt x="122" y="96"/>
                    <a:pt x="124" y="95"/>
                  </a:cubicBezTo>
                  <a:cubicBezTo>
                    <a:pt x="124" y="95"/>
                    <a:pt x="123" y="95"/>
                    <a:pt x="123" y="95"/>
                  </a:cubicBezTo>
                  <a:cubicBezTo>
                    <a:pt x="120" y="94"/>
                    <a:pt x="118" y="92"/>
                    <a:pt x="116" y="91"/>
                  </a:cubicBezTo>
                  <a:moveTo>
                    <a:pt x="91" y="85"/>
                  </a:moveTo>
                  <a:cubicBezTo>
                    <a:pt x="91" y="85"/>
                    <a:pt x="90" y="85"/>
                    <a:pt x="89" y="86"/>
                  </a:cubicBezTo>
                  <a:cubicBezTo>
                    <a:pt x="89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6"/>
                  </a:cubicBezTo>
                  <a:cubicBezTo>
                    <a:pt x="92" y="85"/>
                    <a:pt x="91" y="85"/>
                    <a:pt x="91" y="85"/>
                  </a:cubicBezTo>
                  <a:moveTo>
                    <a:pt x="110" y="80"/>
                  </a:moveTo>
                  <a:cubicBezTo>
                    <a:pt x="108" y="81"/>
                    <a:pt x="106" y="81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2"/>
                    <a:pt x="106" y="82"/>
                    <a:pt x="107" y="81"/>
                  </a:cubicBezTo>
                  <a:cubicBezTo>
                    <a:pt x="108" y="81"/>
                    <a:pt x="109" y="81"/>
                    <a:pt x="110" y="80"/>
                  </a:cubicBezTo>
                  <a:moveTo>
                    <a:pt x="62" y="79"/>
                  </a:moveTo>
                  <a:cubicBezTo>
                    <a:pt x="62" y="79"/>
                    <a:pt x="61" y="80"/>
                    <a:pt x="61" y="80"/>
                  </a:cubicBezTo>
                  <a:cubicBezTo>
                    <a:pt x="60" y="80"/>
                    <a:pt x="59" y="81"/>
                    <a:pt x="58" y="82"/>
                  </a:cubicBezTo>
                  <a:cubicBezTo>
                    <a:pt x="57" y="83"/>
                    <a:pt x="56" y="85"/>
                    <a:pt x="56" y="87"/>
                  </a:cubicBezTo>
                  <a:cubicBezTo>
                    <a:pt x="59" y="87"/>
                    <a:pt x="61" y="86"/>
                    <a:pt x="64" y="86"/>
                  </a:cubicBezTo>
                  <a:cubicBezTo>
                    <a:pt x="64" y="85"/>
                    <a:pt x="65" y="85"/>
                    <a:pt x="66" y="85"/>
                  </a:cubicBezTo>
                  <a:cubicBezTo>
                    <a:pt x="67" y="85"/>
                    <a:pt x="69" y="84"/>
                    <a:pt x="71" y="84"/>
                  </a:cubicBezTo>
                  <a:cubicBezTo>
                    <a:pt x="68" y="82"/>
                    <a:pt x="65" y="81"/>
                    <a:pt x="62" y="79"/>
                  </a:cubicBezTo>
                  <a:moveTo>
                    <a:pt x="102" y="78"/>
                  </a:moveTo>
                  <a:cubicBezTo>
                    <a:pt x="102" y="78"/>
                    <a:pt x="101" y="78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2" y="79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moveTo>
                    <a:pt x="110" y="77"/>
                  </a:moveTo>
                  <a:cubicBezTo>
                    <a:pt x="109" y="77"/>
                    <a:pt x="108" y="78"/>
                    <a:pt x="107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10" y="77"/>
                    <a:pt x="110" y="77"/>
                  </a:cubicBezTo>
                  <a:moveTo>
                    <a:pt x="123" y="74"/>
                  </a:moveTo>
                  <a:cubicBezTo>
                    <a:pt x="120" y="75"/>
                    <a:pt x="117" y="76"/>
                    <a:pt x="114" y="77"/>
                  </a:cubicBezTo>
                  <a:cubicBezTo>
                    <a:pt x="115" y="77"/>
                    <a:pt x="116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7"/>
                    <a:pt x="119" y="77"/>
                  </a:cubicBezTo>
                  <a:cubicBezTo>
                    <a:pt x="120" y="77"/>
                    <a:pt x="121" y="76"/>
                    <a:pt x="122" y="76"/>
                  </a:cubicBezTo>
                  <a:cubicBezTo>
                    <a:pt x="122" y="75"/>
                    <a:pt x="122" y="75"/>
                    <a:pt x="123" y="74"/>
                  </a:cubicBezTo>
                  <a:moveTo>
                    <a:pt x="44" y="70"/>
                  </a:moveTo>
                  <a:cubicBezTo>
                    <a:pt x="47" y="73"/>
                    <a:pt x="51" y="75"/>
                    <a:pt x="54" y="77"/>
                  </a:cubicBezTo>
                  <a:cubicBezTo>
                    <a:pt x="55" y="78"/>
                    <a:pt x="56" y="79"/>
                    <a:pt x="57" y="79"/>
                  </a:cubicBezTo>
                  <a:cubicBezTo>
                    <a:pt x="55" y="77"/>
                    <a:pt x="54" y="76"/>
                    <a:pt x="52" y="74"/>
                  </a:cubicBezTo>
                  <a:cubicBezTo>
                    <a:pt x="49" y="73"/>
                    <a:pt x="47" y="72"/>
                    <a:pt x="44" y="70"/>
                  </a:cubicBezTo>
                  <a:moveTo>
                    <a:pt x="14" y="62"/>
                  </a:moveTo>
                  <a:cubicBezTo>
                    <a:pt x="24" y="70"/>
                    <a:pt x="34" y="79"/>
                    <a:pt x="44" y="87"/>
                  </a:cubicBezTo>
                  <a:cubicBezTo>
                    <a:pt x="41" y="87"/>
                    <a:pt x="39" y="85"/>
                    <a:pt x="37" y="84"/>
                  </a:cubicBezTo>
                  <a:cubicBezTo>
                    <a:pt x="35" y="82"/>
                    <a:pt x="32" y="81"/>
                    <a:pt x="30" y="79"/>
                  </a:cubicBezTo>
                  <a:cubicBezTo>
                    <a:pt x="35" y="84"/>
                    <a:pt x="40" y="89"/>
                    <a:pt x="44" y="94"/>
                  </a:cubicBezTo>
                  <a:cubicBezTo>
                    <a:pt x="45" y="94"/>
                    <a:pt x="45" y="93"/>
                    <a:pt x="45" y="93"/>
                  </a:cubicBezTo>
                  <a:cubicBezTo>
                    <a:pt x="43" y="90"/>
                    <a:pt x="41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1" y="87"/>
                    <a:pt x="44" y="89"/>
                    <a:pt x="47" y="91"/>
                  </a:cubicBezTo>
                  <a:cubicBezTo>
                    <a:pt x="47" y="91"/>
                    <a:pt x="48" y="90"/>
                    <a:pt x="49" y="89"/>
                  </a:cubicBezTo>
                  <a:cubicBezTo>
                    <a:pt x="43" y="85"/>
                    <a:pt x="37" y="80"/>
                    <a:pt x="32" y="76"/>
                  </a:cubicBezTo>
                  <a:cubicBezTo>
                    <a:pt x="26" y="71"/>
                    <a:pt x="20" y="67"/>
                    <a:pt x="14" y="62"/>
                  </a:cubicBezTo>
                  <a:moveTo>
                    <a:pt x="3" y="60"/>
                  </a:moveTo>
                  <a:cubicBezTo>
                    <a:pt x="3" y="61"/>
                    <a:pt x="3" y="62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9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3" y="78"/>
                    <a:pt x="3" y="79"/>
                    <a:pt x="2" y="81"/>
                  </a:cubicBezTo>
                  <a:cubicBezTo>
                    <a:pt x="1" y="82"/>
                    <a:pt x="1" y="84"/>
                    <a:pt x="0" y="87"/>
                  </a:cubicBezTo>
                  <a:cubicBezTo>
                    <a:pt x="2" y="88"/>
                    <a:pt x="3" y="88"/>
                    <a:pt x="4" y="89"/>
                  </a:cubicBezTo>
                  <a:cubicBezTo>
                    <a:pt x="4" y="87"/>
                    <a:pt x="4" y="85"/>
                    <a:pt x="5" y="82"/>
                  </a:cubicBezTo>
                  <a:cubicBezTo>
                    <a:pt x="6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0" y="82"/>
                    <a:pt x="11" y="81"/>
                    <a:pt x="11" y="79"/>
                  </a:cubicBezTo>
                  <a:cubicBezTo>
                    <a:pt x="13" y="82"/>
                    <a:pt x="15" y="84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5"/>
                    <a:pt x="13" y="84"/>
                    <a:pt x="11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3" y="85"/>
                    <a:pt x="14" y="86"/>
                  </a:cubicBezTo>
                  <a:cubicBezTo>
                    <a:pt x="21" y="89"/>
                    <a:pt x="25" y="95"/>
                    <a:pt x="30" y="101"/>
                  </a:cubicBezTo>
                  <a:cubicBezTo>
                    <a:pt x="34" y="106"/>
                    <a:pt x="39" y="111"/>
                    <a:pt x="43" y="117"/>
                  </a:cubicBezTo>
                  <a:cubicBezTo>
                    <a:pt x="43" y="117"/>
                    <a:pt x="44" y="117"/>
                    <a:pt x="44" y="117"/>
                  </a:cubicBezTo>
                  <a:cubicBezTo>
                    <a:pt x="42" y="112"/>
                    <a:pt x="42" y="107"/>
                    <a:pt x="42" y="103"/>
                  </a:cubicBezTo>
                  <a:cubicBezTo>
                    <a:pt x="41" y="105"/>
                    <a:pt x="41" y="108"/>
                    <a:pt x="42" y="111"/>
                  </a:cubicBezTo>
                  <a:cubicBezTo>
                    <a:pt x="42" y="111"/>
                    <a:pt x="42" y="111"/>
                    <a:pt x="42" y="112"/>
                  </a:cubicBez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1" y="86"/>
                    <a:pt x="17" y="82"/>
                    <a:pt x="14" y="78"/>
                  </a:cubicBezTo>
                  <a:cubicBezTo>
                    <a:pt x="12" y="75"/>
                    <a:pt x="9" y="72"/>
                    <a:pt x="7" y="70"/>
                  </a:cubicBezTo>
                  <a:cubicBezTo>
                    <a:pt x="6" y="67"/>
                    <a:pt x="6" y="65"/>
                    <a:pt x="6" y="62"/>
                  </a:cubicBezTo>
                  <a:cubicBezTo>
                    <a:pt x="5" y="61"/>
                    <a:pt x="4" y="61"/>
                    <a:pt x="3" y="60"/>
                  </a:cubicBezTo>
                  <a:moveTo>
                    <a:pt x="139" y="59"/>
                  </a:moveTo>
                  <a:cubicBezTo>
                    <a:pt x="128" y="64"/>
                    <a:pt x="116" y="68"/>
                    <a:pt x="104" y="72"/>
                  </a:cubicBezTo>
                  <a:cubicBezTo>
                    <a:pt x="101" y="73"/>
                    <a:pt x="100" y="75"/>
                    <a:pt x="101" y="78"/>
                  </a:cubicBezTo>
                  <a:cubicBezTo>
                    <a:pt x="107" y="75"/>
                    <a:pt x="113" y="74"/>
                    <a:pt x="120" y="72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1" y="73"/>
                    <a:pt x="122" y="73"/>
                    <a:pt x="123" y="72"/>
                  </a:cubicBezTo>
                  <a:cubicBezTo>
                    <a:pt x="124" y="69"/>
                    <a:pt x="128" y="68"/>
                    <a:pt x="131" y="66"/>
                  </a:cubicBezTo>
                  <a:cubicBezTo>
                    <a:pt x="123" y="69"/>
                    <a:pt x="115" y="72"/>
                    <a:pt x="108" y="75"/>
                  </a:cubicBezTo>
                  <a:cubicBezTo>
                    <a:pt x="107" y="74"/>
                    <a:pt x="107" y="74"/>
                    <a:pt x="107" y="73"/>
                  </a:cubicBezTo>
                  <a:cubicBezTo>
                    <a:pt x="118" y="69"/>
                    <a:pt x="130" y="65"/>
                    <a:pt x="141" y="61"/>
                  </a:cubicBezTo>
                  <a:cubicBezTo>
                    <a:pt x="141" y="60"/>
                    <a:pt x="141" y="60"/>
                    <a:pt x="140" y="60"/>
                  </a:cubicBezTo>
                  <a:cubicBezTo>
                    <a:pt x="140" y="60"/>
                    <a:pt x="140" y="60"/>
                    <a:pt x="139" y="59"/>
                  </a:cubicBezTo>
                  <a:moveTo>
                    <a:pt x="2" y="49"/>
                  </a:moveTo>
                  <a:cubicBezTo>
                    <a:pt x="2" y="50"/>
                    <a:pt x="2" y="51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5"/>
                    <a:pt x="6" y="56"/>
                    <a:pt x="8" y="57"/>
                  </a:cubicBezTo>
                  <a:cubicBezTo>
                    <a:pt x="6" y="56"/>
                    <a:pt x="5" y="53"/>
                    <a:pt x="5" y="51"/>
                  </a:cubicBezTo>
                  <a:cubicBezTo>
                    <a:pt x="4" y="50"/>
                    <a:pt x="3" y="50"/>
                    <a:pt x="2" y="49"/>
                  </a:cubicBezTo>
                  <a:moveTo>
                    <a:pt x="91" y="48"/>
                  </a:moveTo>
                  <a:cubicBezTo>
                    <a:pt x="85" y="50"/>
                    <a:pt x="79" y="51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81" y="51"/>
                    <a:pt x="86" y="50"/>
                    <a:pt x="91" y="48"/>
                  </a:cubicBezTo>
                  <a:moveTo>
                    <a:pt x="119" y="43"/>
                  </a:moveTo>
                  <a:cubicBezTo>
                    <a:pt x="107" y="46"/>
                    <a:pt x="94" y="49"/>
                    <a:pt x="81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4" y="49"/>
                    <a:pt x="107" y="46"/>
                    <a:pt x="119" y="43"/>
                  </a:cubicBezTo>
                  <a:moveTo>
                    <a:pt x="17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8" y="37"/>
                    <a:pt x="19" y="38"/>
                    <a:pt x="20" y="38"/>
                  </a:cubicBezTo>
                  <a:cubicBezTo>
                    <a:pt x="24" y="40"/>
                    <a:pt x="28" y="42"/>
                    <a:pt x="31" y="44"/>
                  </a:cubicBezTo>
                  <a:cubicBezTo>
                    <a:pt x="29" y="42"/>
                    <a:pt x="26" y="40"/>
                    <a:pt x="23" y="38"/>
                  </a:cubicBezTo>
                  <a:cubicBezTo>
                    <a:pt x="21" y="37"/>
                    <a:pt x="19" y="36"/>
                    <a:pt x="17" y="36"/>
                  </a:cubicBezTo>
                  <a:moveTo>
                    <a:pt x="139" y="32"/>
                  </a:moveTo>
                  <a:cubicBezTo>
                    <a:pt x="128" y="35"/>
                    <a:pt x="118" y="37"/>
                    <a:pt x="108" y="39"/>
                  </a:cubicBezTo>
                  <a:cubicBezTo>
                    <a:pt x="106" y="40"/>
                    <a:pt x="104" y="40"/>
                    <a:pt x="102" y="40"/>
                  </a:cubicBezTo>
                  <a:cubicBezTo>
                    <a:pt x="92" y="43"/>
                    <a:pt x="83" y="45"/>
                    <a:pt x="73" y="48"/>
                  </a:cubicBezTo>
                  <a:cubicBezTo>
                    <a:pt x="73" y="49"/>
                    <a:pt x="73" y="50"/>
                    <a:pt x="73" y="51"/>
                  </a:cubicBezTo>
                  <a:cubicBezTo>
                    <a:pt x="85" y="48"/>
                    <a:pt x="96" y="45"/>
                    <a:pt x="107" y="43"/>
                  </a:cubicBezTo>
                  <a:cubicBezTo>
                    <a:pt x="107" y="43"/>
                    <a:pt x="107" y="44"/>
                    <a:pt x="107" y="44"/>
                  </a:cubicBezTo>
                  <a:cubicBezTo>
                    <a:pt x="111" y="43"/>
                    <a:pt x="114" y="42"/>
                    <a:pt x="118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1" y="39"/>
                    <a:pt x="130" y="40"/>
                    <a:pt x="129" y="40"/>
                  </a:cubicBezTo>
                  <a:cubicBezTo>
                    <a:pt x="131" y="40"/>
                    <a:pt x="132" y="40"/>
                    <a:pt x="134" y="39"/>
                  </a:cubicBezTo>
                  <a:cubicBezTo>
                    <a:pt x="134" y="38"/>
                    <a:pt x="135" y="37"/>
                    <a:pt x="137" y="36"/>
                  </a:cubicBezTo>
                  <a:cubicBezTo>
                    <a:pt x="139" y="35"/>
                    <a:pt x="139" y="33"/>
                    <a:pt x="139" y="32"/>
                  </a:cubicBezTo>
                  <a:moveTo>
                    <a:pt x="14" y="32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0" y="33"/>
                    <a:pt x="10" y="34"/>
                  </a:cubicBezTo>
                  <a:cubicBezTo>
                    <a:pt x="9" y="35"/>
                    <a:pt x="8" y="37"/>
                    <a:pt x="8" y="38"/>
                  </a:cubicBezTo>
                  <a:cubicBezTo>
                    <a:pt x="7" y="39"/>
                    <a:pt x="7" y="39"/>
                    <a:pt x="7" y="40"/>
                  </a:cubicBezTo>
                  <a:cubicBezTo>
                    <a:pt x="6" y="41"/>
                    <a:pt x="4" y="41"/>
                    <a:pt x="4" y="42"/>
                  </a:cubicBezTo>
                  <a:cubicBezTo>
                    <a:pt x="4" y="43"/>
                    <a:pt x="3" y="43"/>
                    <a:pt x="3" y="43"/>
                  </a:cubicBezTo>
                  <a:cubicBezTo>
                    <a:pt x="4" y="44"/>
                    <a:pt x="5" y="44"/>
                    <a:pt x="6" y="45"/>
                  </a:cubicBezTo>
                  <a:cubicBezTo>
                    <a:pt x="7" y="44"/>
                    <a:pt x="7" y="43"/>
                    <a:pt x="8" y="43"/>
                  </a:cubicBezTo>
                  <a:cubicBezTo>
                    <a:pt x="8" y="46"/>
                    <a:pt x="11" y="47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51"/>
                    <a:pt x="23" y="53"/>
                    <a:pt x="28" y="56"/>
                  </a:cubicBezTo>
                  <a:cubicBezTo>
                    <a:pt x="28" y="55"/>
                    <a:pt x="28" y="55"/>
                    <a:pt x="27" y="55"/>
                  </a:cubicBezTo>
                  <a:cubicBezTo>
                    <a:pt x="38" y="60"/>
                    <a:pt x="48" y="66"/>
                    <a:pt x="59" y="71"/>
                  </a:cubicBezTo>
                  <a:cubicBezTo>
                    <a:pt x="63" y="73"/>
                    <a:pt x="67" y="75"/>
                    <a:pt x="71" y="77"/>
                  </a:cubicBezTo>
                  <a:cubicBezTo>
                    <a:pt x="75" y="79"/>
                    <a:pt x="78" y="80"/>
                    <a:pt x="82" y="82"/>
                  </a:cubicBezTo>
                  <a:cubicBezTo>
                    <a:pt x="82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4" y="83"/>
                    <a:pt x="85" y="84"/>
                  </a:cubicBezTo>
                  <a:cubicBezTo>
                    <a:pt x="87" y="83"/>
                    <a:pt x="89" y="82"/>
                    <a:pt x="91" y="82"/>
                  </a:cubicBezTo>
                  <a:cubicBezTo>
                    <a:pt x="90" y="80"/>
                    <a:pt x="90" y="78"/>
                    <a:pt x="91" y="76"/>
                  </a:cubicBezTo>
                  <a:cubicBezTo>
                    <a:pt x="91" y="76"/>
                    <a:pt x="90" y="76"/>
                    <a:pt x="90" y="76"/>
                  </a:cubicBezTo>
                  <a:cubicBezTo>
                    <a:pt x="90" y="76"/>
                    <a:pt x="89" y="76"/>
                    <a:pt x="89" y="76"/>
                  </a:cubicBezTo>
                  <a:cubicBezTo>
                    <a:pt x="88" y="76"/>
                    <a:pt x="87" y="76"/>
                    <a:pt x="87" y="75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90" y="70"/>
                    <a:pt x="92" y="70"/>
                    <a:pt x="94" y="69"/>
                  </a:cubicBezTo>
                  <a:cubicBezTo>
                    <a:pt x="96" y="67"/>
                    <a:pt x="98" y="65"/>
                    <a:pt x="102" y="64"/>
                  </a:cubicBezTo>
                  <a:cubicBezTo>
                    <a:pt x="110" y="62"/>
                    <a:pt x="117" y="59"/>
                    <a:pt x="125" y="56"/>
                  </a:cubicBezTo>
                  <a:cubicBezTo>
                    <a:pt x="130" y="54"/>
                    <a:pt x="136" y="52"/>
                    <a:pt x="142" y="50"/>
                  </a:cubicBezTo>
                  <a:cubicBezTo>
                    <a:pt x="143" y="50"/>
                    <a:pt x="143" y="50"/>
                    <a:pt x="143" y="49"/>
                  </a:cubicBezTo>
                  <a:cubicBezTo>
                    <a:pt x="140" y="50"/>
                    <a:pt x="137" y="50"/>
                    <a:pt x="135" y="51"/>
                  </a:cubicBezTo>
                  <a:cubicBezTo>
                    <a:pt x="120" y="56"/>
                    <a:pt x="104" y="60"/>
                    <a:pt x="89" y="64"/>
                  </a:cubicBezTo>
                  <a:cubicBezTo>
                    <a:pt x="82" y="66"/>
                    <a:pt x="76" y="67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3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7" y="60"/>
                    <a:pt x="103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2" y="77"/>
                  </a:cubicBezTo>
                  <a:cubicBezTo>
                    <a:pt x="82" y="78"/>
                    <a:pt x="82" y="78"/>
                    <a:pt x="82" y="79"/>
                  </a:cubicBez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6" y="61"/>
                    <a:pt x="40" y="58"/>
                    <a:pt x="35" y="55"/>
                  </a:cubicBezTo>
                  <a:cubicBezTo>
                    <a:pt x="30" y="53"/>
                    <a:pt x="25" y="51"/>
                    <a:pt x="21" y="49"/>
                  </a:cubicBezTo>
                  <a:cubicBezTo>
                    <a:pt x="18" y="47"/>
                    <a:pt x="15" y="46"/>
                    <a:pt x="13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6" y="34"/>
                    <a:pt x="15" y="33"/>
                    <a:pt x="14" y="32"/>
                  </a:cubicBezTo>
                  <a:moveTo>
                    <a:pt x="129" y="27"/>
                  </a:moveTo>
                  <a:cubicBezTo>
                    <a:pt x="128" y="28"/>
                    <a:pt x="127" y="28"/>
                    <a:pt x="125" y="28"/>
                  </a:cubicBezTo>
                  <a:cubicBezTo>
                    <a:pt x="128" y="29"/>
                    <a:pt x="130" y="30"/>
                    <a:pt x="132" y="31"/>
                  </a:cubicBezTo>
                  <a:cubicBezTo>
                    <a:pt x="133" y="31"/>
                    <a:pt x="135" y="31"/>
                    <a:pt x="136" y="31"/>
                  </a:cubicBezTo>
                  <a:cubicBezTo>
                    <a:pt x="135" y="30"/>
                    <a:pt x="135" y="30"/>
                    <a:pt x="134" y="30"/>
                  </a:cubicBezTo>
                  <a:cubicBezTo>
                    <a:pt x="132" y="29"/>
                    <a:pt x="131" y="28"/>
                    <a:pt x="129" y="27"/>
                  </a:cubicBezTo>
                  <a:moveTo>
                    <a:pt x="123" y="24"/>
                  </a:moveTo>
                  <a:cubicBezTo>
                    <a:pt x="122" y="25"/>
                    <a:pt x="121" y="25"/>
                    <a:pt x="119" y="25"/>
                  </a:cubicBezTo>
                  <a:cubicBezTo>
                    <a:pt x="120" y="26"/>
                    <a:pt x="121" y="26"/>
                    <a:pt x="122" y="27"/>
                  </a:cubicBezTo>
                  <a:cubicBezTo>
                    <a:pt x="124" y="27"/>
                    <a:pt x="125" y="26"/>
                    <a:pt x="126" y="26"/>
                  </a:cubicBezTo>
                  <a:cubicBezTo>
                    <a:pt x="125" y="25"/>
                    <a:pt x="124" y="25"/>
                    <a:pt x="123" y="24"/>
                  </a:cubicBezTo>
                  <a:moveTo>
                    <a:pt x="34" y="7"/>
                  </a:moveTo>
                  <a:cubicBezTo>
                    <a:pt x="28" y="9"/>
                    <a:pt x="22" y="10"/>
                    <a:pt x="16" y="11"/>
                  </a:cubicBezTo>
                  <a:cubicBezTo>
                    <a:pt x="13" y="11"/>
                    <a:pt x="11" y="13"/>
                    <a:pt x="9" y="16"/>
                  </a:cubicBezTo>
                  <a:cubicBezTo>
                    <a:pt x="9" y="19"/>
                    <a:pt x="8" y="21"/>
                    <a:pt x="9" y="23"/>
                  </a:cubicBezTo>
                  <a:cubicBezTo>
                    <a:pt x="9" y="23"/>
                    <a:pt x="10" y="24"/>
                    <a:pt x="10" y="24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1" y="22"/>
                    <a:pt x="11" y="19"/>
                    <a:pt x="13" y="16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2" y="12"/>
                    <a:pt x="30" y="11"/>
                    <a:pt x="37" y="9"/>
                  </a:cubicBezTo>
                  <a:cubicBezTo>
                    <a:pt x="36" y="9"/>
                    <a:pt x="35" y="8"/>
                    <a:pt x="34" y="7"/>
                  </a:cubicBezTo>
                  <a:moveTo>
                    <a:pt x="7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2" y="2"/>
                    <a:pt x="57" y="3"/>
                  </a:cubicBezTo>
                  <a:cubicBezTo>
                    <a:pt x="51" y="4"/>
                    <a:pt x="45" y="5"/>
                    <a:pt x="39" y="7"/>
                  </a:cubicBezTo>
                  <a:cubicBezTo>
                    <a:pt x="40" y="7"/>
                    <a:pt x="41" y="8"/>
                    <a:pt x="42" y="9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70" y="3"/>
                    <a:pt x="71" y="3"/>
                  </a:cubicBezTo>
                  <a:cubicBezTo>
                    <a:pt x="72" y="3"/>
                    <a:pt x="74" y="3"/>
                    <a:pt x="76" y="4"/>
                  </a:cubicBezTo>
                  <a:cubicBezTo>
                    <a:pt x="86" y="9"/>
                    <a:pt x="96" y="14"/>
                    <a:pt x="106" y="19"/>
                  </a:cubicBezTo>
                  <a:cubicBezTo>
                    <a:pt x="107" y="19"/>
                    <a:pt x="109" y="18"/>
                    <a:pt x="110" y="18"/>
                  </a:cubicBezTo>
                  <a:cubicBezTo>
                    <a:pt x="98" y="12"/>
                    <a:pt x="86" y="7"/>
                    <a:pt x="74" y="1"/>
                  </a:cubicBezTo>
                  <a:cubicBezTo>
                    <a:pt x="73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84"/>
            <p:cNvSpPr>
              <a:spLocks noEditPoints="1"/>
            </p:cNvSpPr>
            <p:nvPr userDrawn="1"/>
          </p:nvSpPr>
          <p:spPr bwMode="auto">
            <a:xfrm>
              <a:off x="2790825" y="1639888"/>
              <a:ext cx="349250" cy="296863"/>
            </a:xfrm>
            <a:custGeom>
              <a:avLst/>
              <a:gdLst>
                <a:gd name="T0" fmla="*/ 68 w 143"/>
                <a:gd name="T1" fmla="*/ 121 h 121"/>
                <a:gd name="T2" fmla="*/ 74 w 143"/>
                <a:gd name="T3" fmla="*/ 112 h 121"/>
                <a:gd name="T4" fmla="*/ 67 w 143"/>
                <a:gd name="T5" fmla="*/ 98 h 121"/>
                <a:gd name="T6" fmla="*/ 50 w 143"/>
                <a:gd name="T7" fmla="*/ 94 h 121"/>
                <a:gd name="T8" fmla="*/ 54 w 143"/>
                <a:gd name="T9" fmla="*/ 90 h 121"/>
                <a:gd name="T10" fmla="*/ 55 w 143"/>
                <a:gd name="T11" fmla="*/ 85 h 121"/>
                <a:gd name="T12" fmla="*/ 124 w 143"/>
                <a:gd name="T13" fmla="*/ 83 h 121"/>
                <a:gd name="T14" fmla="*/ 67 w 143"/>
                <a:gd name="T15" fmla="*/ 100 h 121"/>
                <a:gd name="T16" fmla="*/ 67 w 143"/>
                <a:gd name="T17" fmla="*/ 109 h 121"/>
                <a:gd name="T18" fmla="*/ 70 w 143"/>
                <a:gd name="T19" fmla="*/ 105 h 121"/>
                <a:gd name="T20" fmla="*/ 104 w 143"/>
                <a:gd name="T21" fmla="*/ 92 h 121"/>
                <a:gd name="T22" fmla="*/ 89 w 143"/>
                <a:gd name="T23" fmla="*/ 106 h 121"/>
                <a:gd name="T24" fmla="*/ 124 w 143"/>
                <a:gd name="T25" fmla="*/ 83 h 121"/>
                <a:gd name="T26" fmla="*/ 100 w 143"/>
                <a:gd name="T27" fmla="*/ 77 h 121"/>
                <a:gd name="T28" fmla="*/ 116 w 143"/>
                <a:gd name="T29" fmla="*/ 80 h 121"/>
                <a:gd name="T30" fmla="*/ 125 w 143"/>
                <a:gd name="T31" fmla="*/ 78 h 121"/>
                <a:gd name="T32" fmla="*/ 48 w 143"/>
                <a:gd name="T33" fmla="*/ 78 h 121"/>
                <a:gd name="T34" fmla="*/ 7 w 143"/>
                <a:gd name="T35" fmla="*/ 81 h 121"/>
                <a:gd name="T36" fmla="*/ 62 w 143"/>
                <a:gd name="T37" fmla="*/ 114 h 121"/>
                <a:gd name="T38" fmla="*/ 34 w 143"/>
                <a:gd name="T39" fmla="*/ 95 h 121"/>
                <a:gd name="T40" fmla="*/ 0 w 143"/>
                <a:gd name="T41" fmla="*/ 69 h 121"/>
                <a:gd name="T42" fmla="*/ 90 w 143"/>
                <a:gd name="T43" fmla="*/ 68 h 121"/>
                <a:gd name="T44" fmla="*/ 64 w 143"/>
                <a:gd name="T45" fmla="*/ 71 h 121"/>
                <a:gd name="T46" fmla="*/ 62 w 143"/>
                <a:gd name="T47" fmla="*/ 80 h 121"/>
                <a:gd name="T48" fmla="*/ 110 w 143"/>
                <a:gd name="T49" fmla="*/ 62 h 121"/>
                <a:gd name="T50" fmla="*/ 92 w 143"/>
                <a:gd name="T51" fmla="*/ 68 h 121"/>
                <a:gd name="T52" fmla="*/ 65 w 143"/>
                <a:gd name="T53" fmla="*/ 77 h 121"/>
                <a:gd name="T54" fmla="*/ 58 w 143"/>
                <a:gd name="T55" fmla="*/ 78 h 121"/>
                <a:gd name="T56" fmla="*/ 47 w 143"/>
                <a:gd name="T57" fmla="*/ 79 h 121"/>
                <a:gd name="T58" fmla="*/ 49 w 143"/>
                <a:gd name="T59" fmla="*/ 100 h 121"/>
                <a:gd name="T60" fmla="*/ 49 w 143"/>
                <a:gd name="T61" fmla="*/ 91 h 121"/>
                <a:gd name="T62" fmla="*/ 49 w 143"/>
                <a:gd name="T63" fmla="*/ 84 h 121"/>
                <a:gd name="T64" fmla="*/ 57 w 143"/>
                <a:gd name="T65" fmla="*/ 82 h 121"/>
                <a:gd name="T66" fmla="*/ 93 w 143"/>
                <a:gd name="T67" fmla="*/ 76 h 121"/>
                <a:gd name="T68" fmla="*/ 114 w 143"/>
                <a:gd name="T69" fmla="*/ 72 h 121"/>
                <a:gd name="T70" fmla="*/ 128 w 143"/>
                <a:gd name="T71" fmla="*/ 65 h 121"/>
                <a:gd name="T72" fmla="*/ 71 w 143"/>
                <a:gd name="T73" fmla="*/ 59 h 121"/>
                <a:gd name="T74" fmla="*/ 82 w 143"/>
                <a:gd name="T75" fmla="*/ 64 h 121"/>
                <a:gd name="T76" fmla="*/ 6 w 143"/>
                <a:gd name="T77" fmla="*/ 44 h 121"/>
                <a:gd name="T78" fmla="*/ 44 w 143"/>
                <a:gd name="T79" fmla="*/ 69 h 121"/>
                <a:gd name="T80" fmla="*/ 142 w 143"/>
                <a:gd name="T81" fmla="*/ 32 h 121"/>
                <a:gd name="T82" fmla="*/ 139 w 143"/>
                <a:gd name="T83" fmla="*/ 35 h 121"/>
                <a:gd name="T84" fmla="*/ 101 w 143"/>
                <a:gd name="T85" fmla="*/ 61 h 121"/>
                <a:gd name="T86" fmla="*/ 139 w 143"/>
                <a:gd name="T87" fmla="*/ 41 h 121"/>
                <a:gd name="T88" fmla="*/ 13 w 143"/>
                <a:gd name="T89" fmla="*/ 30 h 121"/>
                <a:gd name="T90" fmla="*/ 13 w 143"/>
                <a:gd name="T91" fmla="*/ 30 h 121"/>
                <a:gd name="T92" fmla="*/ 6 w 143"/>
                <a:gd name="T93" fmla="*/ 27 h 121"/>
                <a:gd name="T94" fmla="*/ 129 w 143"/>
                <a:gd name="T95" fmla="*/ 9 h 121"/>
                <a:gd name="T96" fmla="*/ 14 w 143"/>
                <a:gd name="T97" fmla="*/ 14 h 121"/>
                <a:gd name="T98" fmla="*/ 24 w 143"/>
                <a:gd name="T99" fmla="*/ 20 h 121"/>
                <a:gd name="T100" fmla="*/ 69 w 143"/>
                <a:gd name="T101" fmla="*/ 51 h 121"/>
                <a:gd name="T102" fmla="*/ 143 w 143"/>
                <a:gd name="T103" fmla="*/ 31 h 121"/>
                <a:gd name="T104" fmla="*/ 129 w 143"/>
                <a:gd name="T105" fmla="*/ 22 h 121"/>
                <a:gd name="T106" fmla="*/ 130 w 143"/>
                <a:gd name="T107" fmla="*/ 23 h 121"/>
                <a:gd name="T108" fmla="*/ 90 w 143"/>
                <a:gd name="T109" fmla="*/ 38 h 121"/>
                <a:gd name="T110" fmla="*/ 91 w 143"/>
                <a:gd name="T111" fmla="*/ 30 h 121"/>
                <a:gd name="T112" fmla="*/ 73 w 143"/>
                <a:gd name="T113" fmla="*/ 30 h 121"/>
                <a:gd name="T114" fmla="*/ 40 w 143"/>
                <a:gd name="T115" fmla="*/ 28 h 121"/>
                <a:gd name="T116" fmla="*/ 10 w 143"/>
                <a:gd name="T117" fmla="*/ 6 h 121"/>
                <a:gd name="T118" fmla="*/ 123 w 143"/>
                <a:gd name="T11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3" h="121">
                  <a:moveTo>
                    <a:pt x="75" y="118"/>
                  </a:moveTo>
                  <a:cubicBezTo>
                    <a:pt x="71" y="119"/>
                    <a:pt x="67" y="120"/>
                    <a:pt x="64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5" y="121"/>
                    <a:pt x="65" y="121"/>
                    <a:pt x="66" y="121"/>
                  </a:cubicBezTo>
                  <a:cubicBezTo>
                    <a:pt x="67" y="121"/>
                    <a:pt x="68" y="121"/>
                    <a:pt x="68" y="121"/>
                  </a:cubicBezTo>
                  <a:cubicBezTo>
                    <a:pt x="71" y="120"/>
                    <a:pt x="73" y="119"/>
                    <a:pt x="75" y="118"/>
                  </a:cubicBezTo>
                  <a:moveTo>
                    <a:pt x="109" y="104"/>
                  </a:moveTo>
                  <a:cubicBezTo>
                    <a:pt x="99" y="106"/>
                    <a:pt x="90" y="107"/>
                    <a:pt x="81" y="109"/>
                  </a:cubicBezTo>
                  <a:cubicBezTo>
                    <a:pt x="80" y="109"/>
                    <a:pt x="79" y="110"/>
                    <a:pt x="78" y="110"/>
                  </a:cubicBezTo>
                  <a:cubicBezTo>
                    <a:pt x="77" y="111"/>
                    <a:pt x="75" y="111"/>
                    <a:pt x="74" y="112"/>
                  </a:cubicBezTo>
                  <a:cubicBezTo>
                    <a:pt x="83" y="110"/>
                    <a:pt x="93" y="109"/>
                    <a:pt x="102" y="107"/>
                  </a:cubicBezTo>
                  <a:cubicBezTo>
                    <a:pt x="104" y="106"/>
                    <a:pt x="106" y="105"/>
                    <a:pt x="109" y="104"/>
                  </a:cubicBezTo>
                  <a:moveTo>
                    <a:pt x="67" y="98"/>
                  </a:move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moveTo>
                    <a:pt x="54" y="93"/>
                  </a:moveTo>
                  <a:cubicBezTo>
                    <a:pt x="54" y="93"/>
                    <a:pt x="54" y="93"/>
                    <a:pt x="53" y="93"/>
                  </a:cubicBezTo>
                  <a:cubicBezTo>
                    <a:pt x="52" y="93"/>
                    <a:pt x="51" y="93"/>
                    <a:pt x="50" y="94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51" y="96"/>
                    <a:pt x="51" y="98"/>
                    <a:pt x="52" y="100"/>
                  </a:cubicBezTo>
                  <a:cubicBezTo>
                    <a:pt x="53" y="99"/>
                    <a:pt x="54" y="99"/>
                    <a:pt x="55" y="99"/>
                  </a:cubicBezTo>
                  <a:cubicBezTo>
                    <a:pt x="55" y="98"/>
                    <a:pt x="55" y="96"/>
                    <a:pt x="54" y="94"/>
                  </a:cubicBezTo>
                  <a:cubicBezTo>
                    <a:pt x="54" y="93"/>
                    <a:pt x="54" y="93"/>
                    <a:pt x="54" y="93"/>
                  </a:cubicBezTo>
                  <a:moveTo>
                    <a:pt x="54" y="90"/>
                  </a:moveTo>
                  <a:cubicBezTo>
                    <a:pt x="52" y="90"/>
                    <a:pt x="51" y="90"/>
                    <a:pt x="49" y="90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1"/>
                    <a:pt x="52" y="91"/>
                    <a:pt x="54" y="91"/>
                  </a:cubicBezTo>
                  <a:cubicBezTo>
                    <a:pt x="54" y="90"/>
                    <a:pt x="54" y="90"/>
                    <a:pt x="54" y="90"/>
                  </a:cubicBezTo>
                  <a:moveTo>
                    <a:pt x="55" y="85"/>
                  </a:moveTo>
                  <a:cubicBezTo>
                    <a:pt x="53" y="85"/>
                    <a:pt x="51" y="85"/>
                    <a:pt x="50" y="85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1" y="86"/>
                    <a:pt x="53" y="86"/>
                    <a:pt x="54" y="86"/>
                  </a:cubicBezTo>
                  <a:cubicBezTo>
                    <a:pt x="54" y="85"/>
                    <a:pt x="54" y="85"/>
                    <a:pt x="55" y="85"/>
                  </a:cubicBezTo>
                  <a:moveTo>
                    <a:pt x="124" y="83"/>
                  </a:moveTo>
                  <a:cubicBezTo>
                    <a:pt x="110" y="87"/>
                    <a:pt x="96" y="90"/>
                    <a:pt x="82" y="94"/>
                  </a:cubicBezTo>
                  <a:cubicBezTo>
                    <a:pt x="79" y="95"/>
                    <a:pt x="75" y="97"/>
                    <a:pt x="71" y="98"/>
                  </a:cubicBezTo>
                  <a:cubicBezTo>
                    <a:pt x="71" y="98"/>
                    <a:pt x="70" y="99"/>
                    <a:pt x="70" y="99"/>
                  </a:cubicBezTo>
                  <a:cubicBezTo>
                    <a:pt x="69" y="99"/>
                    <a:pt x="68" y="100"/>
                    <a:pt x="68" y="100"/>
                  </a:cubicBezTo>
                  <a:cubicBezTo>
                    <a:pt x="68" y="100"/>
                    <a:pt x="68" y="100"/>
                    <a:pt x="67" y="100"/>
                  </a:cubicBezTo>
                  <a:cubicBezTo>
                    <a:pt x="67" y="99"/>
                    <a:pt x="67" y="99"/>
                    <a:pt x="66" y="99"/>
                  </a:cubicBezTo>
                  <a:cubicBezTo>
                    <a:pt x="65" y="99"/>
                    <a:pt x="64" y="100"/>
                    <a:pt x="64" y="101"/>
                  </a:cubicBezTo>
                  <a:cubicBezTo>
                    <a:pt x="62" y="105"/>
                    <a:pt x="61" y="109"/>
                    <a:pt x="62" y="114"/>
                  </a:cubicBezTo>
                  <a:cubicBezTo>
                    <a:pt x="64" y="113"/>
                    <a:pt x="66" y="113"/>
                    <a:pt x="68" y="113"/>
                  </a:cubicBezTo>
                  <a:cubicBezTo>
                    <a:pt x="68" y="112"/>
                    <a:pt x="68" y="110"/>
                    <a:pt x="67" y="109"/>
                  </a:cubicBezTo>
                  <a:cubicBezTo>
                    <a:pt x="80" y="104"/>
                    <a:pt x="92" y="100"/>
                    <a:pt x="104" y="95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92" y="99"/>
                    <a:pt x="80" y="103"/>
                    <a:pt x="68" y="108"/>
                  </a:cubicBezTo>
                  <a:cubicBezTo>
                    <a:pt x="68" y="107"/>
                    <a:pt x="67" y="105"/>
                    <a:pt x="69" y="105"/>
                  </a:cubicBezTo>
                  <a:cubicBezTo>
                    <a:pt x="69" y="105"/>
                    <a:pt x="69" y="105"/>
                    <a:pt x="70" y="105"/>
                  </a:cubicBezTo>
                  <a:cubicBezTo>
                    <a:pt x="70" y="105"/>
                    <a:pt x="70" y="105"/>
                    <a:pt x="70" y="105"/>
                  </a:cubicBezTo>
                  <a:cubicBezTo>
                    <a:pt x="77" y="101"/>
                    <a:pt x="84" y="99"/>
                    <a:pt x="90" y="96"/>
                  </a:cubicBezTo>
                  <a:cubicBezTo>
                    <a:pt x="100" y="92"/>
                    <a:pt x="109" y="89"/>
                    <a:pt x="119" y="85"/>
                  </a:cubicBezTo>
                  <a:cubicBezTo>
                    <a:pt x="119" y="85"/>
                    <a:pt x="120" y="84"/>
                    <a:pt x="121" y="84"/>
                  </a:cubicBezTo>
                  <a:cubicBezTo>
                    <a:pt x="116" y="88"/>
                    <a:pt x="110" y="89"/>
                    <a:pt x="104" y="92"/>
                  </a:cubicBezTo>
                  <a:cubicBezTo>
                    <a:pt x="102" y="92"/>
                    <a:pt x="100" y="93"/>
                    <a:pt x="99" y="94"/>
                  </a:cubicBezTo>
                  <a:cubicBezTo>
                    <a:pt x="105" y="92"/>
                    <a:pt x="111" y="90"/>
                    <a:pt x="117" y="88"/>
                  </a:cubicBezTo>
                  <a:cubicBezTo>
                    <a:pt x="118" y="90"/>
                    <a:pt x="118" y="91"/>
                    <a:pt x="118" y="93"/>
                  </a:cubicBezTo>
                  <a:cubicBezTo>
                    <a:pt x="118" y="93"/>
                    <a:pt x="117" y="94"/>
                    <a:pt x="117" y="94"/>
                  </a:cubicBezTo>
                  <a:cubicBezTo>
                    <a:pt x="107" y="98"/>
                    <a:pt x="98" y="102"/>
                    <a:pt x="89" y="106"/>
                  </a:cubicBezTo>
                  <a:cubicBezTo>
                    <a:pt x="100" y="102"/>
                    <a:pt x="113" y="100"/>
                    <a:pt x="125" y="98"/>
                  </a:cubicBezTo>
                  <a:cubicBezTo>
                    <a:pt x="127" y="96"/>
                    <a:pt x="127" y="95"/>
                    <a:pt x="125" y="93"/>
                  </a:cubicBezTo>
                  <a:cubicBezTo>
                    <a:pt x="124" y="92"/>
                    <a:pt x="123" y="92"/>
                    <a:pt x="121" y="91"/>
                  </a:cubicBezTo>
                  <a:cubicBezTo>
                    <a:pt x="120" y="89"/>
                    <a:pt x="119" y="88"/>
                    <a:pt x="121" y="86"/>
                  </a:cubicBezTo>
                  <a:cubicBezTo>
                    <a:pt x="122" y="85"/>
                    <a:pt x="123" y="84"/>
                    <a:pt x="124" y="83"/>
                  </a:cubicBezTo>
                  <a:moveTo>
                    <a:pt x="100" y="77"/>
                  </a:moveTo>
                  <a:cubicBezTo>
                    <a:pt x="94" y="78"/>
                    <a:pt x="87" y="80"/>
                    <a:pt x="81" y="81"/>
                  </a:cubicBezTo>
                  <a:cubicBezTo>
                    <a:pt x="78" y="81"/>
                    <a:pt x="76" y="82"/>
                    <a:pt x="73" y="83"/>
                  </a:cubicBezTo>
                  <a:cubicBezTo>
                    <a:pt x="79" y="82"/>
                    <a:pt x="85" y="81"/>
                    <a:pt x="92" y="80"/>
                  </a:cubicBezTo>
                  <a:cubicBezTo>
                    <a:pt x="94" y="79"/>
                    <a:pt x="97" y="78"/>
                    <a:pt x="100" y="77"/>
                  </a:cubicBezTo>
                  <a:moveTo>
                    <a:pt x="124" y="77"/>
                  </a:moveTo>
                  <a:cubicBezTo>
                    <a:pt x="122" y="78"/>
                    <a:pt x="121" y="78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19" y="80"/>
                    <a:pt x="118" y="80"/>
                    <a:pt x="118" y="80"/>
                  </a:cubicBezTo>
                  <a:cubicBezTo>
                    <a:pt x="117" y="80"/>
                    <a:pt x="116" y="80"/>
                    <a:pt x="116" y="80"/>
                  </a:cubicBezTo>
                  <a:cubicBezTo>
                    <a:pt x="107" y="82"/>
                    <a:pt x="99" y="84"/>
                    <a:pt x="91" y="86"/>
                  </a:cubicBezTo>
                  <a:cubicBezTo>
                    <a:pt x="89" y="86"/>
                    <a:pt x="88" y="87"/>
                    <a:pt x="86" y="87"/>
                  </a:cubicBezTo>
                  <a:cubicBezTo>
                    <a:pt x="86" y="88"/>
                    <a:pt x="86" y="88"/>
                    <a:pt x="86" y="89"/>
                  </a:cubicBezTo>
                  <a:cubicBezTo>
                    <a:pt x="99" y="85"/>
                    <a:pt x="113" y="82"/>
                    <a:pt x="126" y="79"/>
                  </a:cubicBezTo>
                  <a:cubicBezTo>
                    <a:pt x="126" y="79"/>
                    <a:pt x="125" y="78"/>
                    <a:pt x="125" y="78"/>
                  </a:cubicBezTo>
                  <a:cubicBezTo>
                    <a:pt x="125" y="78"/>
                    <a:pt x="125" y="78"/>
                    <a:pt x="124" y="77"/>
                  </a:cubicBezTo>
                  <a:moveTo>
                    <a:pt x="45" y="75"/>
                  </a:moveTo>
                  <a:cubicBezTo>
                    <a:pt x="45" y="75"/>
                    <a:pt x="45" y="76"/>
                    <a:pt x="44" y="76"/>
                  </a:cubicBezTo>
                  <a:cubicBezTo>
                    <a:pt x="45" y="77"/>
                    <a:pt x="46" y="78"/>
                    <a:pt x="47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7"/>
                    <a:pt x="46" y="76"/>
                    <a:pt x="45" y="75"/>
                  </a:cubicBezTo>
                  <a:moveTo>
                    <a:pt x="0" y="69"/>
                  </a:moveTo>
                  <a:cubicBezTo>
                    <a:pt x="0" y="71"/>
                    <a:pt x="1" y="73"/>
                    <a:pt x="1" y="76"/>
                  </a:cubicBezTo>
                  <a:cubicBezTo>
                    <a:pt x="2" y="77"/>
                    <a:pt x="2" y="78"/>
                    <a:pt x="3" y="78"/>
                  </a:cubicBezTo>
                  <a:cubicBezTo>
                    <a:pt x="5" y="79"/>
                    <a:pt x="6" y="80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2"/>
                    <a:pt x="9" y="82"/>
                  </a:cubicBezTo>
                  <a:cubicBezTo>
                    <a:pt x="14" y="86"/>
                    <a:pt x="20" y="90"/>
                    <a:pt x="25" y="93"/>
                  </a:cubicBezTo>
                  <a:cubicBezTo>
                    <a:pt x="35" y="101"/>
                    <a:pt x="45" y="108"/>
                    <a:pt x="56" y="115"/>
                  </a:cubicBezTo>
                  <a:cubicBezTo>
                    <a:pt x="58" y="114"/>
                    <a:pt x="60" y="114"/>
                    <a:pt x="62" y="114"/>
                  </a:cubicBezTo>
                  <a:cubicBezTo>
                    <a:pt x="61" y="113"/>
                    <a:pt x="61" y="113"/>
                    <a:pt x="60" y="113"/>
                  </a:cubicBezTo>
                  <a:cubicBezTo>
                    <a:pt x="55" y="109"/>
                    <a:pt x="50" y="106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3" y="101"/>
                    <a:pt x="42" y="100"/>
                    <a:pt x="41" y="100"/>
                  </a:cubicBezTo>
                  <a:cubicBezTo>
                    <a:pt x="39" y="98"/>
                    <a:pt x="36" y="96"/>
                    <a:pt x="34" y="95"/>
                  </a:cubicBezTo>
                  <a:cubicBezTo>
                    <a:pt x="28" y="91"/>
                    <a:pt x="23" y="87"/>
                    <a:pt x="17" y="83"/>
                  </a:cubicBezTo>
                  <a:cubicBezTo>
                    <a:pt x="14" y="81"/>
                    <a:pt x="11" y="79"/>
                    <a:pt x="8" y="77"/>
                  </a:cubicBezTo>
                  <a:cubicBezTo>
                    <a:pt x="7" y="76"/>
                    <a:pt x="5" y="74"/>
                    <a:pt x="5" y="73"/>
                  </a:cubicBezTo>
                  <a:cubicBezTo>
                    <a:pt x="5" y="73"/>
                    <a:pt x="4" y="72"/>
                    <a:pt x="4" y="71"/>
                  </a:cubicBezTo>
                  <a:cubicBezTo>
                    <a:pt x="3" y="70"/>
                    <a:pt x="2" y="70"/>
                    <a:pt x="0" y="69"/>
                  </a:cubicBezTo>
                  <a:moveTo>
                    <a:pt x="89" y="68"/>
                  </a:moveTo>
                  <a:cubicBezTo>
                    <a:pt x="86" y="68"/>
                    <a:pt x="84" y="69"/>
                    <a:pt x="82" y="69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3" y="70"/>
                    <a:pt x="87" y="69"/>
                    <a:pt x="90" y="68"/>
                  </a:cubicBezTo>
                  <a:cubicBezTo>
                    <a:pt x="90" y="68"/>
                    <a:pt x="89" y="68"/>
                    <a:pt x="89" y="68"/>
                  </a:cubicBezTo>
                  <a:moveTo>
                    <a:pt x="83" y="65"/>
                  </a:moveTo>
                  <a:cubicBezTo>
                    <a:pt x="83" y="65"/>
                    <a:pt x="83" y="65"/>
                    <a:pt x="83" y="65"/>
                  </a:cubicBezTo>
                  <a:cubicBezTo>
                    <a:pt x="77" y="67"/>
                    <a:pt x="70" y="68"/>
                    <a:pt x="64" y="70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71" y="69"/>
                    <a:pt x="78" y="67"/>
                    <a:pt x="85" y="66"/>
                  </a:cubicBezTo>
                  <a:cubicBezTo>
                    <a:pt x="84" y="65"/>
                    <a:pt x="83" y="65"/>
                    <a:pt x="83" y="65"/>
                  </a:cubicBezTo>
                  <a:moveTo>
                    <a:pt x="62" y="80"/>
                  </a:moveTo>
                  <a:cubicBezTo>
                    <a:pt x="60" y="77"/>
                    <a:pt x="60" y="74"/>
                    <a:pt x="60" y="71"/>
                  </a:cubicBezTo>
                  <a:cubicBezTo>
                    <a:pt x="61" y="74"/>
                    <a:pt x="61" y="77"/>
                    <a:pt x="62" y="80"/>
                  </a:cubicBezTo>
                  <a:moveTo>
                    <a:pt x="122" y="58"/>
                  </a:moveTo>
                  <a:cubicBezTo>
                    <a:pt x="121" y="58"/>
                    <a:pt x="120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60"/>
                    <a:pt x="118" y="60"/>
                    <a:pt x="118" y="60"/>
                  </a:cubicBezTo>
                  <a:cubicBezTo>
                    <a:pt x="115" y="61"/>
                    <a:pt x="113" y="62"/>
                    <a:pt x="110" y="62"/>
                  </a:cubicBezTo>
                  <a:cubicBezTo>
                    <a:pt x="109" y="63"/>
                    <a:pt x="108" y="63"/>
                    <a:pt x="107" y="63"/>
                  </a:cubicBezTo>
                  <a:cubicBezTo>
                    <a:pt x="106" y="64"/>
                    <a:pt x="105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0" y="65"/>
                    <a:pt x="95" y="66"/>
                    <a:pt x="91" y="67"/>
                  </a:cubicBezTo>
                  <a:cubicBezTo>
                    <a:pt x="91" y="67"/>
                    <a:pt x="92" y="67"/>
                    <a:pt x="92" y="68"/>
                  </a:cubicBezTo>
                  <a:cubicBezTo>
                    <a:pt x="101" y="66"/>
                    <a:pt x="110" y="63"/>
                    <a:pt x="119" y="61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62"/>
                    <a:pt x="118" y="63"/>
                    <a:pt x="117" y="63"/>
                  </a:cubicBezTo>
                  <a:cubicBezTo>
                    <a:pt x="100" y="67"/>
                    <a:pt x="84" y="72"/>
                    <a:pt x="67" y="76"/>
                  </a:cubicBezTo>
                  <a:cubicBezTo>
                    <a:pt x="66" y="77"/>
                    <a:pt x="65" y="77"/>
                    <a:pt x="65" y="77"/>
                  </a:cubicBezTo>
                  <a:cubicBezTo>
                    <a:pt x="63" y="77"/>
                    <a:pt x="63" y="76"/>
                    <a:pt x="63" y="74"/>
                  </a:cubicBezTo>
                  <a:cubicBezTo>
                    <a:pt x="63" y="73"/>
                    <a:pt x="62" y="72"/>
                    <a:pt x="62" y="71"/>
                  </a:cubicBezTo>
                  <a:cubicBezTo>
                    <a:pt x="62" y="69"/>
                    <a:pt x="63" y="68"/>
                    <a:pt x="64" y="68"/>
                  </a:cubicBezTo>
                  <a:cubicBezTo>
                    <a:pt x="61" y="68"/>
                    <a:pt x="59" y="69"/>
                    <a:pt x="56" y="69"/>
                  </a:cubicBezTo>
                  <a:cubicBezTo>
                    <a:pt x="56" y="72"/>
                    <a:pt x="57" y="74"/>
                    <a:pt x="58" y="78"/>
                  </a:cubicBezTo>
                  <a:cubicBezTo>
                    <a:pt x="56" y="77"/>
                    <a:pt x="55" y="76"/>
                    <a:pt x="53" y="75"/>
                  </a:cubicBezTo>
                  <a:cubicBezTo>
                    <a:pt x="52" y="74"/>
                    <a:pt x="51" y="73"/>
                    <a:pt x="49" y="71"/>
                  </a:cubicBezTo>
                  <a:cubicBezTo>
                    <a:pt x="48" y="72"/>
                    <a:pt x="47" y="73"/>
                    <a:pt x="47" y="73"/>
                  </a:cubicBezTo>
                  <a:cubicBezTo>
                    <a:pt x="48" y="75"/>
                    <a:pt x="50" y="76"/>
                    <a:pt x="52" y="78"/>
                  </a:cubicBezTo>
                  <a:cubicBezTo>
                    <a:pt x="50" y="78"/>
                    <a:pt x="48" y="79"/>
                    <a:pt x="47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2"/>
                    <a:pt x="43" y="83"/>
                    <a:pt x="42" y="85"/>
                  </a:cubicBezTo>
                  <a:cubicBezTo>
                    <a:pt x="42" y="89"/>
                    <a:pt x="42" y="94"/>
                    <a:pt x="44" y="99"/>
                  </a:cubicBezTo>
                  <a:cubicBezTo>
                    <a:pt x="45" y="100"/>
                    <a:pt x="46" y="101"/>
                    <a:pt x="47" y="101"/>
                  </a:cubicBezTo>
                  <a:cubicBezTo>
                    <a:pt x="48" y="101"/>
                    <a:pt x="48" y="101"/>
                    <a:pt x="49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6"/>
                    <a:pt x="49" y="94"/>
                  </a:cubicBezTo>
                  <a:cubicBezTo>
                    <a:pt x="48" y="94"/>
                    <a:pt x="47" y="93"/>
                    <a:pt x="47" y="92"/>
                  </a:cubicBezTo>
                  <a:cubicBezTo>
                    <a:pt x="48" y="92"/>
                    <a:pt x="48" y="92"/>
                    <a:pt x="49" y="92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1"/>
                    <a:pt x="48" y="91"/>
                    <a:pt x="47" y="91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88"/>
                    <a:pt x="47" y="87"/>
                    <a:pt x="47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4"/>
                    <a:pt x="49" y="84"/>
                    <a:pt x="49" y="84"/>
                  </a:cubicBezTo>
                  <a:cubicBezTo>
                    <a:pt x="50" y="84"/>
                    <a:pt x="51" y="84"/>
                    <a:pt x="52" y="83"/>
                  </a:cubicBezTo>
                  <a:cubicBezTo>
                    <a:pt x="53" y="83"/>
                    <a:pt x="54" y="82"/>
                    <a:pt x="56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2"/>
                    <a:pt x="56" y="82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8" y="79"/>
                    <a:pt x="77" y="77"/>
                    <a:pt x="85" y="75"/>
                  </a:cubicBezTo>
                  <a:cubicBezTo>
                    <a:pt x="86" y="75"/>
                    <a:pt x="86" y="75"/>
                    <a:pt x="87" y="75"/>
                  </a:cubicBezTo>
                  <a:cubicBezTo>
                    <a:pt x="89" y="75"/>
                    <a:pt x="91" y="76"/>
                    <a:pt x="93" y="76"/>
                  </a:cubicBezTo>
                  <a:cubicBezTo>
                    <a:pt x="93" y="76"/>
                    <a:pt x="93" y="76"/>
                    <a:pt x="93" y="77"/>
                  </a:cubicBezTo>
                  <a:cubicBezTo>
                    <a:pt x="99" y="75"/>
                    <a:pt x="105" y="75"/>
                    <a:pt x="110" y="74"/>
                  </a:cubicBezTo>
                  <a:cubicBezTo>
                    <a:pt x="110" y="74"/>
                    <a:pt x="110" y="74"/>
                    <a:pt x="110" y="75"/>
                  </a:cubicBezTo>
                  <a:cubicBezTo>
                    <a:pt x="112" y="74"/>
                    <a:pt x="114" y="74"/>
                    <a:pt x="116" y="73"/>
                  </a:cubicBezTo>
                  <a:cubicBezTo>
                    <a:pt x="115" y="73"/>
                    <a:pt x="115" y="73"/>
                    <a:pt x="114" y="72"/>
                  </a:cubicBezTo>
                  <a:cubicBezTo>
                    <a:pt x="115" y="72"/>
                    <a:pt x="116" y="71"/>
                    <a:pt x="116" y="71"/>
                  </a:cubicBezTo>
                  <a:cubicBezTo>
                    <a:pt x="117" y="71"/>
                    <a:pt x="117" y="70"/>
                    <a:pt x="118" y="70"/>
                  </a:cubicBezTo>
                  <a:cubicBezTo>
                    <a:pt x="118" y="69"/>
                    <a:pt x="119" y="69"/>
                    <a:pt x="119" y="69"/>
                  </a:cubicBezTo>
                  <a:cubicBezTo>
                    <a:pt x="122" y="68"/>
                    <a:pt x="125" y="67"/>
                    <a:pt x="127" y="66"/>
                  </a:cubicBezTo>
                  <a:cubicBezTo>
                    <a:pt x="128" y="66"/>
                    <a:pt x="128" y="65"/>
                    <a:pt x="128" y="65"/>
                  </a:cubicBezTo>
                  <a:cubicBezTo>
                    <a:pt x="129" y="64"/>
                    <a:pt x="128" y="64"/>
                    <a:pt x="128" y="63"/>
                  </a:cubicBezTo>
                  <a:cubicBezTo>
                    <a:pt x="127" y="62"/>
                    <a:pt x="126" y="62"/>
                    <a:pt x="125" y="61"/>
                  </a:cubicBezTo>
                  <a:cubicBezTo>
                    <a:pt x="123" y="60"/>
                    <a:pt x="122" y="59"/>
                    <a:pt x="122" y="58"/>
                  </a:cubicBezTo>
                  <a:moveTo>
                    <a:pt x="59" y="53"/>
                  </a:moveTo>
                  <a:cubicBezTo>
                    <a:pt x="63" y="55"/>
                    <a:pt x="67" y="57"/>
                    <a:pt x="71" y="59"/>
                  </a:cubicBezTo>
                  <a:cubicBezTo>
                    <a:pt x="68" y="60"/>
                    <a:pt x="65" y="61"/>
                    <a:pt x="62" y="61"/>
                  </a:cubicBezTo>
                  <a:cubicBezTo>
                    <a:pt x="65" y="63"/>
                    <a:pt x="68" y="64"/>
                    <a:pt x="71" y="66"/>
                  </a:cubicBezTo>
                  <a:cubicBezTo>
                    <a:pt x="73" y="65"/>
                    <a:pt x="76" y="65"/>
                    <a:pt x="79" y="64"/>
                  </a:cubicBezTo>
                  <a:cubicBezTo>
                    <a:pt x="79" y="64"/>
                    <a:pt x="79" y="64"/>
                    <a:pt x="80" y="64"/>
                  </a:cubicBezTo>
                  <a:cubicBezTo>
                    <a:pt x="80" y="64"/>
                    <a:pt x="81" y="64"/>
                    <a:pt x="82" y="64"/>
                  </a:cubicBezTo>
                  <a:cubicBezTo>
                    <a:pt x="78" y="62"/>
                    <a:pt x="75" y="61"/>
                    <a:pt x="71" y="59"/>
                  </a:cubicBezTo>
                  <a:cubicBezTo>
                    <a:pt x="67" y="57"/>
                    <a:pt x="63" y="55"/>
                    <a:pt x="59" y="53"/>
                  </a:cubicBezTo>
                  <a:moveTo>
                    <a:pt x="2" y="35"/>
                  </a:moveTo>
                  <a:cubicBezTo>
                    <a:pt x="3" y="38"/>
                    <a:pt x="3" y="40"/>
                    <a:pt x="3" y="42"/>
                  </a:cubicBezTo>
                  <a:cubicBezTo>
                    <a:pt x="4" y="43"/>
                    <a:pt x="5" y="43"/>
                    <a:pt x="6" y="44"/>
                  </a:cubicBezTo>
                  <a:cubicBezTo>
                    <a:pt x="6" y="44"/>
                    <a:pt x="6" y="43"/>
                    <a:pt x="7" y="43"/>
                  </a:cubicBezTo>
                  <a:cubicBezTo>
                    <a:pt x="14" y="49"/>
                    <a:pt x="22" y="54"/>
                    <a:pt x="28" y="59"/>
                  </a:cubicBezTo>
                  <a:cubicBezTo>
                    <a:pt x="29" y="60"/>
                    <a:pt x="29" y="60"/>
                    <a:pt x="30" y="61"/>
                  </a:cubicBezTo>
                  <a:cubicBezTo>
                    <a:pt x="32" y="63"/>
                    <a:pt x="35" y="64"/>
                    <a:pt x="37" y="66"/>
                  </a:cubicBezTo>
                  <a:cubicBezTo>
                    <a:pt x="39" y="67"/>
                    <a:pt x="41" y="69"/>
                    <a:pt x="44" y="69"/>
                  </a:cubicBezTo>
                  <a:cubicBezTo>
                    <a:pt x="34" y="61"/>
                    <a:pt x="24" y="52"/>
                    <a:pt x="14" y="44"/>
                  </a:cubicBezTo>
                  <a:cubicBezTo>
                    <a:pt x="12" y="43"/>
                    <a:pt x="10" y="42"/>
                    <a:pt x="9" y="40"/>
                  </a:cubicBezTo>
                  <a:cubicBezTo>
                    <a:pt x="8" y="40"/>
                    <a:pt x="8" y="40"/>
                    <a:pt x="8" y="39"/>
                  </a:cubicBezTo>
                  <a:cubicBezTo>
                    <a:pt x="6" y="38"/>
                    <a:pt x="4" y="37"/>
                    <a:pt x="2" y="35"/>
                  </a:cubicBezTo>
                  <a:moveTo>
                    <a:pt x="142" y="32"/>
                  </a:moveTo>
                  <a:cubicBezTo>
                    <a:pt x="136" y="34"/>
                    <a:pt x="130" y="36"/>
                    <a:pt x="125" y="38"/>
                  </a:cubicBezTo>
                  <a:cubicBezTo>
                    <a:pt x="117" y="41"/>
                    <a:pt x="110" y="44"/>
                    <a:pt x="102" y="46"/>
                  </a:cubicBezTo>
                  <a:cubicBezTo>
                    <a:pt x="98" y="47"/>
                    <a:pt x="96" y="49"/>
                    <a:pt x="94" y="51"/>
                  </a:cubicBezTo>
                  <a:cubicBezTo>
                    <a:pt x="108" y="46"/>
                    <a:pt x="123" y="41"/>
                    <a:pt x="138" y="35"/>
                  </a:cubicBezTo>
                  <a:cubicBezTo>
                    <a:pt x="138" y="35"/>
                    <a:pt x="138" y="35"/>
                    <a:pt x="139" y="35"/>
                  </a:cubicBezTo>
                  <a:cubicBezTo>
                    <a:pt x="137" y="38"/>
                    <a:pt x="136" y="41"/>
                    <a:pt x="133" y="42"/>
                  </a:cubicBezTo>
                  <a:cubicBezTo>
                    <a:pt x="119" y="47"/>
                    <a:pt x="105" y="52"/>
                    <a:pt x="91" y="58"/>
                  </a:cubicBezTo>
                  <a:cubicBezTo>
                    <a:pt x="90" y="60"/>
                    <a:pt x="90" y="62"/>
                    <a:pt x="91" y="64"/>
                  </a:cubicBezTo>
                  <a:cubicBezTo>
                    <a:pt x="94" y="63"/>
                    <a:pt x="98" y="62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99" y="61"/>
                    <a:pt x="98" y="61"/>
                  </a:cubicBezTo>
                  <a:cubicBezTo>
                    <a:pt x="99" y="61"/>
                    <a:pt x="100" y="60"/>
                    <a:pt x="101" y="60"/>
                  </a:cubicBezTo>
                  <a:cubicBezTo>
                    <a:pt x="100" y="57"/>
                    <a:pt x="101" y="55"/>
                    <a:pt x="104" y="54"/>
                  </a:cubicBezTo>
                  <a:cubicBezTo>
                    <a:pt x="116" y="50"/>
                    <a:pt x="128" y="46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39"/>
                    <a:pt x="140" y="36"/>
                    <a:pt x="141" y="34"/>
                  </a:cubicBezTo>
                  <a:cubicBezTo>
                    <a:pt x="141" y="34"/>
                    <a:pt x="141" y="33"/>
                    <a:pt x="142" y="33"/>
                  </a:cubicBezTo>
                  <a:cubicBezTo>
                    <a:pt x="142" y="33"/>
                    <a:pt x="142" y="32"/>
                    <a:pt x="142" y="32"/>
                  </a:cubicBezTo>
                  <a:moveTo>
                    <a:pt x="13" y="30"/>
                  </a:moveTo>
                  <a:cubicBezTo>
                    <a:pt x="17" y="33"/>
                    <a:pt x="21" y="36"/>
                    <a:pt x="25" y="39"/>
                  </a:cubicBezTo>
                  <a:cubicBezTo>
                    <a:pt x="31" y="43"/>
                    <a:pt x="38" y="48"/>
                    <a:pt x="44" y="52"/>
                  </a:cubicBezTo>
                  <a:cubicBezTo>
                    <a:pt x="47" y="54"/>
                    <a:pt x="49" y="55"/>
                    <a:pt x="52" y="56"/>
                  </a:cubicBezTo>
                  <a:cubicBezTo>
                    <a:pt x="44" y="50"/>
                    <a:pt x="36" y="44"/>
                    <a:pt x="28" y="38"/>
                  </a:cubicBezTo>
                  <a:cubicBezTo>
                    <a:pt x="23" y="35"/>
                    <a:pt x="18" y="33"/>
                    <a:pt x="13" y="30"/>
                  </a:cubicBezTo>
                  <a:moveTo>
                    <a:pt x="3" y="25"/>
                  </a:moveTo>
                  <a:cubicBezTo>
                    <a:pt x="2" y="27"/>
                    <a:pt x="2" y="29"/>
                    <a:pt x="2" y="31"/>
                  </a:cubicBezTo>
                  <a:cubicBezTo>
                    <a:pt x="3" y="32"/>
                    <a:pt x="4" y="32"/>
                    <a:pt x="5" y="33"/>
                  </a:cubicBezTo>
                  <a:cubicBezTo>
                    <a:pt x="5" y="32"/>
                    <a:pt x="5" y="31"/>
                    <a:pt x="5" y="30"/>
                  </a:cubicBezTo>
                  <a:cubicBezTo>
                    <a:pt x="6" y="29"/>
                    <a:pt x="6" y="28"/>
                    <a:pt x="6" y="27"/>
                  </a:cubicBezTo>
                  <a:cubicBezTo>
                    <a:pt x="5" y="26"/>
                    <a:pt x="4" y="26"/>
                    <a:pt x="3" y="25"/>
                  </a:cubicBezTo>
                  <a:moveTo>
                    <a:pt x="126" y="8"/>
                  </a:moveTo>
                  <a:cubicBezTo>
                    <a:pt x="125" y="8"/>
                    <a:pt x="124" y="9"/>
                    <a:pt x="122" y="9"/>
                  </a:cubicBezTo>
                  <a:cubicBezTo>
                    <a:pt x="123" y="9"/>
                    <a:pt x="124" y="10"/>
                    <a:pt x="125" y="10"/>
                  </a:cubicBezTo>
                  <a:cubicBezTo>
                    <a:pt x="127" y="10"/>
                    <a:pt x="128" y="10"/>
                    <a:pt x="129" y="9"/>
                  </a:cubicBezTo>
                  <a:cubicBezTo>
                    <a:pt x="128" y="9"/>
                    <a:pt x="127" y="8"/>
                    <a:pt x="126" y="8"/>
                  </a:cubicBezTo>
                  <a:moveTo>
                    <a:pt x="9" y="5"/>
                  </a:moveTo>
                  <a:cubicBezTo>
                    <a:pt x="9" y="6"/>
                    <a:pt x="9" y="8"/>
                    <a:pt x="9" y="9"/>
                  </a:cubicBezTo>
                  <a:cubicBezTo>
                    <a:pt x="10" y="11"/>
                    <a:pt x="12" y="12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8"/>
                    <a:pt x="22" y="19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6" y="22"/>
                    <a:pt x="29" y="24"/>
                    <a:pt x="31" y="26"/>
                  </a:cubicBezTo>
                  <a:cubicBezTo>
                    <a:pt x="41" y="32"/>
                    <a:pt x="50" y="38"/>
                    <a:pt x="60" y="44"/>
                  </a:cubicBezTo>
                  <a:cubicBezTo>
                    <a:pt x="63" y="47"/>
                    <a:pt x="66" y="49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6" y="49"/>
                    <a:pt x="82" y="48"/>
                    <a:pt x="89" y="46"/>
                  </a:cubicBezTo>
                  <a:cubicBezTo>
                    <a:pt x="104" y="42"/>
                    <a:pt x="120" y="38"/>
                    <a:pt x="135" y="33"/>
                  </a:cubicBezTo>
                  <a:cubicBezTo>
                    <a:pt x="137" y="32"/>
                    <a:pt x="140" y="32"/>
                    <a:pt x="143" y="31"/>
                  </a:cubicBezTo>
                  <a:cubicBezTo>
                    <a:pt x="143" y="31"/>
                    <a:pt x="142" y="30"/>
                    <a:pt x="141" y="30"/>
                  </a:cubicBezTo>
                  <a:cubicBezTo>
                    <a:pt x="139" y="29"/>
                    <a:pt x="137" y="28"/>
                    <a:pt x="135" y="27"/>
                  </a:cubicBezTo>
                  <a:cubicBezTo>
                    <a:pt x="133" y="27"/>
                    <a:pt x="133" y="26"/>
                    <a:pt x="133" y="25"/>
                  </a:cubicBezTo>
                  <a:cubicBezTo>
                    <a:pt x="133" y="23"/>
                    <a:pt x="133" y="22"/>
                    <a:pt x="134" y="21"/>
                  </a:cubicBezTo>
                  <a:cubicBezTo>
                    <a:pt x="132" y="22"/>
                    <a:pt x="131" y="22"/>
                    <a:pt x="129" y="22"/>
                  </a:cubicBezTo>
                  <a:cubicBezTo>
                    <a:pt x="129" y="23"/>
                    <a:pt x="129" y="23"/>
                    <a:pt x="128" y="23"/>
                  </a:cubicBezTo>
                  <a:cubicBezTo>
                    <a:pt x="125" y="24"/>
                    <a:pt x="122" y="24"/>
                    <a:pt x="119" y="25"/>
                  </a:cubicBezTo>
                  <a:cubicBezTo>
                    <a:pt x="107" y="28"/>
                    <a:pt x="94" y="31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98" y="31"/>
                    <a:pt x="114" y="27"/>
                    <a:pt x="130" y="23"/>
                  </a:cubicBezTo>
                  <a:cubicBezTo>
                    <a:pt x="130" y="25"/>
                    <a:pt x="130" y="27"/>
                    <a:pt x="131" y="30"/>
                  </a:cubicBezTo>
                  <a:cubicBezTo>
                    <a:pt x="111" y="34"/>
                    <a:pt x="92" y="39"/>
                    <a:pt x="73" y="44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8" y="42"/>
                    <a:pt x="84" y="40"/>
                    <a:pt x="90" y="39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9"/>
                    <a:pt x="78" y="41"/>
                    <a:pt x="72" y="42"/>
                  </a:cubicBezTo>
                  <a:cubicBezTo>
                    <a:pt x="72" y="40"/>
                    <a:pt x="72" y="37"/>
                    <a:pt x="74" y="36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9" y="33"/>
                    <a:pt x="85" y="32"/>
                    <a:pt x="91" y="30"/>
                  </a:cubicBezTo>
                  <a:cubicBezTo>
                    <a:pt x="96" y="29"/>
                    <a:pt x="102" y="28"/>
                    <a:pt x="107" y="26"/>
                  </a:cubicBezTo>
                  <a:cubicBezTo>
                    <a:pt x="107" y="26"/>
                    <a:pt x="107" y="25"/>
                    <a:pt x="107" y="25"/>
                  </a:cubicBezTo>
                  <a:cubicBezTo>
                    <a:pt x="96" y="27"/>
                    <a:pt x="85" y="30"/>
                    <a:pt x="73" y="33"/>
                  </a:cubicBezTo>
                  <a:cubicBezTo>
                    <a:pt x="73" y="32"/>
                    <a:pt x="73" y="31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2" y="30"/>
                    <a:pt x="71" y="30"/>
                    <a:pt x="71" y="31"/>
                  </a:cubicBezTo>
                  <a:cubicBezTo>
                    <a:pt x="67" y="35"/>
                    <a:pt x="66" y="40"/>
                    <a:pt x="68" y="46"/>
                  </a:cubicBezTo>
                  <a:cubicBezTo>
                    <a:pt x="68" y="46"/>
                    <a:pt x="68" y="46"/>
                    <a:pt x="69" y="47"/>
                  </a:cubicBezTo>
                  <a:cubicBezTo>
                    <a:pt x="66" y="46"/>
                    <a:pt x="63" y="44"/>
                    <a:pt x="61" y="42"/>
                  </a:cubicBezTo>
                  <a:cubicBezTo>
                    <a:pt x="54" y="38"/>
                    <a:pt x="47" y="33"/>
                    <a:pt x="40" y="28"/>
                  </a:cubicBezTo>
                  <a:cubicBezTo>
                    <a:pt x="33" y="23"/>
                    <a:pt x="26" y="19"/>
                    <a:pt x="18" y="14"/>
                  </a:cubicBezTo>
                  <a:cubicBezTo>
                    <a:pt x="17" y="13"/>
                    <a:pt x="15" y="12"/>
                    <a:pt x="14" y="11"/>
                  </a:cubicBezTo>
                  <a:cubicBezTo>
                    <a:pt x="13" y="10"/>
                    <a:pt x="13" y="10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9" y="5"/>
                    <a:pt x="9" y="5"/>
                  </a:cubicBezTo>
                  <a:moveTo>
                    <a:pt x="110" y="0"/>
                  </a:moveTo>
                  <a:cubicBezTo>
                    <a:pt x="109" y="0"/>
                    <a:pt x="107" y="1"/>
                    <a:pt x="106" y="1"/>
                  </a:cubicBezTo>
                  <a:cubicBezTo>
                    <a:pt x="111" y="3"/>
                    <a:pt x="115" y="5"/>
                    <a:pt x="119" y="7"/>
                  </a:cubicBezTo>
                  <a:cubicBezTo>
                    <a:pt x="121" y="7"/>
                    <a:pt x="122" y="7"/>
                    <a:pt x="123" y="6"/>
                  </a:cubicBezTo>
                  <a:cubicBezTo>
                    <a:pt x="119" y="4"/>
                    <a:pt x="114" y="2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85"/>
            <p:cNvSpPr>
              <a:spLocks/>
            </p:cNvSpPr>
            <p:nvPr userDrawn="1"/>
          </p:nvSpPr>
          <p:spPr bwMode="auto">
            <a:xfrm>
              <a:off x="2873375" y="1612900"/>
              <a:ext cx="19050" cy="4763"/>
            </a:xfrm>
            <a:custGeom>
              <a:avLst/>
              <a:gdLst>
                <a:gd name="T0" fmla="*/ 5 w 8"/>
                <a:gd name="T1" fmla="*/ 0 h 2"/>
                <a:gd name="T2" fmla="*/ 0 w 8"/>
                <a:gd name="T3" fmla="*/ 0 h 2"/>
                <a:gd name="T4" fmla="*/ 3 w 8"/>
                <a:gd name="T5" fmla="*/ 2 h 2"/>
                <a:gd name="T6" fmla="*/ 8 w 8"/>
                <a:gd name="T7" fmla="*/ 2 h 2"/>
                <a:gd name="T8" fmla="*/ 5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5" y="2"/>
                    <a:pt x="6" y="2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86"/>
            <p:cNvSpPr>
              <a:spLocks/>
            </p:cNvSpPr>
            <p:nvPr userDrawn="1"/>
          </p:nvSpPr>
          <p:spPr bwMode="auto">
            <a:xfrm>
              <a:off x="3054350" y="1671638"/>
              <a:ext cx="76200" cy="20638"/>
            </a:xfrm>
            <a:custGeom>
              <a:avLst/>
              <a:gdLst>
                <a:gd name="T0" fmla="*/ 28 w 31"/>
                <a:gd name="T1" fmla="*/ 0 h 8"/>
                <a:gd name="T2" fmla="*/ 24 w 31"/>
                <a:gd name="T3" fmla="*/ 0 h 8"/>
                <a:gd name="T4" fmla="*/ 25 w 31"/>
                <a:gd name="T5" fmla="*/ 1 h 8"/>
                <a:gd name="T6" fmla="*/ 26 w 31"/>
                <a:gd name="T7" fmla="*/ 2 h 8"/>
                <a:gd name="T8" fmla="*/ 0 w 31"/>
                <a:gd name="T9" fmla="*/ 8 h 8"/>
                <a:gd name="T10" fmla="*/ 31 w 31"/>
                <a:gd name="T11" fmla="*/ 1 h 8"/>
                <a:gd name="T12" fmla="*/ 28 w 31"/>
                <a:gd name="T13" fmla="*/ 0 h 8"/>
                <a:gd name="T14" fmla="*/ 28 w 3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8">
                  <a:moveTo>
                    <a:pt x="28" y="0"/>
                  </a:moveTo>
                  <a:cubicBezTo>
                    <a:pt x="27" y="0"/>
                    <a:pt x="25" y="0"/>
                    <a:pt x="24" y="0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5" y="1"/>
                    <a:pt x="25" y="1"/>
                    <a:pt x="26" y="2"/>
                  </a:cubicBezTo>
                  <a:cubicBezTo>
                    <a:pt x="17" y="4"/>
                    <a:pt x="8" y="6"/>
                    <a:pt x="0" y="8"/>
                  </a:cubicBezTo>
                  <a:cubicBezTo>
                    <a:pt x="10" y="6"/>
                    <a:pt x="20" y="4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87"/>
            <p:cNvSpPr>
              <a:spLocks/>
            </p:cNvSpPr>
            <p:nvPr userDrawn="1"/>
          </p:nvSpPr>
          <p:spPr bwMode="auto">
            <a:xfrm>
              <a:off x="3052763" y="1744663"/>
              <a:ext cx="82550" cy="34925"/>
            </a:xfrm>
            <a:custGeom>
              <a:avLst/>
              <a:gdLst>
                <a:gd name="T0" fmla="*/ 34 w 34"/>
                <a:gd name="T1" fmla="*/ 0 h 14"/>
                <a:gd name="T2" fmla="*/ 0 w 34"/>
                <a:gd name="T3" fmla="*/ 12 h 14"/>
                <a:gd name="T4" fmla="*/ 1 w 34"/>
                <a:gd name="T5" fmla="*/ 14 h 14"/>
                <a:gd name="T6" fmla="*/ 24 w 34"/>
                <a:gd name="T7" fmla="*/ 5 h 14"/>
                <a:gd name="T8" fmla="*/ 24 w 34"/>
                <a:gd name="T9" fmla="*/ 5 h 14"/>
                <a:gd name="T10" fmla="*/ 33 w 34"/>
                <a:gd name="T11" fmla="*/ 2 h 14"/>
                <a:gd name="T12" fmla="*/ 34 w 34"/>
                <a:gd name="T13" fmla="*/ 1 h 14"/>
                <a:gd name="T14" fmla="*/ 34 w 3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4">
                  <a:moveTo>
                    <a:pt x="34" y="0"/>
                  </a:moveTo>
                  <a:cubicBezTo>
                    <a:pt x="23" y="4"/>
                    <a:pt x="11" y="8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8" y="11"/>
                    <a:pt x="16" y="8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7" y="4"/>
                    <a:pt x="30" y="3"/>
                    <a:pt x="33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88"/>
            <p:cNvSpPr>
              <a:spLocks/>
            </p:cNvSpPr>
            <p:nvPr userDrawn="1"/>
          </p:nvSpPr>
          <p:spPr bwMode="auto">
            <a:xfrm>
              <a:off x="3054350" y="1771650"/>
              <a:ext cx="36513" cy="15875"/>
            </a:xfrm>
            <a:custGeom>
              <a:avLst/>
              <a:gdLst>
                <a:gd name="T0" fmla="*/ 15 w 15"/>
                <a:gd name="T1" fmla="*/ 0 h 6"/>
                <a:gd name="T2" fmla="*/ 12 w 15"/>
                <a:gd name="T3" fmla="*/ 1 h 6"/>
                <a:gd name="T4" fmla="*/ 9 w 15"/>
                <a:gd name="T5" fmla="*/ 3 h 6"/>
                <a:gd name="T6" fmla="*/ 2 w 15"/>
                <a:gd name="T7" fmla="*/ 5 h 6"/>
                <a:gd name="T8" fmla="*/ 0 w 15"/>
                <a:gd name="T9" fmla="*/ 6 h 6"/>
                <a:gd name="T10" fmla="*/ 0 w 15"/>
                <a:gd name="T11" fmla="*/ 6 h 6"/>
                <a:gd name="T12" fmla="*/ 6 w 15"/>
                <a:gd name="T13" fmla="*/ 5 h 6"/>
                <a:gd name="T14" fmla="*/ 15 w 15"/>
                <a:gd name="T15" fmla="*/ 2 h 6"/>
                <a:gd name="T16" fmla="*/ 15 w 15"/>
                <a:gd name="T17" fmla="*/ 2 h 6"/>
                <a:gd name="T18" fmla="*/ 15 w 15"/>
                <a:gd name="T19" fmla="*/ 0 h 6"/>
                <a:gd name="T20" fmla="*/ 15 w 15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4" y="1"/>
                    <a:pt x="13" y="1"/>
                    <a:pt x="12" y="1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7" y="4"/>
                    <a:pt x="5" y="4"/>
                    <a:pt x="2" y="5"/>
                  </a:cubicBezTo>
                  <a:cubicBezTo>
                    <a:pt x="2" y="5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6" y="5"/>
                  </a:cubicBezTo>
                  <a:cubicBezTo>
                    <a:pt x="9" y="4"/>
                    <a:pt x="12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89"/>
            <p:cNvSpPr>
              <a:spLocks/>
            </p:cNvSpPr>
            <p:nvPr userDrawn="1"/>
          </p:nvSpPr>
          <p:spPr bwMode="auto">
            <a:xfrm>
              <a:off x="2827338" y="1631950"/>
              <a:ext cx="117475" cy="71438"/>
            </a:xfrm>
            <a:custGeom>
              <a:avLst/>
              <a:gdLst>
                <a:gd name="T0" fmla="*/ 0 w 48"/>
                <a:gd name="T1" fmla="*/ 0 h 29"/>
                <a:gd name="T2" fmla="*/ 48 w 48"/>
                <a:gd name="T3" fmla="*/ 29 h 29"/>
                <a:gd name="T4" fmla="*/ 48 w 48"/>
                <a:gd name="T5" fmla="*/ 28 h 29"/>
                <a:gd name="T6" fmla="*/ 0 w 4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9">
                  <a:moveTo>
                    <a:pt x="0" y="0"/>
                  </a:moveTo>
                  <a:cubicBezTo>
                    <a:pt x="16" y="10"/>
                    <a:pt x="32" y="20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18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90"/>
            <p:cNvSpPr>
              <a:spLocks/>
            </p:cNvSpPr>
            <p:nvPr userDrawn="1"/>
          </p:nvSpPr>
          <p:spPr bwMode="auto">
            <a:xfrm>
              <a:off x="2944813" y="1701800"/>
              <a:ext cx="17463" cy="11113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1 h 5"/>
                <a:gd name="T4" fmla="*/ 7 w 7"/>
                <a:gd name="T5" fmla="*/ 5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2"/>
                    <a:pt x="5" y="4"/>
                    <a:pt x="7" y="5"/>
                  </a:cubicBezTo>
                  <a:cubicBezTo>
                    <a:pt x="7" y="4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91"/>
            <p:cNvSpPr>
              <a:spLocks/>
            </p:cNvSpPr>
            <p:nvPr userDrawn="1"/>
          </p:nvSpPr>
          <p:spPr bwMode="auto">
            <a:xfrm>
              <a:off x="2973388" y="1708150"/>
              <a:ext cx="111125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1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92"/>
            <p:cNvSpPr>
              <a:spLocks/>
            </p:cNvSpPr>
            <p:nvPr userDrawn="1"/>
          </p:nvSpPr>
          <p:spPr bwMode="auto">
            <a:xfrm>
              <a:off x="2981325" y="1868488"/>
              <a:ext cx="87313" cy="38100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93"/>
            <p:cNvSpPr>
              <a:spLocks/>
            </p:cNvSpPr>
            <p:nvPr userDrawn="1"/>
          </p:nvSpPr>
          <p:spPr bwMode="auto">
            <a:xfrm>
              <a:off x="3009900" y="1766888"/>
              <a:ext cx="7938" cy="793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2 h 3"/>
                <a:gd name="T4" fmla="*/ 0 w 3"/>
                <a:gd name="T5" fmla="*/ 3 h 3"/>
                <a:gd name="T6" fmla="*/ 2 w 3"/>
                <a:gd name="T7" fmla="*/ 2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94"/>
            <p:cNvSpPr>
              <a:spLocks/>
            </p:cNvSpPr>
            <p:nvPr userDrawn="1"/>
          </p:nvSpPr>
          <p:spPr bwMode="auto">
            <a:xfrm>
              <a:off x="3014663" y="1730375"/>
              <a:ext cx="107950" cy="41275"/>
            </a:xfrm>
            <a:custGeom>
              <a:avLst/>
              <a:gdLst>
                <a:gd name="T0" fmla="*/ 43 w 44"/>
                <a:gd name="T1" fmla="*/ 0 h 17"/>
                <a:gd name="T2" fmla="*/ 1 w 44"/>
                <a:gd name="T3" fmla="*/ 15 h 17"/>
                <a:gd name="T4" fmla="*/ 0 w 44"/>
                <a:gd name="T5" fmla="*/ 17 h 17"/>
                <a:gd name="T6" fmla="*/ 44 w 44"/>
                <a:gd name="T7" fmla="*/ 1 h 17"/>
                <a:gd name="T8" fmla="*/ 43 w 4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43" y="0"/>
                  </a:moveTo>
                  <a:cubicBezTo>
                    <a:pt x="29" y="5"/>
                    <a:pt x="15" y="10"/>
                    <a:pt x="1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5" y="12"/>
                    <a:pt x="29" y="6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95"/>
            <p:cNvSpPr>
              <a:spLocks/>
            </p:cNvSpPr>
            <p:nvPr userDrawn="1"/>
          </p:nvSpPr>
          <p:spPr bwMode="auto">
            <a:xfrm>
              <a:off x="3013075" y="177800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96"/>
            <p:cNvSpPr>
              <a:spLocks/>
            </p:cNvSpPr>
            <p:nvPr userDrawn="1"/>
          </p:nvSpPr>
          <p:spPr bwMode="auto">
            <a:xfrm>
              <a:off x="3013075" y="1738313"/>
              <a:ext cx="104775" cy="41275"/>
            </a:xfrm>
            <a:custGeom>
              <a:avLst/>
              <a:gdLst>
                <a:gd name="T0" fmla="*/ 42 w 43"/>
                <a:gd name="T1" fmla="*/ 0 h 17"/>
                <a:gd name="T2" fmla="*/ 0 w 43"/>
                <a:gd name="T3" fmla="*/ 16 h 17"/>
                <a:gd name="T4" fmla="*/ 0 w 43"/>
                <a:gd name="T5" fmla="*/ 17 h 17"/>
                <a:gd name="T6" fmla="*/ 43 w 43"/>
                <a:gd name="T7" fmla="*/ 1 h 17"/>
                <a:gd name="T8" fmla="*/ 42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2" y="0"/>
                  </a:moveTo>
                  <a:cubicBezTo>
                    <a:pt x="28" y="5"/>
                    <a:pt x="14" y="11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4" y="11"/>
                    <a:pt x="28" y="6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97"/>
            <p:cNvSpPr>
              <a:spLocks noEditPoints="1"/>
            </p:cNvSpPr>
            <p:nvPr userDrawn="1"/>
          </p:nvSpPr>
          <p:spPr bwMode="auto">
            <a:xfrm>
              <a:off x="795338" y="2227263"/>
              <a:ext cx="352425" cy="341313"/>
            </a:xfrm>
            <a:custGeom>
              <a:avLst/>
              <a:gdLst>
                <a:gd name="T0" fmla="*/ 121 w 144"/>
                <a:gd name="T1" fmla="*/ 102 h 139"/>
                <a:gd name="T2" fmla="*/ 117 w 144"/>
                <a:gd name="T3" fmla="*/ 111 h 139"/>
                <a:gd name="T4" fmla="*/ 104 w 144"/>
                <a:gd name="T5" fmla="*/ 111 h 139"/>
                <a:gd name="T6" fmla="*/ 114 w 144"/>
                <a:gd name="T7" fmla="*/ 95 h 139"/>
                <a:gd name="T8" fmla="*/ 76 w 144"/>
                <a:gd name="T9" fmla="*/ 99 h 139"/>
                <a:gd name="T10" fmla="*/ 93 w 144"/>
                <a:gd name="T11" fmla="*/ 99 h 139"/>
                <a:gd name="T12" fmla="*/ 54 w 144"/>
                <a:gd name="T13" fmla="*/ 110 h 139"/>
                <a:gd name="T14" fmla="*/ 67 w 144"/>
                <a:gd name="T15" fmla="*/ 105 h 139"/>
                <a:gd name="T16" fmla="*/ 49 w 144"/>
                <a:gd name="T17" fmla="*/ 101 h 139"/>
                <a:gd name="T18" fmla="*/ 57 w 144"/>
                <a:gd name="T19" fmla="*/ 99 h 139"/>
                <a:gd name="T20" fmla="*/ 102 w 144"/>
                <a:gd name="T21" fmla="*/ 95 h 139"/>
                <a:gd name="T22" fmla="*/ 63 w 144"/>
                <a:gd name="T23" fmla="*/ 97 h 139"/>
                <a:gd name="T24" fmla="*/ 11 w 144"/>
                <a:gd name="T25" fmla="*/ 82 h 139"/>
                <a:gd name="T26" fmla="*/ 48 w 144"/>
                <a:gd name="T27" fmla="*/ 118 h 139"/>
                <a:gd name="T28" fmla="*/ 67 w 144"/>
                <a:gd name="T29" fmla="*/ 116 h 139"/>
                <a:gd name="T30" fmla="*/ 86 w 144"/>
                <a:gd name="T31" fmla="*/ 110 h 139"/>
                <a:gd name="T32" fmla="*/ 67 w 144"/>
                <a:gd name="T33" fmla="*/ 117 h 139"/>
                <a:gd name="T34" fmla="*/ 18 w 144"/>
                <a:gd name="T35" fmla="*/ 100 h 139"/>
                <a:gd name="T36" fmla="*/ 8 w 144"/>
                <a:gd name="T37" fmla="*/ 81 h 139"/>
                <a:gd name="T38" fmla="*/ 107 w 144"/>
                <a:gd name="T39" fmla="*/ 77 h 139"/>
                <a:gd name="T40" fmla="*/ 118 w 144"/>
                <a:gd name="T41" fmla="*/ 78 h 139"/>
                <a:gd name="T42" fmla="*/ 120 w 144"/>
                <a:gd name="T43" fmla="*/ 79 h 139"/>
                <a:gd name="T44" fmla="*/ 63 w 144"/>
                <a:gd name="T45" fmla="*/ 89 h 139"/>
                <a:gd name="T46" fmla="*/ 83 w 144"/>
                <a:gd name="T47" fmla="*/ 82 h 139"/>
                <a:gd name="T48" fmla="*/ 98 w 144"/>
                <a:gd name="T49" fmla="*/ 78 h 139"/>
                <a:gd name="T50" fmla="*/ 8 w 144"/>
                <a:gd name="T51" fmla="*/ 69 h 139"/>
                <a:gd name="T52" fmla="*/ 39 w 144"/>
                <a:gd name="T53" fmla="*/ 84 h 139"/>
                <a:gd name="T54" fmla="*/ 43 w 144"/>
                <a:gd name="T55" fmla="*/ 110 h 139"/>
                <a:gd name="T56" fmla="*/ 138 w 144"/>
                <a:gd name="T57" fmla="*/ 53 h 139"/>
                <a:gd name="T58" fmla="*/ 58 w 144"/>
                <a:gd name="T59" fmla="*/ 95 h 139"/>
                <a:gd name="T60" fmla="*/ 8 w 144"/>
                <a:gd name="T61" fmla="*/ 42 h 139"/>
                <a:gd name="T62" fmla="*/ 28 w 144"/>
                <a:gd name="T63" fmla="*/ 54 h 139"/>
                <a:gd name="T64" fmla="*/ 73 w 144"/>
                <a:gd name="T65" fmla="*/ 59 h 139"/>
                <a:gd name="T66" fmla="*/ 128 w 144"/>
                <a:gd name="T67" fmla="*/ 40 h 139"/>
                <a:gd name="T68" fmla="*/ 73 w 144"/>
                <a:gd name="T69" fmla="*/ 61 h 139"/>
                <a:gd name="T70" fmla="*/ 83 w 144"/>
                <a:gd name="T71" fmla="*/ 78 h 139"/>
                <a:gd name="T72" fmla="*/ 13 w 144"/>
                <a:gd name="T73" fmla="*/ 44 h 139"/>
                <a:gd name="T74" fmla="*/ 24 w 144"/>
                <a:gd name="T75" fmla="*/ 38 h 139"/>
                <a:gd name="T76" fmla="*/ 69 w 144"/>
                <a:gd name="T77" fmla="*/ 68 h 139"/>
                <a:gd name="T78" fmla="*/ 111 w 144"/>
                <a:gd name="T79" fmla="*/ 58 h 139"/>
                <a:gd name="T80" fmla="*/ 69 w 144"/>
                <a:gd name="T81" fmla="*/ 65 h 139"/>
                <a:gd name="T82" fmla="*/ 13 w 144"/>
                <a:gd name="T83" fmla="*/ 26 h 139"/>
                <a:gd name="T84" fmla="*/ 71 w 144"/>
                <a:gd name="T85" fmla="*/ 2 h 139"/>
                <a:gd name="T86" fmla="*/ 73 w 144"/>
                <a:gd name="T87" fmla="*/ 47 h 139"/>
                <a:gd name="T88" fmla="*/ 71 w 144"/>
                <a:gd name="T89" fmla="*/ 0 h 139"/>
                <a:gd name="T90" fmla="*/ 14 w 144"/>
                <a:gd name="T91" fmla="*/ 31 h 139"/>
                <a:gd name="T92" fmla="*/ 7 w 144"/>
                <a:gd name="T93" fmla="*/ 39 h 139"/>
                <a:gd name="T94" fmla="*/ 9 w 144"/>
                <a:gd name="T95" fmla="*/ 77 h 139"/>
                <a:gd name="T96" fmla="*/ 2 w 144"/>
                <a:gd name="T97" fmla="*/ 93 h 139"/>
                <a:gd name="T98" fmla="*/ 69 w 144"/>
                <a:gd name="T99" fmla="*/ 138 h 139"/>
                <a:gd name="T100" fmla="*/ 121 w 144"/>
                <a:gd name="T101" fmla="*/ 103 h 139"/>
                <a:gd name="T102" fmla="*/ 117 w 144"/>
                <a:gd name="T103" fmla="*/ 88 h 139"/>
                <a:gd name="T104" fmla="*/ 128 w 144"/>
                <a:gd name="T105" fmla="*/ 80 h 139"/>
                <a:gd name="T106" fmla="*/ 141 w 144"/>
                <a:gd name="T107" fmla="*/ 62 h 139"/>
                <a:gd name="T108" fmla="*/ 142 w 144"/>
                <a:gd name="T109" fmla="*/ 50 h 139"/>
                <a:gd name="T110" fmla="*/ 137 w 144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39">
                  <a:moveTo>
                    <a:pt x="70" y="122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77" y="118"/>
                    <a:pt x="84" y="116"/>
                    <a:pt x="91" y="113"/>
                  </a:cubicBezTo>
                  <a:cubicBezTo>
                    <a:pt x="100" y="109"/>
                    <a:pt x="110" y="106"/>
                    <a:pt x="119" y="102"/>
                  </a:cubicBezTo>
                  <a:cubicBezTo>
                    <a:pt x="120" y="102"/>
                    <a:pt x="120" y="102"/>
                    <a:pt x="121" y="102"/>
                  </a:cubicBezTo>
                  <a:cubicBezTo>
                    <a:pt x="116" y="105"/>
                    <a:pt x="110" y="106"/>
                    <a:pt x="105" y="109"/>
                  </a:cubicBezTo>
                  <a:cubicBezTo>
                    <a:pt x="103" y="110"/>
                    <a:pt x="101" y="110"/>
                    <a:pt x="99" y="112"/>
                  </a:cubicBezTo>
                  <a:cubicBezTo>
                    <a:pt x="105" y="109"/>
                    <a:pt x="112" y="107"/>
                    <a:pt x="118" y="105"/>
                  </a:cubicBezTo>
                  <a:cubicBezTo>
                    <a:pt x="118" y="107"/>
                    <a:pt x="118" y="108"/>
                    <a:pt x="118" y="110"/>
                  </a:cubicBezTo>
                  <a:cubicBezTo>
                    <a:pt x="118" y="110"/>
                    <a:pt x="118" y="111"/>
                    <a:pt x="117" y="111"/>
                  </a:cubicBezTo>
                  <a:cubicBezTo>
                    <a:pt x="104" y="117"/>
                    <a:pt x="91" y="122"/>
                    <a:pt x="78" y="128"/>
                  </a:cubicBezTo>
                  <a:cubicBezTo>
                    <a:pt x="75" y="129"/>
                    <a:pt x="72" y="130"/>
                    <a:pt x="69" y="131"/>
                  </a:cubicBezTo>
                  <a:cubicBezTo>
                    <a:pt x="69" y="130"/>
                    <a:pt x="68" y="128"/>
                    <a:pt x="68" y="127"/>
                  </a:cubicBezTo>
                  <a:cubicBezTo>
                    <a:pt x="80" y="122"/>
                    <a:pt x="93" y="117"/>
                    <a:pt x="105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92" y="116"/>
                    <a:pt x="80" y="121"/>
                    <a:pt x="68" y="126"/>
                  </a:cubicBezTo>
                  <a:cubicBezTo>
                    <a:pt x="68" y="124"/>
                    <a:pt x="68" y="122"/>
                    <a:pt x="70" y="122"/>
                  </a:cubicBezTo>
                  <a:cubicBezTo>
                    <a:pt x="70" y="122"/>
                    <a:pt x="70" y="122"/>
                    <a:pt x="70" y="122"/>
                  </a:cubicBezTo>
                  <a:moveTo>
                    <a:pt x="118" y="98"/>
                  </a:moveTo>
                  <a:cubicBezTo>
                    <a:pt x="117" y="98"/>
                    <a:pt x="115" y="96"/>
                    <a:pt x="114" y="95"/>
                  </a:cubicBezTo>
                  <a:cubicBezTo>
                    <a:pt x="114" y="95"/>
                    <a:pt x="113" y="94"/>
                    <a:pt x="113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6" y="94"/>
                    <a:pt x="118" y="95"/>
                    <a:pt x="121" y="97"/>
                  </a:cubicBezTo>
                  <a:cubicBezTo>
                    <a:pt x="120" y="97"/>
                    <a:pt x="119" y="98"/>
                    <a:pt x="118" y="98"/>
                  </a:cubicBezTo>
                  <a:moveTo>
                    <a:pt x="76" y="99"/>
                  </a:moveTo>
                  <a:cubicBezTo>
                    <a:pt x="87" y="94"/>
                    <a:pt x="99" y="93"/>
                    <a:pt x="111" y="91"/>
                  </a:cubicBezTo>
                  <a:cubicBezTo>
                    <a:pt x="111" y="92"/>
                    <a:pt x="111" y="93"/>
                    <a:pt x="110" y="94"/>
                  </a:cubicBezTo>
                  <a:cubicBezTo>
                    <a:pt x="110" y="95"/>
                    <a:pt x="109" y="95"/>
                    <a:pt x="109" y="96"/>
                  </a:cubicBezTo>
                  <a:cubicBezTo>
                    <a:pt x="104" y="96"/>
                    <a:pt x="99" y="97"/>
                    <a:pt x="94" y="98"/>
                  </a:cubicBezTo>
                  <a:cubicBezTo>
                    <a:pt x="94" y="98"/>
                    <a:pt x="93" y="99"/>
                    <a:pt x="93" y="99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98"/>
                    <a:pt x="105" y="97"/>
                    <a:pt x="111" y="96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09" y="97"/>
                    <a:pt x="108" y="98"/>
                    <a:pt x="106" y="98"/>
                  </a:cubicBezTo>
                  <a:cubicBezTo>
                    <a:pt x="89" y="102"/>
                    <a:pt x="71" y="106"/>
                    <a:pt x="54" y="110"/>
                  </a:cubicBezTo>
                  <a:cubicBezTo>
                    <a:pt x="53" y="111"/>
                    <a:pt x="52" y="111"/>
                    <a:pt x="51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9" y="111"/>
                    <a:pt x="48" y="110"/>
                    <a:pt x="47" y="109"/>
                  </a:cubicBezTo>
                  <a:cubicBezTo>
                    <a:pt x="59" y="107"/>
                    <a:pt x="70" y="106"/>
                    <a:pt x="81" y="102"/>
                  </a:cubicBezTo>
                  <a:cubicBezTo>
                    <a:pt x="76" y="103"/>
                    <a:pt x="71" y="104"/>
                    <a:pt x="67" y="105"/>
                  </a:cubicBezTo>
                  <a:cubicBezTo>
                    <a:pt x="60" y="106"/>
                    <a:pt x="54" y="107"/>
                    <a:pt x="48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7" y="105"/>
                    <a:pt x="47" y="104"/>
                    <a:pt x="48" y="102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1" y="101"/>
                    <a:pt x="52" y="101"/>
                    <a:pt x="53" y="100"/>
                  </a:cubicBezTo>
                  <a:cubicBezTo>
                    <a:pt x="54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8" y="99"/>
                    <a:pt x="58" y="99"/>
                  </a:cubicBezTo>
                  <a:cubicBezTo>
                    <a:pt x="59" y="99"/>
                    <a:pt x="60" y="100"/>
                    <a:pt x="60" y="101"/>
                  </a:cubicBezTo>
                  <a:cubicBezTo>
                    <a:pt x="57" y="102"/>
                    <a:pt x="54" y="102"/>
                    <a:pt x="50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68" y="101"/>
                    <a:pt x="85" y="98"/>
                    <a:pt x="102" y="95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4" y="96"/>
                    <a:pt x="85" y="97"/>
                    <a:pt x="76" y="99"/>
                  </a:cubicBezTo>
                  <a:moveTo>
                    <a:pt x="63" y="97"/>
                  </a:moveTo>
                  <a:cubicBezTo>
                    <a:pt x="61" y="95"/>
                    <a:pt x="60" y="92"/>
                    <a:pt x="60" y="88"/>
                  </a:cubicBezTo>
                  <a:cubicBezTo>
                    <a:pt x="61" y="91"/>
                    <a:pt x="62" y="94"/>
                    <a:pt x="63" y="97"/>
                  </a:cubicBezTo>
                  <a:moveTo>
                    <a:pt x="9" y="81"/>
                  </a:moveTo>
                  <a:cubicBezTo>
                    <a:pt x="10" y="81"/>
                    <a:pt x="11" y="80"/>
                    <a:pt x="12" y="79"/>
                  </a:cubicBezTo>
                  <a:cubicBezTo>
                    <a:pt x="14" y="81"/>
                    <a:pt x="16" y="83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5" y="84"/>
                    <a:pt x="13" y="83"/>
                    <a:pt x="11" y="82"/>
                  </a:cubicBezTo>
                  <a:cubicBezTo>
                    <a:pt x="11" y="83"/>
                    <a:pt x="11" y="83"/>
                    <a:pt x="12" y="83"/>
                  </a:cubicBezTo>
                  <a:cubicBezTo>
                    <a:pt x="12" y="84"/>
                    <a:pt x="13" y="84"/>
                    <a:pt x="14" y="85"/>
                  </a:cubicBezTo>
                  <a:cubicBezTo>
                    <a:pt x="21" y="88"/>
                    <a:pt x="25" y="94"/>
                    <a:pt x="30" y="100"/>
                  </a:cubicBezTo>
                  <a:cubicBezTo>
                    <a:pt x="35" y="105"/>
                    <a:pt x="39" y="111"/>
                    <a:pt x="44" y="116"/>
                  </a:cubicBezTo>
                  <a:cubicBezTo>
                    <a:pt x="45" y="117"/>
                    <a:pt x="46" y="118"/>
                    <a:pt x="48" y="118"/>
                  </a:cubicBezTo>
                  <a:cubicBezTo>
                    <a:pt x="48" y="118"/>
                    <a:pt x="49" y="118"/>
                    <a:pt x="50" y="118"/>
                  </a:cubicBezTo>
                  <a:cubicBezTo>
                    <a:pt x="54" y="116"/>
                    <a:pt x="58" y="115"/>
                    <a:pt x="63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4" y="114"/>
                    <a:pt x="64" y="114"/>
                    <a:pt x="65" y="115"/>
                  </a:cubicBezTo>
                  <a:cubicBezTo>
                    <a:pt x="66" y="115"/>
                    <a:pt x="66" y="115"/>
                    <a:pt x="67" y="116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4"/>
                  </a:cubicBezTo>
                  <a:cubicBezTo>
                    <a:pt x="75" y="111"/>
                    <a:pt x="84" y="109"/>
                    <a:pt x="92" y="107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8"/>
                    <a:pt x="88" y="109"/>
                    <a:pt x="86" y="110"/>
                  </a:cubicBezTo>
                  <a:cubicBezTo>
                    <a:pt x="81" y="112"/>
                    <a:pt x="77" y="114"/>
                    <a:pt x="72" y="115"/>
                  </a:cubicBezTo>
                  <a:cubicBezTo>
                    <a:pt x="71" y="116"/>
                    <a:pt x="71" y="116"/>
                    <a:pt x="70" y="116"/>
                  </a:cubicBezTo>
                  <a:cubicBezTo>
                    <a:pt x="70" y="117"/>
                    <a:pt x="69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7" y="117"/>
                    <a:pt x="67" y="117"/>
                  </a:cubicBezTo>
                  <a:cubicBezTo>
                    <a:pt x="66" y="117"/>
                    <a:pt x="65" y="117"/>
                    <a:pt x="64" y="118"/>
                  </a:cubicBezTo>
                  <a:cubicBezTo>
                    <a:pt x="62" y="122"/>
                    <a:pt x="62" y="126"/>
                    <a:pt x="63" y="131"/>
                  </a:cubicBezTo>
                  <a:cubicBezTo>
                    <a:pt x="62" y="131"/>
                    <a:pt x="61" y="130"/>
                    <a:pt x="61" y="130"/>
                  </a:cubicBezTo>
                  <a:cubicBezTo>
                    <a:pt x="52" y="124"/>
                    <a:pt x="43" y="118"/>
                    <a:pt x="35" y="112"/>
                  </a:cubicBezTo>
                  <a:cubicBezTo>
                    <a:pt x="29" y="108"/>
                    <a:pt x="23" y="104"/>
                    <a:pt x="18" y="100"/>
                  </a:cubicBezTo>
                  <a:cubicBezTo>
                    <a:pt x="15" y="98"/>
                    <a:pt x="11" y="96"/>
                    <a:pt x="8" y="94"/>
                  </a:cubicBezTo>
                  <a:cubicBezTo>
                    <a:pt x="7" y="93"/>
                    <a:pt x="6" y="92"/>
                    <a:pt x="5" y="90"/>
                  </a:cubicBezTo>
                  <a:cubicBezTo>
                    <a:pt x="4" y="87"/>
                    <a:pt x="4" y="84"/>
                    <a:pt x="6" y="82"/>
                  </a:cubicBezTo>
                  <a:cubicBezTo>
                    <a:pt x="6" y="81"/>
                    <a:pt x="7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8" y="81"/>
                    <a:pt x="8" y="81"/>
                    <a:pt x="9" y="81"/>
                  </a:cubicBezTo>
                  <a:moveTo>
                    <a:pt x="98" y="78"/>
                  </a:moveTo>
                  <a:cubicBezTo>
                    <a:pt x="105" y="75"/>
                    <a:pt x="113" y="73"/>
                    <a:pt x="121" y="71"/>
                  </a:cubicBezTo>
                  <a:cubicBezTo>
                    <a:pt x="120" y="73"/>
                    <a:pt x="120" y="74"/>
                    <a:pt x="118" y="75"/>
                  </a:cubicBezTo>
                  <a:cubicBezTo>
                    <a:pt x="114" y="75"/>
                    <a:pt x="111" y="76"/>
                    <a:pt x="107" y="77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11" y="77"/>
                    <a:pt x="114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9" y="76"/>
                    <a:pt x="120" y="76"/>
                  </a:cubicBezTo>
                  <a:cubicBezTo>
                    <a:pt x="119" y="77"/>
                    <a:pt x="119" y="77"/>
                    <a:pt x="118" y="78"/>
                  </a:cubicBezTo>
                  <a:cubicBezTo>
                    <a:pt x="106" y="81"/>
                    <a:pt x="94" y="84"/>
                    <a:pt x="82" y="87"/>
                  </a:cubicBezTo>
                  <a:cubicBezTo>
                    <a:pt x="81" y="87"/>
                    <a:pt x="80" y="87"/>
                    <a:pt x="80" y="87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93" y="85"/>
                    <a:pt x="106" y="82"/>
                    <a:pt x="120" y="78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19" y="79"/>
                    <a:pt x="119" y="80"/>
                    <a:pt x="118" y="80"/>
                  </a:cubicBezTo>
                  <a:cubicBezTo>
                    <a:pt x="101" y="85"/>
                    <a:pt x="84" y="89"/>
                    <a:pt x="67" y="94"/>
                  </a:cubicBezTo>
                  <a:cubicBezTo>
                    <a:pt x="66" y="94"/>
                    <a:pt x="66" y="94"/>
                    <a:pt x="65" y="94"/>
                  </a:cubicBezTo>
                  <a:cubicBezTo>
                    <a:pt x="64" y="94"/>
                    <a:pt x="63" y="93"/>
                    <a:pt x="63" y="91"/>
                  </a:cubicBezTo>
                  <a:cubicBezTo>
                    <a:pt x="63" y="90"/>
                    <a:pt x="63" y="89"/>
                    <a:pt x="63" y="89"/>
                  </a:cubicBezTo>
                  <a:cubicBezTo>
                    <a:pt x="63" y="86"/>
                    <a:pt x="64" y="85"/>
                    <a:pt x="66" y="84"/>
                  </a:cubicBezTo>
                  <a:cubicBezTo>
                    <a:pt x="70" y="83"/>
                    <a:pt x="75" y="82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1" y="81"/>
                    <a:pt x="82" y="81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77" y="84"/>
                    <a:pt x="71" y="86"/>
                    <a:pt x="65" y="87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78" y="85"/>
                    <a:pt x="90" y="81"/>
                    <a:pt x="103" y="78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1" y="78"/>
                    <a:pt x="100" y="78"/>
                    <a:pt x="98" y="78"/>
                  </a:cubicBezTo>
                  <a:moveTo>
                    <a:pt x="43" y="111"/>
                  </a:moveTo>
                  <a:cubicBezTo>
                    <a:pt x="41" y="109"/>
                    <a:pt x="39" y="106"/>
                    <a:pt x="37" y="104"/>
                  </a:cubicBezTo>
                  <a:cubicBezTo>
                    <a:pt x="33" y="99"/>
                    <a:pt x="29" y="94"/>
                    <a:pt x="24" y="89"/>
                  </a:cubicBezTo>
                  <a:cubicBezTo>
                    <a:pt x="21" y="85"/>
                    <a:pt x="18" y="81"/>
                    <a:pt x="14" y="77"/>
                  </a:cubicBezTo>
                  <a:cubicBezTo>
                    <a:pt x="12" y="74"/>
                    <a:pt x="10" y="72"/>
                    <a:pt x="8" y="69"/>
                  </a:cubicBezTo>
                  <a:cubicBezTo>
                    <a:pt x="6" y="66"/>
                    <a:pt x="6" y="63"/>
                    <a:pt x="7" y="60"/>
                  </a:cubicBezTo>
                  <a:cubicBezTo>
                    <a:pt x="15" y="66"/>
                    <a:pt x="22" y="71"/>
                    <a:pt x="29" y="77"/>
                  </a:cubicBezTo>
                  <a:cubicBezTo>
                    <a:pt x="35" y="83"/>
                    <a:pt x="41" y="89"/>
                    <a:pt x="47" y="96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1"/>
                    <a:pt x="42" y="88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3" y="88"/>
                    <a:pt x="48" y="91"/>
                    <a:pt x="53" y="95"/>
                  </a:cubicBezTo>
                  <a:cubicBezTo>
                    <a:pt x="51" y="96"/>
                    <a:pt x="49" y="96"/>
                    <a:pt x="47" y="97"/>
                  </a:cubicBezTo>
                  <a:cubicBezTo>
                    <a:pt x="46" y="97"/>
                    <a:pt x="46" y="97"/>
                    <a:pt x="45" y="98"/>
                  </a:cubicBezTo>
                  <a:cubicBezTo>
                    <a:pt x="42" y="101"/>
                    <a:pt x="41" y="105"/>
                    <a:pt x="43" y="110"/>
                  </a:cubicBezTo>
                  <a:cubicBezTo>
                    <a:pt x="43" y="110"/>
                    <a:pt x="43" y="111"/>
                    <a:pt x="43" y="111"/>
                  </a:cubicBezTo>
                  <a:moveTo>
                    <a:pt x="89" y="75"/>
                  </a:moveTo>
                  <a:cubicBezTo>
                    <a:pt x="88" y="75"/>
                    <a:pt x="88" y="75"/>
                    <a:pt x="87" y="74"/>
                  </a:cubicBezTo>
                  <a:cubicBezTo>
                    <a:pt x="87" y="72"/>
                    <a:pt x="87" y="71"/>
                    <a:pt x="89" y="70"/>
                  </a:cubicBezTo>
                  <a:cubicBezTo>
                    <a:pt x="105" y="64"/>
                    <a:pt x="122" y="59"/>
                    <a:pt x="138" y="53"/>
                  </a:cubicBezTo>
                  <a:cubicBezTo>
                    <a:pt x="138" y="53"/>
                    <a:pt x="139" y="53"/>
                    <a:pt x="140" y="52"/>
                  </a:cubicBezTo>
                  <a:cubicBezTo>
                    <a:pt x="138" y="55"/>
                    <a:pt x="137" y="58"/>
                    <a:pt x="133" y="60"/>
                  </a:cubicBezTo>
                  <a:cubicBezTo>
                    <a:pt x="119" y="65"/>
                    <a:pt x="105" y="70"/>
                    <a:pt x="91" y="75"/>
                  </a:cubicBezTo>
                  <a:cubicBezTo>
                    <a:pt x="90" y="75"/>
                    <a:pt x="89" y="75"/>
                    <a:pt x="89" y="75"/>
                  </a:cubicBezTo>
                  <a:moveTo>
                    <a:pt x="58" y="95"/>
                  </a:moveTo>
                  <a:cubicBezTo>
                    <a:pt x="56" y="94"/>
                    <a:pt x="55" y="93"/>
                    <a:pt x="54" y="92"/>
                  </a:cubicBezTo>
                  <a:cubicBezTo>
                    <a:pt x="47" y="86"/>
                    <a:pt x="39" y="81"/>
                    <a:pt x="32" y="75"/>
                  </a:cubicBezTo>
                  <a:cubicBezTo>
                    <a:pt x="24" y="69"/>
                    <a:pt x="17" y="63"/>
                    <a:pt x="9" y="58"/>
                  </a:cubicBezTo>
                  <a:cubicBezTo>
                    <a:pt x="6" y="55"/>
                    <a:pt x="5" y="51"/>
                    <a:pt x="6" y="47"/>
                  </a:cubicBezTo>
                  <a:cubicBezTo>
                    <a:pt x="6" y="45"/>
                    <a:pt x="7" y="44"/>
                    <a:pt x="8" y="42"/>
                  </a:cubicBezTo>
                  <a:cubicBezTo>
                    <a:pt x="8" y="45"/>
                    <a:pt x="11" y="46"/>
                    <a:pt x="14" y="47"/>
                  </a:cubicBezTo>
                  <a:cubicBezTo>
                    <a:pt x="18" y="50"/>
                    <a:pt x="21" y="53"/>
                    <a:pt x="25" y="56"/>
                  </a:cubicBezTo>
                  <a:cubicBezTo>
                    <a:pt x="35" y="63"/>
                    <a:pt x="45" y="70"/>
                    <a:pt x="54" y="76"/>
                  </a:cubicBezTo>
                  <a:cubicBezTo>
                    <a:pt x="55" y="77"/>
                    <a:pt x="56" y="78"/>
                    <a:pt x="58" y="78"/>
                  </a:cubicBezTo>
                  <a:cubicBezTo>
                    <a:pt x="48" y="70"/>
                    <a:pt x="38" y="62"/>
                    <a:pt x="28" y="54"/>
                  </a:cubicBezTo>
                  <a:cubicBezTo>
                    <a:pt x="42" y="62"/>
                    <a:pt x="57" y="69"/>
                    <a:pt x="72" y="76"/>
                  </a:cubicBezTo>
                  <a:cubicBezTo>
                    <a:pt x="68" y="77"/>
                    <a:pt x="65" y="78"/>
                    <a:pt x="61" y="79"/>
                  </a:cubicBezTo>
                  <a:cubicBezTo>
                    <a:pt x="60" y="79"/>
                    <a:pt x="59" y="80"/>
                    <a:pt x="58" y="81"/>
                  </a:cubicBezTo>
                  <a:cubicBezTo>
                    <a:pt x="56" y="85"/>
                    <a:pt x="56" y="89"/>
                    <a:pt x="58" y="95"/>
                  </a:cubicBezTo>
                  <a:moveTo>
                    <a:pt x="73" y="59"/>
                  </a:moveTo>
                  <a:cubicBezTo>
                    <a:pt x="72" y="57"/>
                    <a:pt x="73" y="55"/>
                    <a:pt x="74" y="53"/>
                  </a:cubicBezTo>
                  <a:cubicBezTo>
                    <a:pt x="74" y="52"/>
                    <a:pt x="75" y="52"/>
                    <a:pt x="76" y="51"/>
                  </a:cubicBezTo>
                  <a:cubicBezTo>
                    <a:pt x="90" y="48"/>
                    <a:pt x="104" y="44"/>
                    <a:pt x="118" y="41"/>
                  </a:cubicBezTo>
                  <a:cubicBezTo>
                    <a:pt x="123" y="39"/>
                    <a:pt x="127" y="38"/>
                    <a:pt x="131" y="37"/>
                  </a:cubicBezTo>
                  <a:cubicBezTo>
                    <a:pt x="131" y="39"/>
                    <a:pt x="130" y="40"/>
                    <a:pt x="128" y="40"/>
                  </a:cubicBezTo>
                  <a:cubicBezTo>
                    <a:pt x="113" y="44"/>
                    <a:pt x="97" y="47"/>
                    <a:pt x="82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8" y="48"/>
                    <a:pt x="114" y="44"/>
                    <a:pt x="130" y="41"/>
                  </a:cubicBezTo>
                  <a:cubicBezTo>
                    <a:pt x="131" y="43"/>
                    <a:pt x="131" y="45"/>
                    <a:pt x="131" y="47"/>
                  </a:cubicBezTo>
                  <a:cubicBezTo>
                    <a:pt x="112" y="52"/>
                    <a:pt x="93" y="56"/>
                    <a:pt x="73" y="6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9" y="59"/>
                    <a:pt x="85" y="57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4" y="56"/>
                    <a:pt x="79" y="58"/>
                    <a:pt x="73" y="59"/>
                  </a:cubicBezTo>
                  <a:moveTo>
                    <a:pt x="83" y="78"/>
                  </a:moveTo>
                  <a:cubicBezTo>
                    <a:pt x="79" y="76"/>
                    <a:pt x="75" y="75"/>
                    <a:pt x="72" y="73"/>
                  </a:cubicBezTo>
                  <a:cubicBezTo>
                    <a:pt x="66" y="70"/>
                    <a:pt x="59" y="67"/>
                    <a:pt x="53" y="63"/>
                  </a:cubicBezTo>
                  <a:cubicBezTo>
                    <a:pt x="47" y="60"/>
                    <a:pt x="41" y="57"/>
                    <a:pt x="35" y="54"/>
                  </a:cubicBezTo>
                  <a:cubicBezTo>
                    <a:pt x="30" y="52"/>
                    <a:pt x="26" y="50"/>
                    <a:pt x="21" y="48"/>
                  </a:cubicBezTo>
                  <a:cubicBezTo>
                    <a:pt x="19" y="46"/>
                    <a:pt x="16" y="45"/>
                    <a:pt x="13" y="44"/>
                  </a:cubicBezTo>
                  <a:cubicBezTo>
                    <a:pt x="11" y="42"/>
                    <a:pt x="10" y="37"/>
                    <a:pt x="12" y="36"/>
                  </a:cubicBezTo>
                  <a:cubicBezTo>
                    <a:pt x="14" y="35"/>
                    <a:pt x="17" y="35"/>
                    <a:pt x="18" y="33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5"/>
                    <a:pt x="23" y="36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7"/>
                    <a:pt x="20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6"/>
                    <a:pt x="19" y="37"/>
                    <a:pt x="20" y="37"/>
                  </a:cubicBezTo>
                  <a:cubicBezTo>
                    <a:pt x="35" y="44"/>
                    <a:pt x="47" y="53"/>
                    <a:pt x="60" y="62"/>
                  </a:cubicBezTo>
                  <a:cubicBezTo>
                    <a:pt x="63" y="64"/>
                    <a:pt x="66" y="66"/>
                    <a:pt x="69" y="68"/>
                  </a:cubicBezTo>
                  <a:cubicBezTo>
                    <a:pt x="70" y="68"/>
                    <a:pt x="70" y="69"/>
                    <a:pt x="71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4" y="68"/>
                    <a:pt x="78" y="67"/>
                    <a:pt x="81" y="66"/>
                  </a:cubicBezTo>
                  <a:cubicBezTo>
                    <a:pt x="89" y="64"/>
                    <a:pt x="97" y="62"/>
                    <a:pt x="105" y="59"/>
                  </a:cubicBezTo>
                  <a:cubicBezTo>
                    <a:pt x="107" y="59"/>
                    <a:pt x="109" y="58"/>
                    <a:pt x="111" y="58"/>
                  </a:cubicBezTo>
                  <a:cubicBezTo>
                    <a:pt x="107" y="60"/>
                    <a:pt x="103" y="61"/>
                    <a:pt x="99" y="62"/>
                  </a:cubicBezTo>
                  <a:cubicBezTo>
                    <a:pt x="96" y="63"/>
                    <a:pt x="92" y="65"/>
                    <a:pt x="88" y="66"/>
                  </a:cubicBezTo>
                  <a:cubicBezTo>
                    <a:pt x="83" y="67"/>
                    <a:pt x="81" y="72"/>
                    <a:pt x="82" y="76"/>
                  </a:cubicBezTo>
                  <a:cubicBezTo>
                    <a:pt x="82" y="77"/>
                    <a:pt x="82" y="77"/>
                    <a:pt x="83" y="78"/>
                  </a:cubicBezTo>
                  <a:moveTo>
                    <a:pt x="69" y="65"/>
                  </a:moveTo>
                  <a:cubicBezTo>
                    <a:pt x="66" y="63"/>
                    <a:pt x="64" y="61"/>
                    <a:pt x="62" y="60"/>
                  </a:cubicBezTo>
                  <a:cubicBezTo>
                    <a:pt x="55" y="55"/>
                    <a:pt x="47" y="50"/>
                    <a:pt x="40" y="46"/>
                  </a:cubicBezTo>
                  <a:cubicBezTo>
                    <a:pt x="33" y="41"/>
                    <a:pt x="26" y="36"/>
                    <a:pt x="19" y="31"/>
                  </a:cubicBezTo>
                  <a:cubicBezTo>
                    <a:pt x="17" y="30"/>
                    <a:pt x="16" y="29"/>
                    <a:pt x="14" y="28"/>
                  </a:cubicBezTo>
                  <a:cubicBezTo>
                    <a:pt x="14" y="27"/>
                    <a:pt x="13" y="27"/>
                    <a:pt x="13" y="26"/>
                  </a:cubicBezTo>
                  <a:cubicBezTo>
                    <a:pt x="12" y="22"/>
                    <a:pt x="11" y="18"/>
                    <a:pt x="14" y="15"/>
                  </a:cubicBezTo>
                  <a:cubicBezTo>
                    <a:pt x="14" y="14"/>
                    <a:pt x="15" y="13"/>
                    <a:pt x="15" y="13"/>
                  </a:cubicBezTo>
                  <a:cubicBezTo>
                    <a:pt x="25" y="11"/>
                    <a:pt x="34" y="9"/>
                    <a:pt x="43" y="7"/>
                  </a:cubicBezTo>
                  <a:cubicBezTo>
                    <a:pt x="51" y="6"/>
                    <a:pt x="60" y="4"/>
                    <a:pt x="68" y="2"/>
                  </a:cubicBezTo>
                  <a:cubicBezTo>
                    <a:pt x="69" y="2"/>
                    <a:pt x="70" y="2"/>
                    <a:pt x="71" y="2"/>
                  </a:cubicBezTo>
                  <a:cubicBezTo>
                    <a:pt x="73" y="2"/>
                    <a:pt x="74" y="2"/>
                    <a:pt x="76" y="3"/>
                  </a:cubicBezTo>
                  <a:cubicBezTo>
                    <a:pt x="95" y="13"/>
                    <a:pt x="114" y="22"/>
                    <a:pt x="133" y="31"/>
                  </a:cubicBezTo>
                  <a:cubicBezTo>
                    <a:pt x="134" y="31"/>
                    <a:pt x="134" y="31"/>
                    <a:pt x="134" y="32"/>
                  </a:cubicBezTo>
                  <a:cubicBezTo>
                    <a:pt x="124" y="34"/>
                    <a:pt x="113" y="37"/>
                    <a:pt x="103" y="40"/>
                  </a:cubicBezTo>
                  <a:cubicBezTo>
                    <a:pt x="93" y="42"/>
                    <a:pt x="83" y="45"/>
                    <a:pt x="73" y="47"/>
                  </a:cubicBezTo>
                  <a:cubicBezTo>
                    <a:pt x="73" y="47"/>
                    <a:pt x="72" y="48"/>
                    <a:pt x="71" y="48"/>
                  </a:cubicBezTo>
                  <a:cubicBezTo>
                    <a:pt x="68" y="53"/>
                    <a:pt x="66" y="58"/>
                    <a:pt x="69" y="63"/>
                  </a:cubicBezTo>
                  <a:cubicBezTo>
                    <a:pt x="69" y="63"/>
                    <a:pt x="69" y="64"/>
                    <a:pt x="69" y="65"/>
                  </a:cubicBezTo>
                  <a:moveTo>
                    <a:pt x="72" y="0"/>
                  </a:moveTo>
                  <a:cubicBezTo>
                    <a:pt x="72" y="0"/>
                    <a:pt x="71" y="0"/>
                    <a:pt x="71" y="0"/>
                  </a:cubicBezTo>
                  <a:cubicBezTo>
                    <a:pt x="67" y="0"/>
                    <a:pt x="62" y="1"/>
                    <a:pt x="57" y="2"/>
                  </a:cubicBezTo>
                  <a:cubicBezTo>
                    <a:pt x="44" y="5"/>
                    <a:pt x="30" y="8"/>
                    <a:pt x="17" y="10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8" y="19"/>
                    <a:pt x="9" y="23"/>
                    <a:pt x="10" y="26"/>
                  </a:cubicBezTo>
                  <a:cubicBezTo>
                    <a:pt x="10" y="28"/>
                    <a:pt x="12" y="29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2"/>
                    <a:pt x="14" y="32"/>
                    <a:pt x="13" y="32"/>
                  </a:cubicBezTo>
                  <a:cubicBezTo>
                    <a:pt x="12" y="32"/>
                    <a:pt x="11" y="32"/>
                    <a:pt x="10" y="33"/>
                  </a:cubicBezTo>
                  <a:cubicBezTo>
                    <a:pt x="9" y="34"/>
                    <a:pt x="9" y="36"/>
                    <a:pt x="8" y="38"/>
                  </a:cubicBezTo>
                  <a:cubicBezTo>
                    <a:pt x="8" y="38"/>
                    <a:pt x="7" y="39"/>
                    <a:pt x="7" y="39"/>
                  </a:cubicBezTo>
                  <a:cubicBezTo>
                    <a:pt x="6" y="40"/>
                    <a:pt x="5" y="40"/>
                    <a:pt x="4" y="41"/>
                  </a:cubicBezTo>
                  <a:cubicBezTo>
                    <a:pt x="2" y="45"/>
                    <a:pt x="1" y="48"/>
                    <a:pt x="2" y="52"/>
                  </a:cubicBezTo>
                  <a:cubicBezTo>
                    <a:pt x="3" y="55"/>
                    <a:pt x="4" y="58"/>
                    <a:pt x="3" y="62"/>
                  </a:cubicBezTo>
                  <a:cubicBezTo>
                    <a:pt x="2" y="67"/>
                    <a:pt x="5" y="71"/>
                    <a:pt x="8" y="75"/>
                  </a:cubicBezTo>
                  <a:cubicBezTo>
                    <a:pt x="9" y="75"/>
                    <a:pt x="9" y="76"/>
                    <a:pt x="9" y="77"/>
                  </a:cubicBezTo>
                  <a:cubicBezTo>
                    <a:pt x="8" y="77"/>
                    <a:pt x="7" y="78"/>
                    <a:pt x="7" y="78"/>
                  </a:cubicBezTo>
                  <a:cubicBezTo>
                    <a:pt x="7" y="78"/>
                    <a:pt x="7" y="78"/>
                    <a:pt x="6" y="78"/>
                  </a:cubicBezTo>
                  <a:cubicBezTo>
                    <a:pt x="6" y="78"/>
                    <a:pt x="6" y="77"/>
                    <a:pt x="5" y="77"/>
                  </a:cubicBezTo>
                  <a:cubicBezTo>
                    <a:pt x="4" y="77"/>
                    <a:pt x="3" y="79"/>
                    <a:pt x="3" y="80"/>
                  </a:cubicBezTo>
                  <a:cubicBezTo>
                    <a:pt x="1" y="84"/>
                    <a:pt x="0" y="88"/>
                    <a:pt x="2" y="93"/>
                  </a:cubicBezTo>
                  <a:cubicBezTo>
                    <a:pt x="2" y="94"/>
                    <a:pt x="3" y="95"/>
                    <a:pt x="4" y="95"/>
                  </a:cubicBezTo>
                  <a:cubicBezTo>
                    <a:pt x="11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5" y="138"/>
                    <a:pt x="66" y="139"/>
                    <a:pt x="67" y="139"/>
                  </a:cubicBezTo>
                  <a:cubicBezTo>
                    <a:pt x="68" y="139"/>
                    <a:pt x="68" y="138"/>
                    <a:pt x="69" y="138"/>
                  </a:cubicBezTo>
                  <a:cubicBezTo>
                    <a:pt x="73" y="136"/>
                    <a:pt x="77" y="135"/>
                    <a:pt x="81" y="133"/>
                  </a:cubicBezTo>
                  <a:cubicBezTo>
                    <a:pt x="96" y="127"/>
                    <a:pt x="111" y="121"/>
                    <a:pt x="125" y="115"/>
                  </a:cubicBezTo>
                  <a:cubicBezTo>
                    <a:pt x="128" y="114"/>
                    <a:pt x="128" y="112"/>
                    <a:pt x="126" y="110"/>
                  </a:cubicBezTo>
                  <a:cubicBezTo>
                    <a:pt x="124" y="110"/>
                    <a:pt x="123" y="109"/>
                    <a:pt x="122" y="108"/>
                  </a:cubicBezTo>
                  <a:cubicBezTo>
                    <a:pt x="120" y="107"/>
                    <a:pt x="120" y="105"/>
                    <a:pt x="121" y="103"/>
                  </a:cubicBezTo>
                  <a:cubicBezTo>
                    <a:pt x="123" y="101"/>
                    <a:pt x="125" y="100"/>
                    <a:pt x="126" y="98"/>
                  </a:cubicBezTo>
                  <a:cubicBezTo>
                    <a:pt x="127" y="97"/>
                    <a:pt x="126" y="96"/>
                    <a:pt x="126" y="95"/>
                  </a:cubicBezTo>
                  <a:cubicBezTo>
                    <a:pt x="125" y="95"/>
                    <a:pt x="124" y="94"/>
                    <a:pt x="123" y="94"/>
                  </a:cubicBezTo>
                  <a:cubicBezTo>
                    <a:pt x="120" y="93"/>
                    <a:pt x="118" y="91"/>
                    <a:pt x="114" y="90"/>
                  </a:cubicBezTo>
                  <a:cubicBezTo>
                    <a:pt x="116" y="89"/>
                    <a:pt x="116" y="89"/>
                    <a:pt x="117" y="88"/>
                  </a:cubicBezTo>
                  <a:cubicBezTo>
                    <a:pt x="117" y="88"/>
                    <a:pt x="118" y="87"/>
                    <a:pt x="118" y="87"/>
                  </a:cubicBezTo>
                  <a:cubicBezTo>
                    <a:pt x="119" y="87"/>
                    <a:pt x="119" y="86"/>
                    <a:pt x="120" y="86"/>
                  </a:cubicBezTo>
                  <a:cubicBezTo>
                    <a:pt x="122" y="85"/>
                    <a:pt x="125" y="84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9" y="82"/>
                    <a:pt x="129" y="81"/>
                    <a:pt x="128" y="80"/>
                  </a:cubicBezTo>
                  <a:cubicBezTo>
                    <a:pt x="127" y="80"/>
                    <a:pt x="126" y="79"/>
                    <a:pt x="125" y="79"/>
                  </a:cubicBezTo>
                  <a:cubicBezTo>
                    <a:pt x="122" y="77"/>
                    <a:pt x="122" y="76"/>
                    <a:pt x="123" y="73"/>
                  </a:cubicBezTo>
                  <a:cubicBezTo>
                    <a:pt x="123" y="72"/>
                    <a:pt x="124" y="72"/>
                    <a:pt x="124" y="71"/>
                  </a:cubicBezTo>
                  <a:cubicBezTo>
                    <a:pt x="125" y="68"/>
                    <a:pt x="129" y="67"/>
                    <a:pt x="131" y="66"/>
                  </a:cubicBezTo>
                  <a:cubicBezTo>
                    <a:pt x="134" y="64"/>
                    <a:pt x="137" y="63"/>
                    <a:pt x="141" y="62"/>
                  </a:cubicBezTo>
                  <a:cubicBezTo>
                    <a:pt x="141" y="62"/>
                    <a:pt x="142" y="61"/>
                    <a:pt x="142" y="61"/>
                  </a:cubicBezTo>
                  <a:cubicBezTo>
                    <a:pt x="142" y="60"/>
                    <a:pt x="141" y="60"/>
                    <a:pt x="141" y="59"/>
                  </a:cubicBezTo>
                  <a:cubicBezTo>
                    <a:pt x="140" y="59"/>
                    <a:pt x="140" y="58"/>
                    <a:pt x="139" y="58"/>
                  </a:cubicBezTo>
                  <a:cubicBezTo>
                    <a:pt x="140" y="56"/>
                    <a:pt x="141" y="53"/>
                    <a:pt x="141" y="51"/>
                  </a:cubicBezTo>
                  <a:cubicBezTo>
                    <a:pt x="142" y="51"/>
                    <a:pt x="142" y="50"/>
                    <a:pt x="142" y="50"/>
                  </a:cubicBezTo>
                  <a:cubicBezTo>
                    <a:pt x="144" y="49"/>
                    <a:pt x="144" y="48"/>
                    <a:pt x="142" y="47"/>
                  </a:cubicBezTo>
                  <a:cubicBezTo>
                    <a:pt x="140" y="46"/>
                    <a:pt x="137" y="45"/>
                    <a:pt x="135" y="44"/>
                  </a:cubicBezTo>
                  <a:cubicBezTo>
                    <a:pt x="134" y="44"/>
                    <a:pt x="134" y="43"/>
                    <a:pt x="134" y="42"/>
                  </a:cubicBezTo>
                  <a:cubicBezTo>
                    <a:pt x="134" y="39"/>
                    <a:pt x="135" y="37"/>
                    <a:pt x="137" y="35"/>
                  </a:cubicBezTo>
                  <a:cubicBezTo>
                    <a:pt x="140" y="33"/>
                    <a:pt x="140" y="32"/>
                    <a:pt x="137" y="30"/>
                  </a:cubicBezTo>
                  <a:cubicBezTo>
                    <a:pt x="136" y="30"/>
                    <a:pt x="135" y="29"/>
                    <a:pt x="134" y="29"/>
                  </a:cubicBezTo>
                  <a:cubicBezTo>
                    <a:pt x="114" y="19"/>
                    <a:pt x="94" y="10"/>
                    <a:pt x="74" y="0"/>
                  </a:cubicBezTo>
                  <a:cubicBezTo>
                    <a:pt x="74" y="0"/>
                    <a:pt x="73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98"/>
            <p:cNvSpPr>
              <a:spLocks/>
            </p:cNvSpPr>
            <p:nvPr userDrawn="1"/>
          </p:nvSpPr>
          <p:spPr bwMode="auto">
            <a:xfrm>
              <a:off x="835025" y="2262188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2"/>
                    <a:pt x="36" y="23"/>
                    <a:pt x="55" y="33"/>
                  </a:cubicBezTo>
                  <a:cubicBezTo>
                    <a:pt x="53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99"/>
            <p:cNvSpPr>
              <a:spLocks/>
            </p:cNvSpPr>
            <p:nvPr userDrawn="1"/>
          </p:nvSpPr>
          <p:spPr bwMode="auto">
            <a:xfrm>
              <a:off x="982663" y="2339975"/>
              <a:ext cx="106363" cy="25400"/>
            </a:xfrm>
            <a:custGeom>
              <a:avLst/>
              <a:gdLst>
                <a:gd name="T0" fmla="*/ 44 w 44"/>
                <a:gd name="T1" fmla="*/ 0 h 10"/>
                <a:gd name="T2" fmla="*/ 0 w 44"/>
                <a:gd name="T3" fmla="*/ 9 h 10"/>
                <a:gd name="T4" fmla="*/ 0 w 44"/>
                <a:gd name="T5" fmla="*/ 10 h 10"/>
                <a:gd name="T6" fmla="*/ 44 w 44"/>
                <a:gd name="T7" fmla="*/ 1 h 10"/>
                <a:gd name="T8" fmla="*/ 44 w 4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">
                  <a:moveTo>
                    <a:pt x="44" y="0"/>
                  </a:moveTo>
                  <a:cubicBezTo>
                    <a:pt x="29" y="3"/>
                    <a:pt x="15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" y="7"/>
                    <a:pt x="30" y="4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00"/>
            <p:cNvSpPr>
              <a:spLocks/>
            </p:cNvSpPr>
            <p:nvPr userDrawn="1"/>
          </p:nvSpPr>
          <p:spPr bwMode="auto">
            <a:xfrm>
              <a:off x="987425" y="2500313"/>
              <a:ext cx="90488" cy="36513"/>
            </a:xfrm>
            <a:custGeom>
              <a:avLst/>
              <a:gdLst>
                <a:gd name="T0" fmla="*/ 36 w 37"/>
                <a:gd name="T1" fmla="*/ 0 h 15"/>
                <a:gd name="T2" fmla="*/ 0 w 37"/>
                <a:gd name="T3" fmla="*/ 14 h 15"/>
                <a:gd name="T4" fmla="*/ 1 w 37"/>
                <a:gd name="T5" fmla="*/ 15 h 15"/>
                <a:gd name="T6" fmla="*/ 37 w 37"/>
                <a:gd name="T7" fmla="*/ 0 h 15"/>
                <a:gd name="T8" fmla="*/ 36 w 3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36" y="0"/>
                  </a:moveTo>
                  <a:cubicBezTo>
                    <a:pt x="24" y="4"/>
                    <a:pt x="12" y="9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3" y="10"/>
                    <a:pt x="25" y="5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01"/>
            <p:cNvSpPr>
              <a:spLocks/>
            </p:cNvSpPr>
            <p:nvPr userDrawn="1"/>
          </p:nvSpPr>
          <p:spPr bwMode="auto">
            <a:xfrm>
              <a:off x="1016000" y="2360613"/>
              <a:ext cx="112713" cy="42863"/>
            </a:xfrm>
            <a:custGeom>
              <a:avLst/>
              <a:gdLst>
                <a:gd name="T0" fmla="*/ 46 w 46"/>
                <a:gd name="T1" fmla="*/ 0 h 18"/>
                <a:gd name="T2" fmla="*/ 0 w 46"/>
                <a:gd name="T3" fmla="*/ 17 h 18"/>
                <a:gd name="T4" fmla="*/ 1 w 46"/>
                <a:gd name="T5" fmla="*/ 18 h 18"/>
                <a:gd name="T6" fmla="*/ 46 w 46"/>
                <a:gd name="T7" fmla="*/ 1 h 18"/>
                <a:gd name="T8" fmla="*/ 46 w 4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8">
                  <a:moveTo>
                    <a:pt x="46" y="0"/>
                  </a:moveTo>
                  <a:cubicBezTo>
                    <a:pt x="31" y="6"/>
                    <a:pt x="15" y="11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6" y="12"/>
                    <a:pt x="31" y="7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02"/>
            <p:cNvSpPr>
              <a:spLocks/>
            </p:cNvSpPr>
            <p:nvPr userDrawn="1"/>
          </p:nvSpPr>
          <p:spPr bwMode="auto">
            <a:xfrm>
              <a:off x="1019175" y="2370138"/>
              <a:ext cx="104775" cy="39688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5 h 16"/>
                <a:gd name="T4" fmla="*/ 0 w 43"/>
                <a:gd name="T5" fmla="*/ 16 h 16"/>
                <a:gd name="T6" fmla="*/ 43 w 43"/>
                <a:gd name="T7" fmla="*/ 0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9" y="5"/>
                    <a:pt x="1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1"/>
                    <a:pt x="29" y="6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03"/>
            <p:cNvSpPr>
              <a:spLocks noEditPoints="1"/>
            </p:cNvSpPr>
            <p:nvPr userDrawn="1"/>
          </p:nvSpPr>
          <p:spPr bwMode="auto">
            <a:xfrm>
              <a:off x="8499475" y="2497138"/>
              <a:ext cx="349250" cy="339725"/>
            </a:xfrm>
            <a:custGeom>
              <a:avLst/>
              <a:gdLst>
                <a:gd name="T0" fmla="*/ 120 w 143"/>
                <a:gd name="T1" fmla="*/ 102 h 139"/>
                <a:gd name="T2" fmla="*/ 116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5 w 143"/>
                <a:gd name="T9" fmla="*/ 99 h 139"/>
                <a:gd name="T10" fmla="*/ 92 w 143"/>
                <a:gd name="T11" fmla="*/ 99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1 w 143"/>
                <a:gd name="T21" fmla="*/ 95 h 139"/>
                <a:gd name="T22" fmla="*/ 62 w 143"/>
                <a:gd name="T23" fmla="*/ 98 h 139"/>
                <a:gd name="T24" fmla="*/ 10 w 143"/>
                <a:gd name="T25" fmla="*/ 82 h 139"/>
                <a:gd name="T26" fmla="*/ 47 w 143"/>
                <a:gd name="T27" fmla="*/ 118 h 139"/>
                <a:gd name="T28" fmla="*/ 66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6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2 w 143"/>
                <a:gd name="T47" fmla="*/ 83 h 139"/>
                <a:gd name="T48" fmla="*/ 97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2 w 143"/>
                <a:gd name="T69" fmla="*/ 61 h 139"/>
                <a:gd name="T70" fmla="*/ 82 w 143"/>
                <a:gd name="T71" fmla="*/ 79 h 139"/>
                <a:gd name="T72" fmla="*/ 12 w 143"/>
                <a:gd name="T73" fmla="*/ 44 h 139"/>
                <a:gd name="T74" fmla="*/ 24 w 143"/>
                <a:gd name="T75" fmla="*/ 38 h 139"/>
                <a:gd name="T76" fmla="*/ 68 w 143"/>
                <a:gd name="T77" fmla="*/ 69 h 139"/>
                <a:gd name="T78" fmla="*/ 110 w 143"/>
                <a:gd name="T79" fmla="*/ 59 h 139"/>
                <a:gd name="T80" fmla="*/ 68 w 143"/>
                <a:gd name="T81" fmla="*/ 65 h 139"/>
                <a:gd name="T82" fmla="*/ 12 w 143"/>
                <a:gd name="T83" fmla="*/ 27 h 139"/>
                <a:gd name="T84" fmla="*/ 70 w 143"/>
                <a:gd name="T85" fmla="*/ 3 h 139"/>
                <a:gd name="T86" fmla="*/ 72 w 143"/>
                <a:gd name="T87" fmla="*/ 48 h 139"/>
                <a:gd name="T88" fmla="*/ 70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3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7 w 143"/>
                <a:gd name="T105" fmla="*/ 81 h 139"/>
                <a:gd name="T106" fmla="*/ 140 w 143"/>
                <a:gd name="T107" fmla="*/ 62 h 139"/>
                <a:gd name="T108" fmla="*/ 141 w 143"/>
                <a:gd name="T109" fmla="*/ 51 h 139"/>
                <a:gd name="T110" fmla="*/ 136 w 143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2"/>
                    <a:pt x="70" y="122"/>
                    <a:pt x="70" y="122"/>
                  </a:cubicBezTo>
                  <a:cubicBezTo>
                    <a:pt x="76" y="118"/>
                    <a:pt x="83" y="117"/>
                    <a:pt x="90" y="114"/>
                  </a:cubicBezTo>
                  <a:cubicBezTo>
                    <a:pt x="99" y="110"/>
                    <a:pt x="109" y="106"/>
                    <a:pt x="118" y="103"/>
                  </a:cubicBezTo>
                  <a:cubicBezTo>
                    <a:pt x="119" y="102"/>
                    <a:pt x="120" y="102"/>
                    <a:pt x="120" y="102"/>
                  </a:cubicBezTo>
                  <a:cubicBezTo>
                    <a:pt x="115" y="106"/>
                    <a:pt x="109" y="107"/>
                    <a:pt x="104" y="109"/>
                  </a:cubicBezTo>
                  <a:cubicBezTo>
                    <a:pt x="102" y="110"/>
                    <a:pt x="100" y="111"/>
                    <a:pt x="98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7" y="107"/>
                    <a:pt x="118" y="109"/>
                    <a:pt x="118" y="110"/>
                  </a:cubicBezTo>
                  <a:cubicBezTo>
                    <a:pt x="118" y="111"/>
                    <a:pt x="117" y="112"/>
                    <a:pt x="116" y="112"/>
                  </a:cubicBezTo>
                  <a:cubicBezTo>
                    <a:pt x="103" y="117"/>
                    <a:pt x="90" y="123"/>
                    <a:pt x="77" y="128"/>
                  </a:cubicBezTo>
                  <a:cubicBezTo>
                    <a:pt x="75" y="129"/>
                    <a:pt x="72" y="130"/>
                    <a:pt x="68" y="132"/>
                  </a:cubicBezTo>
                  <a:cubicBezTo>
                    <a:pt x="68" y="130"/>
                    <a:pt x="67" y="129"/>
                    <a:pt x="67" y="127"/>
                  </a:cubicBezTo>
                  <a:cubicBezTo>
                    <a:pt x="79" y="122"/>
                    <a:pt x="92" y="117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6"/>
                    <a:pt x="80" y="121"/>
                    <a:pt x="67" y="126"/>
                  </a:cubicBezTo>
                  <a:cubicBezTo>
                    <a:pt x="67" y="124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7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2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20" y="97"/>
                  </a:cubicBezTo>
                  <a:cubicBezTo>
                    <a:pt x="119" y="98"/>
                    <a:pt x="118" y="98"/>
                    <a:pt x="117" y="98"/>
                  </a:cubicBezTo>
                  <a:moveTo>
                    <a:pt x="75" y="99"/>
                  </a:moveTo>
                  <a:cubicBezTo>
                    <a:pt x="86" y="95"/>
                    <a:pt x="98" y="93"/>
                    <a:pt x="110" y="92"/>
                  </a:cubicBezTo>
                  <a:cubicBezTo>
                    <a:pt x="110" y="93"/>
                    <a:pt x="110" y="94"/>
                    <a:pt x="109" y="95"/>
                  </a:cubicBezTo>
                  <a:cubicBezTo>
                    <a:pt x="109" y="95"/>
                    <a:pt x="108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2" y="99"/>
                    <a:pt x="92" y="99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8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3"/>
                    <a:pt x="70" y="104"/>
                    <a:pt x="66" y="105"/>
                  </a:cubicBezTo>
                  <a:cubicBezTo>
                    <a:pt x="60" y="106"/>
                    <a:pt x="53" y="107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6" y="104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1"/>
                    <a:pt x="52" y="101"/>
                  </a:cubicBezTo>
                  <a:cubicBezTo>
                    <a:pt x="53" y="100"/>
                    <a:pt x="54" y="100"/>
                    <a:pt x="55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5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1"/>
                  </a:cubicBezTo>
                  <a:cubicBezTo>
                    <a:pt x="56" y="102"/>
                    <a:pt x="53" y="103"/>
                    <a:pt x="49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67" y="102"/>
                    <a:pt x="84" y="99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3" y="96"/>
                    <a:pt x="84" y="98"/>
                    <a:pt x="75" y="99"/>
                  </a:cubicBezTo>
                  <a:moveTo>
                    <a:pt x="62" y="98"/>
                  </a:moveTo>
                  <a:cubicBezTo>
                    <a:pt x="60" y="95"/>
                    <a:pt x="59" y="92"/>
                    <a:pt x="59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1"/>
                  </a:moveTo>
                  <a:cubicBezTo>
                    <a:pt x="9" y="81"/>
                    <a:pt x="10" y="80"/>
                    <a:pt x="11" y="79"/>
                  </a:cubicBezTo>
                  <a:cubicBezTo>
                    <a:pt x="13" y="81"/>
                    <a:pt x="15" y="83"/>
                    <a:pt x="16" y="85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4" y="85"/>
                    <a:pt x="13" y="84"/>
                    <a:pt x="10" y="82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4"/>
                    <a:pt x="12" y="85"/>
                    <a:pt x="13" y="85"/>
                  </a:cubicBezTo>
                  <a:cubicBezTo>
                    <a:pt x="20" y="89"/>
                    <a:pt x="24" y="95"/>
                    <a:pt x="29" y="100"/>
                  </a:cubicBezTo>
                  <a:cubicBezTo>
                    <a:pt x="34" y="106"/>
                    <a:pt x="38" y="111"/>
                    <a:pt x="43" y="116"/>
                  </a:cubicBezTo>
                  <a:cubicBezTo>
                    <a:pt x="44" y="118"/>
                    <a:pt x="45" y="118"/>
                    <a:pt x="47" y="118"/>
                  </a:cubicBezTo>
                  <a:cubicBezTo>
                    <a:pt x="47" y="118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3" y="115"/>
                    <a:pt x="64" y="115"/>
                  </a:cubicBezTo>
                  <a:cubicBezTo>
                    <a:pt x="65" y="115"/>
                    <a:pt x="66" y="116"/>
                    <a:pt x="66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9" y="109"/>
                    <a:pt x="87" y="110"/>
                    <a:pt x="85" y="111"/>
                  </a:cubicBezTo>
                  <a:cubicBezTo>
                    <a:pt x="80" y="112"/>
                    <a:pt x="76" y="114"/>
                    <a:pt x="71" y="116"/>
                  </a:cubicBezTo>
                  <a:cubicBezTo>
                    <a:pt x="70" y="116"/>
                    <a:pt x="70" y="117"/>
                    <a:pt x="69" y="117"/>
                  </a:cubicBezTo>
                  <a:cubicBezTo>
                    <a:pt x="69" y="117"/>
                    <a:pt x="68" y="117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7" y="117"/>
                    <a:pt x="66" y="117"/>
                    <a:pt x="66" y="117"/>
                  </a:cubicBezTo>
                  <a:cubicBezTo>
                    <a:pt x="65" y="117"/>
                    <a:pt x="64" y="118"/>
                    <a:pt x="63" y="119"/>
                  </a:cubicBezTo>
                  <a:cubicBezTo>
                    <a:pt x="61" y="123"/>
                    <a:pt x="61" y="127"/>
                    <a:pt x="62" y="132"/>
                  </a:cubicBezTo>
                  <a:cubicBezTo>
                    <a:pt x="61" y="131"/>
                    <a:pt x="60" y="131"/>
                    <a:pt x="60" y="130"/>
                  </a:cubicBezTo>
                  <a:cubicBezTo>
                    <a:pt x="51" y="124"/>
                    <a:pt x="42" y="118"/>
                    <a:pt x="34" y="112"/>
                  </a:cubicBezTo>
                  <a:cubicBezTo>
                    <a:pt x="28" y="109"/>
                    <a:pt x="22" y="105"/>
                    <a:pt x="17" y="101"/>
                  </a:cubicBezTo>
                  <a:cubicBezTo>
                    <a:pt x="14" y="98"/>
                    <a:pt x="10" y="97"/>
                    <a:pt x="7" y="94"/>
                  </a:cubicBezTo>
                  <a:cubicBezTo>
                    <a:pt x="6" y="93"/>
                    <a:pt x="5" y="92"/>
                    <a:pt x="4" y="91"/>
                  </a:cubicBezTo>
                  <a:cubicBezTo>
                    <a:pt x="3" y="88"/>
                    <a:pt x="3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moveTo>
                    <a:pt x="97" y="79"/>
                  </a:moveTo>
                  <a:cubicBezTo>
                    <a:pt x="104" y="75"/>
                    <a:pt x="112" y="73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3" y="75"/>
                    <a:pt x="110" y="77"/>
                    <a:pt x="106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8" y="77"/>
                    <a:pt x="119" y="77"/>
                  </a:cubicBezTo>
                  <a:cubicBezTo>
                    <a:pt x="118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0" y="87"/>
                    <a:pt x="79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5"/>
                    <a:pt x="105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0"/>
                    <a:pt x="117" y="81"/>
                  </a:cubicBezTo>
                  <a:cubicBezTo>
                    <a:pt x="100" y="85"/>
                    <a:pt x="83" y="90"/>
                    <a:pt x="66" y="94"/>
                  </a:cubicBezTo>
                  <a:cubicBezTo>
                    <a:pt x="66" y="94"/>
                    <a:pt x="65" y="95"/>
                    <a:pt x="64" y="95"/>
                  </a:cubicBezTo>
                  <a:cubicBezTo>
                    <a:pt x="63" y="95"/>
                    <a:pt x="63" y="94"/>
                    <a:pt x="62" y="91"/>
                  </a:cubicBezTo>
                  <a:cubicBezTo>
                    <a:pt x="62" y="90"/>
                    <a:pt x="62" y="90"/>
                    <a:pt x="62" y="89"/>
                  </a:cubicBezTo>
                  <a:cubicBezTo>
                    <a:pt x="62" y="86"/>
                    <a:pt x="63" y="85"/>
                    <a:pt x="65" y="85"/>
                  </a:cubicBezTo>
                  <a:cubicBezTo>
                    <a:pt x="70" y="84"/>
                    <a:pt x="74" y="83"/>
                    <a:pt x="78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1" y="82"/>
                    <a:pt x="82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6" y="84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89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0" y="78"/>
                    <a:pt x="99" y="79"/>
                    <a:pt x="97" y="79"/>
                  </a:cubicBezTo>
                  <a:moveTo>
                    <a:pt x="42" y="111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4"/>
                    <a:pt x="24" y="89"/>
                  </a:cubicBezTo>
                  <a:cubicBezTo>
                    <a:pt x="20" y="85"/>
                    <a:pt x="17" y="81"/>
                    <a:pt x="13" y="77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5" y="64"/>
                    <a:pt x="6" y="61"/>
                  </a:cubicBezTo>
                  <a:cubicBezTo>
                    <a:pt x="14" y="66"/>
                    <a:pt x="21" y="71"/>
                    <a:pt x="28" y="77"/>
                  </a:cubicBezTo>
                  <a:cubicBezTo>
                    <a:pt x="34" y="83"/>
                    <a:pt x="40" y="90"/>
                    <a:pt x="46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5"/>
                  </a:cubicBezTo>
                  <a:cubicBezTo>
                    <a:pt x="50" y="96"/>
                    <a:pt x="48" y="96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0" y="106"/>
                    <a:pt x="42" y="110"/>
                  </a:cubicBezTo>
                  <a:cubicBezTo>
                    <a:pt x="42" y="111"/>
                    <a:pt x="42" y="111"/>
                    <a:pt x="42" y="111"/>
                  </a:cubicBezTo>
                  <a:moveTo>
                    <a:pt x="88" y="76"/>
                  </a:moveTo>
                  <a:cubicBezTo>
                    <a:pt x="87" y="76"/>
                    <a:pt x="87" y="75"/>
                    <a:pt x="86" y="74"/>
                  </a:cubicBezTo>
                  <a:cubicBezTo>
                    <a:pt x="86" y="72"/>
                    <a:pt x="86" y="71"/>
                    <a:pt x="88" y="71"/>
                  </a:cubicBezTo>
                  <a:cubicBezTo>
                    <a:pt x="104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2" y="60"/>
                  </a:cubicBezTo>
                  <a:cubicBezTo>
                    <a:pt x="118" y="65"/>
                    <a:pt x="104" y="70"/>
                    <a:pt x="90" y="75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4"/>
                    <a:pt x="54" y="93"/>
                    <a:pt x="53" y="93"/>
                  </a:cubicBezTo>
                  <a:cubicBezTo>
                    <a:pt x="46" y="87"/>
                    <a:pt x="38" y="81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5"/>
                    <a:pt x="4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0"/>
                    <a:pt x="21" y="54"/>
                    <a:pt x="25" y="56"/>
                  </a:cubicBezTo>
                  <a:cubicBezTo>
                    <a:pt x="34" y="63"/>
                    <a:pt x="44" y="70"/>
                    <a:pt x="53" y="77"/>
                  </a:cubicBezTo>
                  <a:cubicBezTo>
                    <a:pt x="54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1" y="62"/>
                    <a:pt x="56" y="69"/>
                    <a:pt x="71" y="77"/>
                  </a:cubicBezTo>
                  <a:cubicBezTo>
                    <a:pt x="67" y="78"/>
                    <a:pt x="64" y="78"/>
                    <a:pt x="60" y="79"/>
                  </a:cubicBezTo>
                  <a:cubicBezTo>
                    <a:pt x="59" y="80"/>
                    <a:pt x="58" y="80"/>
                    <a:pt x="58" y="81"/>
                  </a:cubicBezTo>
                  <a:cubicBezTo>
                    <a:pt x="55" y="85"/>
                    <a:pt x="55" y="89"/>
                    <a:pt x="57" y="96"/>
                  </a:cubicBezTo>
                  <a:moveTo>
                    <a:pt x="72" y="60"/>
                  </a:moveTo>
                  <a:cubicBezTo>
                    <a:pt x="72" y="57"/>
                    <a:pt x="72" y="55"/>
                    <a:pt x="73" y="53"/>
                  </a:cubicBezTo>
                  <a:cubicBezTo>
                    <a:pt x="74" y="53"/>
                    <a:pt x="75" y="52"/>
                    <a:pt x="75" y="52"/>
                  </a:cubicBezTo>
                  <a:cubicBezTo>
                    <a:pt x="89" y="48"/>
                    <a:pt x="103" y="45"/>
                    <a:pt x="117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39"/>
                    <a:pt x="129" y="40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7" y="48"/>
                    <a:pt x="113" y="45"/>
                    <a:pt x="130" y="41"/>
                  </a:cubicBezTo>
                  <a:cubicBezTo>
                    <a:pt x="130" y="43"/>
                    <a:pt x="130" y="45"/>
                    <a:pt x="130" y="47"/>
                  </a:cubicBezTo>
                  <a:cubicBezTo>
                    <a:pt x="111" y="52"/>
                    <a:pt x="92" y="57"/>
                    <a:pt x="72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59"/>
                    <a:pt x="84" y="58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4" y="57"/>
                    <a:pt x="78" y="58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3"/>
                  </a:cubicBezTo>
                  <a:cubicBezTo>
                    <a:pt x="65" y="70"/>
                    <a:pt x="58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0"/>
                    <a:pt x="20" y="48"/>
                  </a:cubicBezTo>
                  <a:cubicBezTo>
                    <a:pt x="18" y="47"/>
                    <a:pt x="15" y="46"/>
                    <a:pt x="12" y="44"/>
                  </a:cubicBezTo>
                  <a:cubicBezTo>
                    <a:pt x="10" y="43"/>
                    <a:pt x="9" y="37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5"/>
                    <a:pt x="22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1" y="37"/>
                    <a:pt x="19" y="36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7"/>
                    <a:pt x="19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2" y="64"/>
                    <a:pt x="65" y="66"/>
                    <a:pt x="68" y="69"/>
                  </a:cubicBezTo>
                  <a:cubicBezTo>
                    <a:pt x="69" y="69"/>
                    <a:pt x="69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3" y="68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59"/>
                    <a:pt x="108" y="59"/>
                    <a:pt x="110" y="59"/>
                  </a:cubicBezTo>
                  <a:cubicBezTo>
                    <a:pt x="106" y="60"/>
                    <a:pt x="102" y="61"/>
                    <a:pt x="99" y="63"/>
                  </a:cubicBezTo>
                  <a:cubicBezTo>
                    <a:pt x="95" y="64"/>
                    <a:pt x="91" y="65"/>
                    <a:pt x="87" y="66"/>
                  </a:cubicBezTo>
                  <a:cubicBezTo>
                    <a:pt x="82" y="68"/>
                    <a:pt x="80" y="72"/>
                    <a:pt x="81" y="77"/>
                  </a:cubicBezTo>
                  <a:cubicBezTo>
                    <a:pt x="81" y="77"/>
                    <a:pt x="82" y="78"/>
                    <a:pt x="82" y="79"/>
                  </a:cubicBezTo>
                  <a:moveTo>
                    <a:pt x="68" y="65"/>
                  </a:moveTo>
                  <a:cubicBezTo>
                    <a:pt x="65" y="63"/>
                    <a:pt x="63" y="62"/>
                    <a:pt x="61" y="60"/>
                  </a:cubicBezTo>
                  <a:cubicBezTo>
                    <a:pt x="54" y="55"/>
                    <a:pt x="47" y="51"/>
                    <a:pt x="40" y="46"/>
                  </a:cubicBezTo>
                  <a:cubicBezTo>
                    <a:pt x="32" y="41"/>
                    <a:pt x="25" y="36"/>
                    <a:pt x="18" y="31"/>
                  </a:cubicBezTo>
                  <a:cubicBezTo>
                    <a:pt x="16" y="30"/>
                    <a:pt x="15" y="29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1" y="23"/>
                    <a:pt x="10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2" y="8"/>
                  </a:cubicBezTo>
                  <a:cubicBezTo>
                    <a:pt x="51" y="6"/>
                    <a:pt x="59" y="5"/>
                    <a:pt x="67" y="3"/>
                  </a:cubicBezTo>
                  <a:cubicBezTo>
                    <a:pt x="68" y="3"/>
                    <a:pt x="69" y="3"/>
                    <a:pt x="70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4" y="13"/>
                    <a:pt x="113" y="22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2" y="48"/>
                  </a:cubicBezTo>
                  <a:cubicBezTo>
                    <a:pt x="72" y="48"/>
                    <a:pt x="71" y="48"/>
                    <a:pt x="70" y="49"/>
                  </a:cubicBezTo>
                  <a:cubicBezTo>
                    <a:pt x="67" y="53"/>
                    <a:pt x="65" y="58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5"/>
                    <a:pt x="29" y="8"/>
                    <a:pt x="16" y="11"/>
                  </a:cubicBezTo>
                  <a:cubicBezTo>
                    <a:pt x="12" y="11"/>
                    <a:pt x="10" y="13"/>
                    <a:pt x="9" y="16"/>
                  </a:cubicBezTo>
                  <a:cubicBezTo>
                    <a:pt x="8" y="20"/>
                    <a:pt x="8" y="23"/>
                    <a:pt x="9" y="26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8" y="35"/>
                    <a:pt x="8" y="37"/>
                    <a:pt x="7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0"/>
                    <a:pt x="4" y="41"/>
                    <a:pt x="3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3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5"/>
                    <a:pt x="8" y="77"/>
                    <a:pt x="8" y="77"/>
                  </a:cubicBezTo>
                  <a:cubicBezTo>
                    <a:pt x="7" y="78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78"/>
                    <a:pt x="5" y="78"/>
                    <a:pt x="4" y="78"/>
                  </a:cubicBezTo>
                  <a:cubicBezTo>
                    <a:pt x="3" y="78"/>
                    <a:pt x="2" y="79"/>
                    <a:pt x="2" y="80"/>
                  </a:cubicBezTo>
                  <a:cubicBezTo>
                    <a:pt x="0" y="84"/>
                    <a:pt x="0" y="89"/>
                    <a:pt x="1" y="93"/>
                  </a:cubicBezTo>
                  <a:cubicBezTo>
                    <a:pt x="1" y="94"/>
                    <a:pt x="2" y="95"/>
                    <a:pt x="3" y="96"/>
                  </a:cubicBezTo>
                  <a:cubicBezTo>
                    <a:pt x="10" y="101"/>
                    <a:pt x="17" y="106"/>
                    <a:pt x="25" y="111"/>
                  </a:cubicBezTo>
                  <a:cubicBezTo>
                    <a:pt x="37" y="120"/>
                    <a:pt x="50" y="129"/>
                    <a:pt x="63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7" y="139"/>
                    <a:pt x="68" y="139"/>
                  </a:cubicBezTo>
                  <a:cubicBezTo>
                    <a:pt x="72" y="137"/>
                    <a:pt x="76" y="135"/>
                    <a:pt x="80" y="133"/>
                  </a:cubicBezTo>
                  <a:cubicBezTo>
                    <a:pt x="95" y="127"/>
                    <a:pt x="110" y="121"/>
                    <a:pt x="124" y="115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2" y="109"/>
                    <a:pt x="121" y="108"/>
                  </a:cubicBezTo>
                  <a:cubicBezTo>
                    <a:pt x="119" y="107"/>
                    <a:pt x="119" y="105"/>
                    <a:pt x="121" y="104"/>
                  </a:cubicBezTo>
                  <a:cubicBezTo>
                    <a:pt x="122" y="102"/>
                    <a:pt x="124" y="100"/>
                    <a:pt x="125" y="98"/>
                  </a:cubicBezTo>
                  <a:cubicBezTo>
                    <a:pt x="126" y="98"/>
                    <a:pt x="125" y="96"/>
                    <a:pt x="125" y="96"/>
                  </a:cubicBezTo>
                  <a:cubicBezTo>
                    <a:pt x="124" y="95"/>
                    <a:pt x="123" y="95"/>
                    <a:pt x="122" y="94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89"/>
                    <a:pt x="115" y="89"/>
                    <a:pt x="116" y="89"/>
                  </a:cubicBezTo>
                  <a:cubicBezTo>
                    <a:pt x="116" y="88"/>
                    <a:pt x="117" y="88"/>
                    <a:pt x="117" y="88"/>
                  </a:cubicBezTo>
                  <a:cubicBezTo>
                    <a:pt x="118" y="87"/>
                    <a:pt x="118" y="86"/>
                    <a:pt x="119" y="86"/>
                  </a:cubicBezTo>
                  <a:cubicBezTo>
                    <a:pt x="122" y="85"/>
                    <a:pt x="124" y="85"/>
                    <a:pt x="127" y="84"/>
                  </a:cubicBezTo>
                  <a:cubicBezTo>
                    <a:pt x="127" y="84"/>
                    <a:pt x="128" y="83"/>
                    <a:pt x="128" y="83"/>
                  </a:cubicBezTo>
                  <a:cubicBezTo>
                    <a:pt x="128" y="82"/>
                    <a:pt x="128" y="81"/>
                    <a:pt x="127" y="81"/>
                  </a:cubicBezTo>
                  <a:cubicBezTo>
                    <a:pt x="126" y="80"/>
                    <a:pt x="125" y="80"/>
                    <a:pt x="124" y="79"/>
                  </a:cubicBezTo>
                  <a:cubicBezTo>
                    <a:pt x="121" y="77"/>
                    <a:pt x="121" y="77"/>
                    <a:pt x="122" y="73"/>
                  </a:cubicBezTo>
                  <a:cubicBezTo>
                    <a:pt x="122" y="73"/>
                    <a:pt x="123" y="72"/>
                    <a:pt x="123" y="72"/>
                  </a:cubicBezTo>
                  <a:cubicBezTo>
                    <a:pt x="124" y="68"/>
                    <a:pt x="128" y="68"/>
                    <a:pt x="130" y="66"/>
                  </a:cubicBezTo>
                  <a:cubicBezTo>
                    <a:pt x="133" y="64"/>
                    <a:pt x="137" y="64"/>
                    <a:pt x="140" y="62"/>
                  </a:cubicBezTo>
                  <a:cubicBezTo>
                    <a:pt x="140" y="62"/>
                    <a:pt x="141" y="62"/>
                    <a:pt x="141" y="61"/>
                  </a:cubicBezTo>
                  <a:cubicBezTo>
                    <a:pt x="141" y="61"/>
                    <a:pt x="140" y="60"/>
                    <a:pt x="140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9" y="56"/>
                    <a:pt x="140" y="54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3" y="49"/>
                    <a:pt x="143" y="48"/>
                    <a:pt x="141" y="48"/>
                  </a:cubicBezTo>
                  <a:cubicBezTo>
                    <a:pt x="139" y="47"/>
                    <a:pt x="137" y="46"/>
                    <a:pt x="134" y="45"/>
                  </a:cubicBezTo>
                  <a:cubicBezTo>
                    <a:pt x="133" y="44"/>
                    <a:pt x="133" y="44"/>
                    <a:pt x="133" y="42"/>
                  </a:cubicBezTo>
                  <a:cubicBezTo>
                    <a:pt x="133" y="39"/>
                    <a:pt x="134" y="37"/>
                    <a:pt x="136" y="36"/>
                  </a:cubicBezTo>
                  <a:cubicBezTo>
                    <a:pt x="139" y="34"/>
                    <a:pt x="139" y="32"/>
                    <a:pt x="136" y="30"/>
                  </a:cubicBezTo>
                  <a:cubicBezTo>
                    <a:pt x="135" y="30"/>
                    <a:pt x="134" y="30"/>
                    <a:pt x="134" y="29"/>
                  </a:cubicBezTo>
                  <a:cubicBezTo>
                    <a:pt x="113" y="20"/>
                    <a:pt x="93" y="10"/>
                    <a:pt x="73" y="0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04"/>
            <p:cNvSpPr>
              <a:spLocks/>
            </p:cNvSpPr>
            <p:nvPr userDrawn="1"/>
          </p:nvSpPr>
          <p:spPr bwMode="auto">
            <a:xfrm>
              <a:off x="8535988" y="25336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2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05"/>
            <p:cNvSpPr>
              <a:spLocks/>
            </p:cNvSpPr>
            <p:nvPr userDrawn="1"/>
          </p:nvSpPr>
          <p:spPr bwMode="auto">
            <a:xfrm>
              <a:off x="8683625" y="2609850"/>
              <a:ext cx="109538" cy="26988"/>
            </a:xfrm>
            <a:custGeom>
              <a:avLst/>
              <a:gdLst>
                <a:gd name="T0" fmla="*/ 44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4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4" y="0"/>
                  </a:moveTo>
                  <a:cubicBezTo>
                    <a:pt x="30" y="3"/>
                    <a:pt x="15" y="6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4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06"/>
            <p:cNvSpPr>
              <a:spLocks/>
            </p:cNvSpPr>
            <p:nvPr userDrawn="1"/>
          </p:nvSpPr>
          <p:spPr bwMode="auto">
            <a:xfrm>
              <a:off x="8688388" y="2768600"/>
              <a:ext cx="90488" cy="36513"/>
            </a:xfrm>
            <a:custGeom>
              <a:avLst/>
              <a:gdLst>
                <a:gd name="T0" fmla="*/ 36 w 37"/>
                <a:gd name="T1" fmla="*/ 0 h 15"/>
                <a:gd name="T2" fmla="*/ 0 w 37"/>
                <a:gd name="T3" fmla="*/ 15 h 15"/>
                <a:gd name="T4" fmla="*/ 1 w 37"/>
                <a:gd name="T5" fmla="*/ 15 h 15"/>
                <a:gd name="T6" fmla="*/ 37 w 37"/>
                <a:gd name="T7" fmla="*/ 1 h 15"/>
                <a:gd name="T8" fmla="*/ 36 w 3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3" y="10"/>
                    <a:pt x="25" y="6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07"/>
            <p:cNvSpPr>
              <a:spLocks/>
            </p:cNvSpPr>
            <p:nvPr userDrawn="1"/>
          </p:nvSpPr>
          <p:spPr bwMode="auto">
            <a:xfrm>
              <a:off x="8716963" y="2632075"/>
              <a:ext cx="112713" cy="41275"/>
            </a:xfrm>
            <a:custGeom>
              <a:avLst/>
              <a:gdLst>
                <a:gd name="T0" fmla="*/ 46 w 46"/>
                <a:gd name="T1" fmla="*/ 0 h 17"/>
                <a:gd name="T2" fmla="*/ 0 w 46"/>
                <a:gd name="T3" fmla="*/ 16 h 17"/>
                <a:gd name="T4" fmla="*/ 1 w 46"/>
                <a:gd name="T5" fmla="*/ 17 h 17"/>
                <a:gd name="T6" fmla="*/ 46 w 46"/>
                <a:gd name="T7" fmla="*/ 0 h 17"/>
                <a:gd name="T8" fmla="*/ 46 w 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">
                  <a:moveTo>
                    <a:pt x="46" y="0"/>
                  </a:moveTo>
                  <a:cubicBezTo>
                    <a:pt x="31" y="5"/>
                    <a:pt x="16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6" y="12"/>
                    <a:pt x="31" y="6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08"/>
            <p:cNvSpPr>
              <a:spLocks/>
            </p:cNvSpPr>
            <p:nvPr userDrawn="1"/>
          </p:nvSpPr>
          <p:spPr bwMode="auto">
            <a:xfrm>
              <a:off x="8720138" y="2640013"/>
              <a:ext cx="104775" cy="38100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6 h 16"/>
                <a:gd name="T4" fmla="*/ 0 w 43"/>
                <a:gd name="T5" fmla="*/ 16 h 16"/>
                <a:gd name="T6" fmla="*/ 43 w 43"/>
                <a:gd name="T7" fmla="*/ 1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9" y="5"/>
                    <a:pt x="14" y="1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09"/>
            <p:cNvSpPr>
              <a:spLocks noEditPoints="1"/>
            </p:cNvSpPr>
            <p:nvPr userDrawn="1"/>
          </p:nvSpPr>
          <p:spPr bwMode="auto">
            <a:xfrm>
              <a:off x="3270250" y="388938"/>
              <a:ext cx="349250" cy="339725"/>
            </a:xfrm>
            <a:custGeom>
              <a:avLst/>
              <a:gdLst>
                <a:gd name="T0" fmla="*/ 121 w 143"/>
                <a:gd name="T1" fmla="*/ 102 h 139"/>
                <a:gd name="T2" fmla="*/ 117 w 143"/>
                <a:gd name="T3" fmla="*/ 112 h 139"/>
                <a:gd name="T4" fmla="*/ 104 w 143"/>
                <a:gd name="T5" fmla="*/ 112 h 139"/>
                <a:gd name="T6" fmla="*/ 114 w 143"/>
                <a:gd name="T7" fmla="*/ 96 h 139"/>
                <a:gd name="T8" fmla="*/ 76 w 143"/>
                <a:gd name="T9" fmla="*/ 99 h 139"/>
                <a:gd name="T10" fmla="*/ 92 w 143"/>
                <a:gd name="T11" fmla="*/ 99 h 139"/>
                <a:gd name="T12" fmla="*/ 54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7 w 143"/>
                <a:gd name="T19" fmla="*/ 100 h 139"/>
                <a:gd name="T20" fmla="*/ 102 w 143"/>
                <a:gd name="T21" fmla="*/ 95 h 139"/>
                <a:gd name="T22" fmla="*/ 62 w 143"/>
                <a:gd name="T23" fmla="*/ 98 h 139"/>
                <a:gd name="T24" fmla="*/ 11 w 143"/>
                <a:gd name="T25" fmla="*/ 82 h 139"/>
                <a:gd name="T26" fmla="*/ 47 w 143"/>
                <a:gd name="T27" fmla="*/ 118 h 139"/>
                <a:gd name="T28" fmla="*/ 67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7 w 143"/>
                <a:gd name="T39" fmla="*/ 78 h 139"/>
                <a:gd name="T40" fmla="*/ 118 w 143"/>
                <a:gd name="T41" fmla="*/ 78 h 139"/>
                <a:gd name="T42" fmla="*/ 120 w 143"/>
                <a:gd name="T43" fmla="*/ 80 h 139"/>
                <a:gd name="T44" fmla="*/ 63 w 143"/>
                <a:gd name="T45" fmla="*/ 89 h 139"/>
                <a:gd name="T46" fmla="*/ 83 w 143"/>
                <a:gd name="T47" fmla="*/ 83 h 139"/>
                <a:gd name="T48" fmla="*/ 98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8 w 143"/>
                <a:gd name="T57" fmla="*/ 53 h 139"/>
                <a:gd name="T58" fmla="*/ 58 w 143"/>
                <a:gd name="T59" fmla="*/ 95 h 139"/>
                <a:gd name="T60" fmla="*/ 8 w 143"/>
                <a:gd name="T61" fmla="*/ 42 h 139"/>
                <a:gd name="T62" fmla="*/ 27 w 143"/>
                <a:gd name="T63" fmla="*/ 55 h 139"/>
                <a:gd name="T64" fmla="*/ 73 w 143"/>
                <a:gd name="T65" fmla="*/ 60 h 139"/>
                <a:gd name="T66" fmla="*/ 128 w 143"/>
                <a:gd name="T67" fmla="*/ 41 h 139"/>
                <a:gd name="T68" fmla="*/ 73 w 143"/>
                <a:gd name="T69" fmla="*/ 61 h 139"/>
                <a:gd name="T70" fmla="*/ 82 w 143"/>
                <a:gd name="T71" fmla="*/ 78 h 139"/>
                <a:gd name="T72" fmla="*/ 13 w 143"/>
                <a:gd name="T73" fmla="*/ 44 h 139"/>
                <a:gd name="T74" fmla="*/ 24 w 143"/>
                <a:gd name="T75" fmla="*/ 38 h 139"/>
                <a:gd name="T76" fmla="*/ 69 w 143"/>
                <a:gd name="T77" fmla="*/ 68 h 139"/>
                <a:gd name="T78" fmla="*/ 110 w 143"/>
                <a:gd name="T79" fmla="*/ 59 h 139"/>
                <a:gd name="T80" fmla="*/ 69 w 143"/>
                <a:gd name="T81" fmla="*/ 65 h 139"/>
                <a:gd name="T82" fmla="*/ 13 w 143"/>
                <a:gd name="T83" fmla="*/ 27 h 139"/>
                <a:gd name="T84" fmla="*/ 71 w 143"/>
                <a:gd name="T85" fmla="*/ 2 h 139"/>
                <a:gd name="T86" fmla="*/ 73 w 143"/>
                <a:gd name="T87" fmla="*/ 47 h 139"/>
                <a:gd name="T88" fmla="*/ 71 w 143"/>
                <a:gd name="T89" fmla="*/ 0 h 139"/>
                <a:gd name="T90" fmla="*/ 14 w 143"/>
                <a:gd name="T91" fmla="*/ 31 h 139"/>
                <a:gd name="T92" fmla="*/ 7 w 143"/>
                <a:gd name="T93" fmla="*/ 40 h 139"/>
                <a:gd name="T94" fmla="*/ 8 w 143"/>
                <a:gd name="T95" fmla="*/ 77 h 139"/>
                <a:gd name="T96" fmla="*/ 1 w 143"/>
                <a:gd name="T97" fmla="*/ 93 h 139"/>
                <a:gd name="T98" fmla="*/ 69 w 143"/>
                <a:gd name="T99" fmla="*/ 139 h 139"/>
                <a:gd name="T100" fmla="*/ 121 w 143"/>
                <a:gd name="T101" fmla="*/ 104 h 139"/>
                <a:gd name="T102" fmla="*/ 117 w 143"/>
                <a:gd name="T103" fmla="*/ 89 h 139"/>
                <a:gd name="T104" fmla="*/ 128 w 143"/>
                <a:gd name="T105" fmla="*/ 81 h 139"/>
                <a:gd name="T106" fmla="*/ 140 w 143"/>
                <a:gd name="T107" fmla="*/ 62 h 139"/>
                <a:gd name="T108" fmla="*/ 142 w 143"/>
                <a:gd name="T109" fmla="*/ 51 h 139"/>
                <a:gd name="T110" fmla="*/ 136 w 143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70" y="123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77" y="118"/>
                    <a:pt x="84" y="117"/>
                    <a:pt x="90" y="114"/>
                  </a:cubicBezTo>
                  <a:cubicBezTo>
                    <a:pt x="100" y="110"/>
                    <a:pt x="109" y="106"/>
                    <a:pt x="119" y="102"/>
                  </a:cubicBezTo>
                  <a:cubicBezTo>
                    <a:pt x="119" y="102"/>
                    <a:pt x="120" y="102"/>
                    <a:pt x="121" y="102"/>
                  </a:cubicBezTo>
                  <a:cubicBezTo>
                    <a:pt x="116" y="106"/>
                    <a:pt x="110" y="107"/>
                    <a:pt x="104" y="109"/>
                  </a:cubicBezTo>
                  <a:cubicBezTo>
                    <a:pt x="103" y="110"/>
                    <a:pt x="101" y="111"/>
                    <a:pt x="99" y="112"/>
                  </a:cubicBezTo>
                  <a:cubicBezTo>
                    <a:pt x="105" y="110"/>
                    <a:pt x="111" y="107"/>
                    <a:pt x="118" y="105"/>
                  </a:cubicBezTo>
                  <a:cubicBezTo>
                    <a:pt x="118" y="107"/>
                    <a:pt x="118" y="109"/>
                    <a:pt x="118" y="110"/>
                  </a:cubicBezTo>
                  <a:cubicBezTo>
                    <a:pt x="118" y="111"/>
                    <a:pt x="117" y="112"/>
                    <a:pt x="117" y="112"/>
                  </a:cubicBezTo>
                  <a:cubicBezTo>
                    <a:pt x="104" y="117"/>
                    <a:pt x="91" y="123"/>
                    <a:pt x="78" y="128"/>
                  </a:cubicBezTo>
                  <a:cubicBezTo>
                    <a:pt x="75" y="129"/>
                    <a:pt x="72" y="130"/>
                    <a:pt x="69" y="132"/>
                  </a:cubicBezTo>
                  <a:cubicBezTo>
                    <a:pt x="68" y="130"/>
                    <a:pt x="68" y="129"/>
                    <a:pt x="68" y="127"/>
                  </a:cubicBezTo>
                  <a:cubicBezTo>
                    <a:pt x="80" y="122"/>
                    <a:pt x="92" y="117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6"/>
                    <a:pt x="80" y="121"/>
                    <a:pt x="68" y="126"/>
                  </a:cubicBezTo>
                  <a:cubicBezTo>
                    <a:pt x="68" y="124"/>
                    <a:pt x="67" y="123"/>
                    <a:pt x="69" y="123"/>
                  </a:cubicBezTo>
                  <a:cubicBezTo>
                    <a:pt x="69" y="123"/>
                    <a:pt x="70" y="123"/>
                    <a:pt x="70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4" y="96"/>
                  </a:cubicBezTo>
                  <a:cubicBezTo>
                    <a:pt x="113" y="96"/>
                    <a:pt x="113" y="95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5" y="95"/>
                    <a:pt x="118" y="96"/>
                    <a:pt x="120" y="97"/>
                  </a:cubicBezTo>
                  <a:cubicBezTo>
                    <a:pt x="119" y="98"/>
                    <a:pt x="119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9" y="93"/>
                    <a:pt x="110" y="91"/>
                  </a:cubicBezTo>
                  <a:cubicBezTo>
                    <a:pt x="110" y="93"/>
                    <a:pt x="110" y="94"/>
                    <a:pt x="110" y="95"/>
                  </a:cubicBezTo>
                  <a:cubicBezTo>
                    <a:pt x="110" y="95"/>
                    <a:pt x="109" y="96"/>
                    <a:pt x="108" y="96"/>
                  </a:cubicBezTo>
                  <a:cubicBezTo>
                    <a:pt x="103" y="97"/>
                    <a:pt x="99" y="98"/>
                    <a:pt x="94" y="99"/>
                  </a:cubicBezTo>
                  <a:cubicBezTo>
                    <a:pt x="93" y="99"/>
                    <a:pt x="93" y="99"/>
                    <a:pt x="92" y="99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9" y="98"/>
                    <a:pt x="108" y="98"/>
                    <a:pt x="106" y="98"/>
                  </a:cubicBezTo>
                  <a:cubicBezTo>
                    <a:pt x="89" y="103"/>
                    <a:pt x="71" y="107"/>
                    <a:pt x="54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50" y="112"/>
                    <a:pt x="49" y="112"/>
                  </a:cubicBezTo>
                  <a:cubicBezTo>
                    <a:pt x="48" y="112"/>
                    <a:pt x="48" y="111"/>
                    <a:pt x="47" y="110"/>
                  </a:cubicBezTo>
                  <a:cubicBezTo>
                    <a:pt x="58" y="107"/>
                    <a:pt x="70" y="106"/>
                    <a:pt x="80" y="102"/>
                  </a:cubicBezTo>
                  <a:cubicBezTo>
                    <a:pt x="76" y="103"/>
                    <a:pt x="71" y="104"/>
                    <a:pt x="66" y="105"/>
                  </a:cubicBezTo>
                  <a:cubicBezTo>
                    <a:pt x="60" y="106"/>
                    <a:pt x="54" y="107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7" y="106"/>
                    <a:pt x="47" y="104"/>
                    <a:pt x="47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9" y="102"/>
                    <a:pt x="49" y="102"/>
                  </a:cubicBezTo>
                  <a:cubicBezTo>
                    <a:pt x="50" y="102"/>
                    <a:pt x="51" y="101"/>
                    <a:pt x="52" y="101"/>
                  </a:cubicBezTo>
                  <a:cubicBezTo>
                    <a:pt x="54" y="100"/>
                    <a:pt x="55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1"/>
                  </a:cubicBezTo>
                  <a:cubicBezTo>
                    <a:pt x="57" y="102"/>
                    <a:pt x="53" y="103"/>
                    <a:pt x="50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5" y="99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93" y="96"/>
                    <a:pt x="85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60" y="92"/>
                    <a:pt x="60" y="89"/>
                  </a:cubicBezTo>
                  <a:cubicBezTo>
                    <a:pt x="61" y="92"/>
                    <a:pt x="62" y="95"/>
                    <a:pt x="62" y="98"/>
                  </a:cubicBezTo>
                  <a:moveTo>
                    <a:pt x="9" y="81"/>
                  </a:moveTo>
                  <a:cubicBezTo>
                    <a:pt x="10" y="81"/>
                    <a:pt x="11" y="80"/>
                    <a:pt x="12" y="79"/>
                  </a:cubicBezTo>
                  <a:cubicBezTo>
                    <a:pt x="14" y="81"/>
                    <a:pt x="15" y="83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5" y="85"/>
                    <a:pt x="13" y="84"/>
                    <a:pt x="11" y="82"/>
                  </a:cubicBezTo>
                  <a:cubicBezTo>
                    <a:pt x="11" y="83"/>
                    <a:pt x="11" y="83"/>
                    <a:pt x="11" y="84"/>
                  </a:cubicBezTo>
                  <a:cubicBezTo>
                    <a:pt x="12" y="84"/>
                    <a:pt x="13" y="85"/>
                    <a:pt x="14" y="85"/>
                  </a:cubicBezTo>
                  <a:cubicBezTo>
                    <a:pt x="21" y="88"/>
                    <a:pt x="25" y="95"/>
                    <a:pt x="30" y="100"/>
                  </a:cubicBezTo>
                  <a:cubicBezTo>
                    <a:pt x="34" y="106"/>
                    <a:pt x="39" y="111"/>
                    <a:pt x="43" y="116"/>
                  </a:cubicBezTo>
                  <a:cubicBezTo>
                    <a:pt x="45" y="118"/>
                    <a:pt x="46" y="118"/>
                    <a:pt x="47" y="118"/>
                  </a:cubicBezTo>
                  <a:cubicBezTo>
                    <a:pt x="48" y="118"/>
                    <a:pt x="49" y="118"/>
                    <a:pt x="49" y="118"/>
                  </a:cubicBezTo>
                  <a:cubicBezTo>
                    <a:pt x="54" y="117"/>
                    <a:pt x="58" y="116"/>
                    <a:pt x="63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5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8" y="110"/>
                    <a:pt x="85" y="111"/>
                  </a:cubicBezTo>
                  <a:cubicBezTo>
                    <a:pt x="81" y="112"/>
                    <a:pt x="76" y="114"/>
                    <a:pt x="72" y="116"/>
                  </a:cubicBezTo>
                  <a:cubicBezTo>
                    <a:pt x="71" y="116"/>
                    <a:pt x="70" y="117"/>
                    <a:pt x="70" y="117"/>
                  </a:cubicBezTo>
                  <a:cubicBezTo>
                    <a:pt x="69" y="117"/>
                    <a:pt x="69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7" y="117"/>
                    <a:pt x="67" y="117"/>
                    <a:pt x="66" y="117"/>
                  </a:cubicBezTo>
                  <a:cubicBezTo>
                    <a:pt x="65" y="117"/>
                    <a:pt x="65" y="118"/>
                    <a:pt x="64" y="119"/>
                  </a:cubicBezTo>
                  <a:cubicBezTo>
                    <a:pt x="62" y="123"/>
                    <a:pt x="61" y="127"/>
                    <a:pt x="62" y="131"/>
                  </a:cubicBezTo>
                  <a:cubicBezTo>
                    <a:pt x="62" y="131"/>
                    <a:pt x="61" y="131"/>
                    <a:pt x="60" y="130"/>
                  </a:cubicBezTo>
                  <a:cubicBezTo>
                    <a:pt x="52" y="124"/>
                    <a:pt x="43" y="118"/>
                    <a:pt x="34" y="112"/>
                  </a:cubicBezTo>
                  <a:cubicBezTo>
                    <a:pt x="29" y="108"/>
                    <a:pt x="23" y="104"/>
                    <a:pt x="17" y="101"/>
                  </a:cubicBezTo>
                  <a:cubicBezTo>
                    <a:pt x="14" y="98"/>
                    <a:pt x="11" y="96"/>
                    <a:pt x="8" y="94"/>
                  </a:cubicBezTo>
                  <a:cubicBezTo>
                    <a:pt x="7" y="93"/>
                    <a:pt x="5" y="92"/>
                    <a:pt x="5" y="91"/>
                  </a:cubicBezTo>
                  <a:cubicBezTo>
                    <a:pt x="4" y="88"/>
                    <a:pt x="4" y="85"/>
                    <a:pt x="5" y="82"/>
                  </a:cubicBezTo>
                  <a:cubicBezTo>
                    <a:pt x="6" y="82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1"/>
                    <a:pt x="9" y="81"/>
                  </a:cubicBezTo>
                  <a:moveTo>
                    <a:pt x="98" y="79"/>
                  </a:moveTo>
                  <a:cubicBezTo>
                    <a:pt x="105" y="75"/>
                    <a:pt x="113" y="73"/>
                    <a:pt x="120" y="72"/>
                  </a:cubicBezTo>
                  <a:cubicBezTo>
                    <a:pt x="120" y="74"/>
                    <a:pt x="120" y="75"/>
                    <a:pt x="117" y="75"/>
                  </a:cubicBezTo>
                  <a:cubicBezTo>
                    <a:pt x="114" y="75"/>
                    <a:pt x="110" y="77"/>
                    <a:pt x="107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10" y="77"/>
                    <a:pt x="114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6"/>
                    <a:pt x="120" y="77"/>
                  </a:cubicBezTo>
                  <a:cubicBezTo>
                    <a:pt x="119" y="77"/>
                    <a:pt x="118" y="78"/>
                    <a:pt x="118" y="78"/>
                  </a:cubicBezTo>
                  <a:cubicBezTo>
                    <a:pt x="106" y="81"/>
                    <a:pt x="94" y="84"/>
                    <a:pt x="82" y="87"/>
                  </a:cubicBezTo>
                  <a:cubicBezTo>
                    <a:pt x="81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3" y="85"/>
                    <a:pt x="106" y="82"/>
                    <a:pt x="119" y="79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9" y="80"/>
                    <a:pt x="118" y="80"/>
                    <a:pt x="117" y="80"/>
                  </a:cubicBezTo>
                  <a:cubicBezTo>
                    <a:pt x="101" y="85"/>
                    <a:pt x="84" y="90"/>
                    <a:pt x="67" y="94"/>
                  </a:cubicBezTo>
                  <a:cubicBezTo>
                    <a:pt x="66" y="94"/>
                    <a:pt x="65" y="95"/>
                    <a:pt x="65" y="95"/>
                  </a:cubicBezTo>
                  <a:cubicBezTo>
                    <a:pt x="63" y="95"/>
                    <a:pt x="63" y="94"/>
                    <a:pt x="63" y="91"/>
                  </a:cubicBezTo>
                  <a:cubicBezTo>
                    <a:pt x="63" y="90"/>
                    <a:pt x="63" y="90"/>
                    <a:pt x="63" y="89"/>
                  </a:cubicBezTo>
                  <a:cubicBezTo>
                    <a:pt x="62" y="86"/>
                    <a:pt x="63" y="85"/>
                    <a:pt x="66" y="85"/>
                  </a:cubicBezTo>
                  <a:cubicBezTo>
                    <a:pt x="70" y="84"/>
                    <a:pt x="75" y="82"/>
                    <a:pt x="79" y="82"/>
                  </a:cubicBezTo>
                  <a:cubicBezTo>
                    <a:pt x="79" y="82"/>
                    <a:pt x="79" y="82"/>
                    <a:pt x="80" y="82"/>
                  </a:cubicBezTo>
                  <a:cubicBezTo>
                    <a:pt x="81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77" y="84"/>
                    <a:pt x="71" y="86"/>
                    <a:pt x="64" y="88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77" y="85"/>
                    <a:pt x="90" y="82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8"/>
                    <a:pt x="99" y="79"/>
                    <a:pt x="98" y="79"/>
                  </a:cubicBezTo>
                  <a:moveTo>
                    <a:pt x="42" y="111"/>
                  </a:moveTo>
                  <a:cubicBezTo>
                    <a:pt x="41" y="109"/>
                    <a:pt x="38" y="107"/>
                    <a:pt x="37" y="104"/>
                  </a:cubicBezTo>
                  <a:cubicBezTo>
                    <a:pt x="32" y="99"/>
                    <a:pt x="28" y="94"/>
                    <a:pt x="24" y="89"/>
                  </a:cubicBezTo>
                  <a:cubicBezTo>
                    <a:pt x="21" y="85"/>
                    <a:pt x="17" y="81"/>
                    <a:pt x="14" y="77"/>
                  </a:cubicBezTo>
                  <a:cubicBezTo>
                    <a:pt x="12" y="75"/>
                    <a:pt x="9" y="72"/>
                    <a:pt x="7" y="69"/>
                  </a:cubicBezTo>
                  <a:cubicBezTo>
                    <a:pt x="6" y="67"/>
                    <a:pt x="6" y="64"/>
                    <a:pt x="7" y="61"/>
                  </a:cubicBezTo>
                  <a:cubicBezTo>
                    <a:pt x="14" y="66"/>
                    <a:pt x="22" y="71"/>
                    <a:pt x="28" y="77"/>
                  </a:cubicBezTo>
                  <a:cubicBezTo>
                    <a:pt x="35" y="83"/>
                    <a:pt x="41" y="90"/>
                    <a:pt x="47" y="96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2"/>
                    <a:pt x="42" y="88"/>
                    <a:pt x="3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8"/>
                    <a:pt x="48" y="92"/>
                    <a:pt x="53" y="95"/>
                  </a:cubicBezTo>
                  <a:cubicBezTo>
                    <a:pt x="50" y="96"/>
                    <a:pt x="49" y="96"/>
                    <a:pt x="47" y="97"/>
                  </a:cubicBezTo>
                  <a:cubicBezTo>
                    <a:pt x="46" y="97"/>
                    <a:pt x="46" y="98"/>
                    <a:pt x="45" y="98"/>
                  </a:cubicBezTo>
                  <a:cubicBezTo>
                    <a:pt x="42" y="101"/>
                    <a:pt x="41" y="106"/>
                    <a:pt x="42" y="110"/>
                  </a:cubicBezTo>
                  <a:cubicBezTo>
                    <a:pt x="42" y="111"/>
                    <a:pt x="43" y="111"/>
                    <a:pt x="42" y="111"/>
                  </a:cubicBezTo>
                  <a:moveTo>
                    <a:pt x="89" y="76"/>
                  </a:moveTo>
                  <a:cubicBezTo>
                    <a:pt x="88" y="76"/>
                    <a:pt x="87" y="75"/>
                    <a:pt x="87" y="74"/>
                  </a:cubicBezTo>
                  <a:cubicBezTo>
                    <a:pt x="86" y="72"/>
                    <a:pt x="87" y="71"/>
                    <a:pt x="89" y="71"/>
                  </a:cubicBezTo>
                  <a:cubicBezTo>
                    <a:pt x="105" y="65"/>
                    <a:pt x="121" y="59"/>
                    <a:pt x="138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7" y="59"/>
                    <a:pt x="133" y="60"/>
                  </a:cubicBezTo>
                  <a:cubicBezTo>
                    <a:pt x="119" y="65"/>
                    <a:pt x="105" y="70"/>
                    <a:pt x="90" y="75"/>
                  </a:cubicBezTo>
                  <a:cubicBezTo>
                    <a:pt x="90" y="76"/>
                    <a:pt x="89" y="76"/>
                    <a:pt x="89" y="76"/>
                  </a:cubicBezTo>
                  <a:moveTo>
                    <a:pt x="58" y="95"/>
                  </a:moveTo>
                  <a:cubicBezTo>
                    <a:pt x="56" y="94"/>
                    <a:pt x="55" y="93"/>
                    <a:pt x="54" y="92"/>
                  </a:cubicBezTo>
                  <a:cubicBezTo>
                    <a:pt x="46" y="87"/>
                    <a:pt x="39" y="81"/>
                    <a:pt x="32" y="76"/>
                  </a:cubicBezTo>
                  <a:cubicBezTo>
                    <a:pt x="24" y="70"/>
                    <a:pt x="16" y="64"/>
                    <a:pt x="9" y="58"/>
                  </a:cubicBezTo>
                  <a:cubicBezTo>
                    <a:pt x="5" y="55"/>
                    <a:pt x="5" y="52"/>
                    <a:pt x="6" y="48"/>
                  </a:cubicBezTo>
                  <a:cubicBezTo>
                    <a:pt x="6" y="46"/>
                    <a:pt x="7" y="44"/>
                    <a:pt x="8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0"/>
                    <a:pt x="21" y="53"/>
                    <a:pt x="25" y="56"/>
                  </a:cubicBezTo>
                  <a:cubicBezTo>
                    <a:pt x="35" y="63"/>
                    <a:pt x="44" y="70"/>
                    <a:pt x="54" y="77"/>
                  </a:cubicBezTo>
                  <a:cubicBezTo>
                    <a:pt x="55" y="78"/>
                    <a:pt x="56" y="78"/>
                    <a:pt x="57" y="79"/>
                  </a:cubicBezTo>
                  <a:cubicBezTo>
                    <a:pt x="48" y="70"/>
                    <a:pt x="38" y="62"/>
                    <a:pt x="27" y="55"/>
                  </a:cubicBezTo>
                  <a:cubicBezTo>
                    <a:pt x="42" y="62"/>
                    <a:pt x="57" y="69"/>
                    <a:pt x="72" y="77"/>
                  </a:cubicBezTo>
                  <a:cubicBezTo>
                    <a:pt x="68" y="78"/>
                    <a:pt x="64" y="78"/>
                    <a:pt x="61" y="79"/>
                  </a:cubicBezTo>
                  <a:cubicBezTo>
                    <a:pt x="60" y="80"/>
                    <a:pt x="59" y="80"/>
                    <a:pt x="58" y="81"/>
                  </a:cubicBezTo>
                  <a:cubicBezTo>
                    <a:pt x="56" y="85"/>
                    <a:pt x="56" y="89"/>
                    <a:pt x="58" y="95"/>
                  </a:cubicBezTo>
                  <a:moveTo>
                    <a:pt x="73" y="60"/>
                  </a:moveTo>
                  <a:cubicBezTo>
                    <a:pt x="72" y="57"/>
                    <a:pt x="73" y="55"/>
                    <a:pt x="74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90" y="48"/>
                    <a:pt x="104" y="45"/>
                    <a:pt x="118" y="41"/>
                  </a:cubicBezTo>
                  <a:cubicBezTo>
                    <a:pt x="122" y="40"/>
                    <a:pt x="127" y="39"/>
                    <a:pt x="131" y="38"/>
                  </a:cubicBezTo>
                  <a:cubicBezTo>
                    <a:pt x="131" y="39"/>
                    <a:pt x="130" y="40"/>
                    <a:pt x="128" y="41"/>
                  </a:cubicBezTo>
                  <a:cubicBezTo>
                    <a:pt x="113" y="44"/>
                    <a:pt x="97" y="48"/>
                    <a:pt x="82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8" y="48"/>
                    <a:pt x="114" y="45"/>
                    <a:pt x="130" y="41"/>
                  </a:cubicBezTo>
                  <a:cubicBezTo>
                    <a:pt x="130" y="43"/>
                    <a:pt x="131" y="45"/>
                    <a:pt x="131" y="47"/>
                  </a:cubicBezTo>
                  <a:cubicBezTo>
                    <a:pt x="111" y="52"/>
                    <a:pt x="92" y="57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9" y="59"/>
                    <a:pt x="84" y="58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4" y="57"/>
                    <a:pt x="78" y="58"/>
                    <a:pt x="73" y="60"/>
                  </a:cubicBezTo>
                  <a:moveTo>
                    <a:pt x="82" y="78"/>
                  </a:moveTo>
                  <a:cubicBezTo>
                    <a:pt x="79" y="77"/>
                    <a:pt x="75" y="75"/>
                    <a:pt x="72" y="73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7" y="61"/>
                    <a:pt x="41" y="58"/>
                    <a:pt x="35" y="55"/>
                  </a:cubicBezTo>
                  <a:cubicBezTo>
                    <a:pt x="30" y="53"/>
                    <a:pt x="26" y="50"/>
                    <a:pt x="21" y="48"/>
                  </a:cubicBezTo>
                  <a:cubicBezTo>
                    <a:pt x="18" y="47"/>
                    <a:pt x="16" y="45"/>
                    <a:pt x="13" y="44"/>
                  </a:cubicBezTo>
                  <a:cubicBezTo>
                    <a:pt x="11" y="43"/>
                    <a:pt x="10" y="37"/>
                    <a:pt x="12" y="36"/>
                  </a:cubicBezTo>
                  <a:cubicBezTo>
                    <a:pt x="14" y="35"/>
                    <a:pt x="16" y="36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5"/>
                    <a:pt x="22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7"/>
                    <a:pt x="19" y="36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34" y="44"/>
                    <a:pt x="47" y="53"/>
                    <a:pt x="60" y="62"/>
                  </a:cubicBezTo>
                  <a:cubicBezTo>
                    <a:pt x="63" y="64"/>
                    <a:pt x="66" y="66"/>
                    <a:pt x="69" y="68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1" y="69"/>
                    <a:pt x="71" y="69"/>
                  </a:cubicBezTo>
                  <a:cubicBezTo>
                    <a:pt x="74" y="68"/>
                    <a:pt x="77" y="68"/>
                    <a:pt x="81" y="67"/>
                  </a:cubicBezTo>
                  <a:cubicBezTo>
                    <a:pt x="89" y="65"/>
                    <a:pt x="97" y="62"/>
                    <a:pt x="104" y="60"/>
                  </a:cubicBezTo>
                  <a:cubicBezTo>
                    <a:pt x="106" y="59"/>
                    <a:pt x="108" y="59"/>
                    <a:pt x="110" y="59"/>
                  </a:cubicBezTo>
                  <a:cubicBezTo>
                    <a:pt x="107" y="60"/>
                    <a:pt x="103" y="61"/>
                    <a:pt x="99" y="63"/>
                  </a:cubicBezTo>
                  <a:cubicBezTo>
                    <a:pt x="95" y="64"/>
                    <a:pt x="91" y="65"/>
                    <a:pt x="87" y="66"/>
                  </a:cubicBezTo>
                  <a:cubicBezTo>
                    <a:pt x="83" y="68"/>
                    <a:pt x="81" y="72"/>
                    <a:pt x="82" y="77"/>
                  </a:cubicBezTo>
                  <a:cubicBezTo>
                    <a:pt x="82" y="77"/>
                    <a:pt x="82" y="78"/>
                    <a:pt x="82" y="78"/>
                  </a:cubicBezTo>
                  <a:moveTo>
                    <a:pt x="69" y="65"/>
                  </a:moveTo>
                  <a:cubicBezTo>
                    <a:pt x="66" y="63"/>
                    <a:pt x="64" y="62"/>
                    <a:pt x="61" y="60"/>
                  </a:cubicBezTo>
                  <a:cubicBezTo>
                    <a:pt x="54" y="55"/>
                    <a:pt x="47" y="51"/>
                    <a:pt x="40" y="46"/>
                  </a:cubicBezTo>
                  <a:cubicBezTo>
                    <a:pt x="33" y="41"/>
                    <a:pt x="26" y="36"/>
                    <a:pt x="18" y="31"/>
                  </a:cubicBezTo>
                  <a:cubicBezTo>
                    <a:pt x="17" y="30"/>
                    <a:pt x="15" y="29"/>
                    <a:pt x="14" y="28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2" y="23"/>
                    <a:pt x="11" y="19"/>
                    <a:pt x="13" y="15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24" y="12"/>
                    <a:pt x="34" y="10"/>
                    <a:pt x="43" y="8"/>
                  </a:cubicBezTo>
                  <a:cubicBezTo>
                    <a:pt x="51" y="6"/>
                    <a:pt x="59" y="5"/>
                    <a:pt x="67" y="3"/>
                  </a:cubicBezTo>
                  <a:cubicBezTo>
                    <a:pt x="69" y="3"/>
                    <a:pt x="70" y="2"/>
                    <a:pt x="71" y="2"/>
                  </a:cubicBezTo>
                  <a:cubicBezTo>
                    <a:pt x="73" y="2"/>
                    <a:pt x="74" y="3"/>
                    <a:pt x="76" y="4"/>
                  </a:cubicBezTo>
                  <a:cubicBezTo>
                    <a:pt x="95" y="13"/>
                    <a:pt x="114" y="22"/>
                    <a:pt x="133" y="32"/>
                  </a:cubicBezTo>
                  <a:cubicBezTo>
                    <a:pt x="133" y="32"/>
                    <a:pt x="134" y="32"/>
                    <a:pt x="134" y="32"/>
                  </a:cubicBezTo>
                  <a:cubicBezTo>
                    <a:pt x="123" y="35"/>
                    <a:pt x="113" y="37"/>
                    <a:pt x="102" y="40"/>
                  </a:cubicBezTo>
                  <a:cubicBezTo>
                    <a:pt x="92" y="43"/>
                    <a:pt x="83" y="45"/>
                    <a:pt x="73" y="47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8" y="53"/>
                    <a:pt x="66" y="58"/>
                    <a:pt x="68" y="63"/>
                  </a:cubicBezTo>
                  <a:cubicBezTo>
                    <a:pt x="68" y="64"/>
                    <a:pt x="69" y="64"/>
                    <a:pt x="69" y="65"/>
                  </a:cubicBezTo>
                  <a:moveTo>
                    <a:pt x="7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2" y="2"/>
                    <a:pt x="57" y="3"/>
                  </a:cubicBezTo>
                  <a:cubicBezTo>
                    <a:pt x="44" y="5"/>
                    <a:pt x="30" y="8"/>
                    <a:pt x="16" y="10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8" y="20"/>
                    <a:pt x="9" y="23"/>
                    <a:pt x="9" y="26"/>
                  </a:cubicBezTo>
                  <a:cubicBezTo>
                    <a:pt x="10" y="29"/>
                    <a:pt x="12" y="30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2"/>
                    <a:pt x="13" y="32"/>
                    <a:pt x="13" y="33"/>
                  </a:cubicBezTo>
                  <a:cubicBezTo>
                    <a:pt x="12" y="33"/>
                    <a:pt x="10" y="33"/>
                    <a:pt x="10" y="34"/>
                  </a:cubicBezTo>
                  <a:cubicBezTo>
                    <a:pt x="9" y="35"/>
                    <a:pt x="9" y="37"/>
                    <a:pt x="8" y="38"/>
                  </a:cubicBezTo>
                  <a:cubicBezTo>
                    <a:pt x="8" y="39"/>
                    <a:pt x="7" y="39"/>
                    <a:pt x="7" y="40"/>
                  </a:cubicBezTo>
                  <a:cubicBezTo>
                    <a:pt x="6" y="40"/>
                    <a:pt x="4" y="41"/>
                    <a:pt x="4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4" y="59"/>
                    <a:pt x="3" y="63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9" y="75"/>
                    <a:pt x="9" y="77"/>
                    <a:pt x="8" y="77"/>
                  </a:cubicBezTo>
                  <a:cubicBezTo>
                    <a:pt x="8" y="78"/>
                    <a:pt x="7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78"/>
                    <a:pt x="5" y="78"/>
                    <a:pt x="5" y="78"/>
                  </a:cubicBezTo>
                  <a:cubicBezTo>
                    <a:pt x="4" y="78"/>
                    <a:pt x="3" y="79"/>
                    <a:pt x="2" y="80"/>
                  </a:cubicBezTo>
                  <a:cubicBezTo>
                    <a:pt x="0" y="84"/>
                    <a:pt x="0" y="89"/>
                    <a:pt x="1" y="93"/>
                  </a:cubicBezTo>
                  <a:cubicBezTo>
                    <a:pt x="2" y="94"/>
                    <a:pt x="3" y="95"/>
                    <a:pt x="3" y="96"/>
                  </a:cubicBezTo>
                  <a:cubicBezTo>
                    <a:pt x="11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73" y="137"/>
                    <a:pt x="77" y="135"/>
                    <a:pt x="81" y="133"/>
                  </a:cubicBezTo>
                  <a:cubicBezTo>
                    <a:pt x="96" y="127"/>
                    <a:pt x="110" y="121"/>
                    <a:pt x="125" y="115"/>
                  </a:cubicBezTo>
                  <a:cubicBezTo>
                    <a:pt x="128" y="114"/>
                    <a:pt x="128" y="113"/>
                    <a:pt x="125" y="111"/>
                  </a:cubicBezTo>
                  <a:cubicBezTo>
                    <a:pt x="124" y="110"/>
                    <a:pt x="123" y="109"/>
                    <a:pt x="122" y="108"/>
                  </a:cubicBezTo>
                  <a:cubicBezTo>
                    <a:pt x="120" y="107"/>
                    <a:pt x="120" y="105"/>
                    <a:pt x="121" y="104"/>
                  </a:cubicBezTo>
                  <a:cubicBezTo>
                    <a:pt x="123" y="102"/>
                    <a:pt x="124" y="100"/>
                    <a:pt x="126" y="98"/>
                  </a:cubicBezTo>
                  <a:cubicBezTo>
                    <a:pt x="126" y="98"/>
                    <a:pt x="126" y="96"/>
                    <a:pt x="125" y="96"/>
                  </a:cubicBezTo>
                  <a:cubicBezTo>
                    <a:pt x="125" y="95"/>
                    <a:pt x="124" y="95"/>
                    <a:pt x="123" y="94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89"/>
                    <a:pt x="116" y="89"/>
                    <a:pt x="117" y="89"/>
                  </a:cubicBezTo>
                  <a:cubicBezTo>
                    <a:pt x="117" y="88"/>
                    <a:pt x="117" y="88"/>
                    <a:pt x="118" y="87"/>
                  </a:cubicBezTo>
                  <a:cubicBezTo>
                    <a:pt x="118" y="87"/>
                    <a:pt x="119" y="86"/>
                    <a:pt x="119" y="86"/>
                  </a:cubicBezTo>
                  <a:cubicBezTo>
                    <a:pt x="122" y="85"/>
                    <a:pt x="125" y="85"/>
                    <a:pt x="127" y="84"/>
                  </a:cubicBezTo>
                  <a:cubicBezTo>
                    <a:pt x="128" y="84"/>
                    <a:pt x="129" y="83"/>
                    <a:pt x="129" y="83"/>
                  </a:cubicBezTo>
                  <a:cubicBezTo>
                    <a:pt x="129" y="82"/>
                    <a:pt x="128" y="81"/>
                    <a:pt x="128" y="81"/>
                  </a:cubicBezTo>
                  <a:cubicBezTo>
                    <a:pt x="127" y="80"/>
                    <a:pt x="126" y="80"/>
                    <a:pt x="125" y="79"/>
                  </a:cubicBezTo>
                  <a:cubicBezTo>
                    <a:pt x="122" y="77"/>
                    <a:pt x="122" y="76"/>
                    <a:pt x="123" y="73"/>
                  </a:cubicBezTo>
                  <a:cubicBezTo>
                    <a:pt x="123" y="73"/>
                    <a:pt x="123" y="72"/>
                    <a:pt x="123" y="72"/>
                  </a:cubicBezTo>
                  <a:cubicBezTo>
                    <a:pt x="125" y="68"/>
                    <a:pt x="128" y="68"/>
                    <a:pt x="131" y="66"/>
                  </a:cubicBezTo>
                  <a:cubicBezTo>
                    <a:pt x="134" y="64"/>
                    <a:pt x="137" y="64"/>
                    <a:pt x="140" y="62"/>
                  </a:cubicBezTo>
                  <a:cubicBezTo>
                    <a:pt x="141" y="62"/>
                    <a:pt x="142" y="62"/>
                    <a:pt x="142" y="61"/>
                  </a:cubicBezTo>
                  <a:cubicBezTo>
                    <a:pt x="142" y="61"/>
                    <a:pt x="141" y="60"/>
                    <a:pt x="141" y="60"/>
                  </a:cubicBezTo>
                  <a:cubicBezTo>
                    <a:pt x="140" y="59"/>
                    <a:pt x="139" y="59"/>
                    <a:pt x="139" y="59"/>
                  </a:cubicBezTo>
                  <a:cubicBezTo>
                    <a:pt x="140" y="56"/>
                    <a:pt x="140" y="54"/>
                    <a:pt x="141" y="52"/>
                  </a:cubicBezTo>
                  <a:cubicBezTo>
                    <a:pt x="141" y="51"/>
                    <a:pt x="141" y="51"/>
                    <a:pt x="142" y="51"/>
                  </a:cubicBezTo>
                  <a:cubicBezTo>
                    <a:pt x="143" y="49"/>
                    <a:pt x="143" y="48"/>
                    <a:pt x="142" y="47"/>
                  </a:cubicBezTo>
                  <a:cubicBezTo>
                    <a:pt x="139" y="46"/>
                    <a:pt x="137" y="46"/>
                    <a:pt x="135" y="45"/>
                  </a:cubicBezTo>
                  <a:cubicBezTo>
                    <a:pt x="134" y="44"/>
                    <a:pt x="133" y="44"/>
                    <a:pt x="133" y="42"/>
                  </a:cubicBezTo>
                  <a:cubicBezTo>
                    <a:pt x="133" y="39"/>
                    <a:pt x="135" y="37"/>
                    <a:pt x="137" y="36"/>
                  </a:cubicBezTo>
                  <a:cubicBezTo>
                    <a:pt x="140" y="33"/>
                    <a:pt x="140" y="32"/>
                    <a:pt x="136" y="30"/>
                  </a:cubicBezTo>
                  <a:cubicBezTo>
                    <a:pt x="136" y="30"/>
                    <a:pt x="135" y="30"/>
                    <a:pt x="134" y="29"/>
                  </a:cubicBezTo>
                  <a:cubicBezTo>
                    <a:pt x="114" y="20"/>
                    <a:pt x="94" y="10"/>
                    <a:pt x="74" y="0"/>
                  </a:cubicBezTo>
                  <a:cubicBezTo>
                    <a:pt x="73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10"/>
            <p:cNvSpPr>
              <a:spLocks/>
            </p:cNvSpPr>
            <p:nvPr userDrawn="1"/>
          </p:nvSpPr>
          <p:spPr bwMode="auto">
            <a:xfrm>
              <a:off x="3306763" y="425450"/>
              <a:ext cx="136525" cy="80963"/>
            </a:xfrm>
            <a:custGeom>
              <a:avLst/>
              <a:gdLst>
                <a:gd name="T0" fmla="*/ 0 w 56"/>
                <a:gd name="T1" fmla="*/ 0 h 33"/>
                <a:gd name="T2" fmla="*/ 56 w 56"/>
                <a:gd name="T3" fmla="*/ 33 h 33"/>
                <a:gd name="T4" fmla="*/ 0 w 5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33">
                  <a:moveTo>
                    <a:pt x="0" y="0"/>
                  </a:moveTo>
                  <a:cubicBezTo>
                    <a:pt x="18" y="11"/>
                    <a:pt x="37" y="22"/>
                    <a:pt x="56" y="33"/>
                  </a:cubicBezTo>
                  <a:cubicBezTo>
                    <a:pt x="54" y="30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11"/>
            <p:cNvSpPr>
              <a:spLocks/>
            </p:cNvSpPr>
            <p:nvPr userDrawn="1"/>
          </p:nvSpPr>
          <p:spPr bwMode="auto">
            <a:xfrm>
              <a:off x="3452813" y="501650"/>
              <a:ext cx="111125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1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3"/>
                    <a:pt x="15" y="6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8"/>
                    <a:pt x="30" y="4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12"/>
            <p:cNvSpPr>
              <a:spLocks/>
            </p:cNvSpPr>
            <p:nvPr userDrawn="1"/>
          </p:nvSpPr>
          <p:spPr bwMode="auto">
            <a:xfrm>
              <a:off x="3460750" y="660400"/>
              <a:ext cx="88900" cy="36513"/>
            </a:xfrm>
            <a:custGeom>
              <a:avLst/>
              <a:gdLst>
                <a:gd name="T0" fmla="*/ 36 w 36"/>
                <a:gd name="T1" fmla="*/ 0 h 15"/>
                <a:gd name="T2" fmla="*/ 0 w 36"/>
                <a:gd name="T3" fmla="*/ 14 h 15"/>
                <a:gd name="T4" fmla="*/ 0 w 36"/>
                <a:gd name="T5" fmla="*/ 15 h 15"/>
                <a:gd name="T6" fmla="*/ 36 w 36"/>
                <a:gd name="T7" fmla="*/ 1 h 15"/>
                <a:gd name="T8" fmla="*/ 36 w 3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5">
                  <a:moveTo>
                    <a:pt x="36" y="0"/>
                  </a:moveTo>
                  <a:cubicBezTo>
                    <a:pt x="24" y="5"/>
                    <a:pt x="12" y="10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0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13"/>
            <p:cNvSpPr>
              <a:spLocks/>
            </p:cNvSpPr>
            <p:nvPr userDrawn="1"/>
          </p:nvSpPr>
          <p:spPr bwMode="auto">
            <a:xfrm>
              <a:off x="3490913" y="523875"/>
              <a:ext cx="111125" cy="41275"/>
            </a:xfrm>
            <a:custGeom>
              <a:avLst/>
              <a:gdLst>
                <a:gd name="T0" fmla="*/ 46 w 46"/>
                <a:gd name="T1" fmla="*/ 0 h 17"/>
                <a:gd name="T2" fmla="*/ 0 w 46"/>
                <a:gd name="T3" fmla="*/ 16 h 17"/>
                <a:gd name="T4" fmla="*/ 0 w 46"/>
                <a:gd name="T5" fmla="*/ 17 h 17"/>
                <a:gd name="T6" fmla="*/ 46 w 46"/>
                <a:gd name="T7" fmla="*/ 0 h 17"/>
                <a:gd name="T8" fmla="*/ 46 w 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">
                  <a:moveTo>
                    <a:pt x="46" y="0"/>
                  </a:moveTo>
                  <a:cubicBezTo>
                    <a:pt x="30" y="5"/>
                    <a:pt x="15" y="11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12"/>
                    <a:pt x="31" y="6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14"/>
            <p:cNvSpPr>
              <a:spLocks/>
            </p:cNvSpPr>
            <p:nvPr userDrawn="1"/>
          </p:nvSpPr>
          <p:spPr bwMode="auto">
            <a:xfrm>
              <a:off x="3492500" y="530225"/>
              <a:ext cx="104775" cy="39688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6 h 16"/>
                <a:gd name="T4" fmla="*/ 0 w 43"/>
                <a:gd name="T5" fmla="*/ 16 h 16"/>
                <a:gd name="T6" fmla="*/ 43 w 43"/>
                <a:gd name="T7" fmla="*/ 1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8" y="5"/>
                    <a:pt x="14" y="1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15"/>
            <p:cNvSpPr>
              <a:spLocks noEditPoints="1"/>
            </p:cNvSpPr>
            <p:nvPr userDrawn="1"/>
          </p:nvSpPr>
          <p:spPr bwMode="auto">
            <a:xfrm>
              <a:off x="7899400" y="153988"/>
              <a:ext cx="966788" cy="938213"/>
            </a:xfrm>
            <a:custGeom>
              <a:avLst/>
              <a:gdLst>
                <a:gd name="T0" fmla="*/ 332 w 395"/>
                <a:gd name="T1" fmla="*/ 281 h 383"/>
                <a:gd name="T2" fmla="*/ 322 w 395"/>
                <a:gd name="T3" fmla="*/ 308 h 383"/>
                <a:gd name="T4" fmla="*/ 287 w 395"/>
                <a:gd name="T5" fmla="*/ 308 h 383"/>
                <a:gd name="T6" fmla="*/ 325 w 395"/>
                <a:gd name="T7" fmla="*/ 270 h 383"/>
                <a:gd name="T8" fmla="*/ 325 w 395"/>
                <a:gd name="T9" fmla="*/ 270 h 383"/>
                <a:gd name="T10" fmla="*/ 258 w 395"/>
                <a:gd name="T11" fmla="*/ 272 h 383"/>
                <a:gd name="T12" fmla="*/ 292 w 395"/>
                <a:gd name="T13" fmla="*/ 272 h 383"/>
                <a:gd name="T14" fmla="*/ 221 w 395"/>
                <a:gd name="T15" fmla="*/ 283 h 383"/>
                <a:gd name="T16" fmla="*/ 130 w 395"/>
                <a:gd name="T17" fmla="*/ 282 h 383"/>
                <a:gd name="T18" fmla="*/ 153 w 395"/>
                <a:gd name="T19" fmla="*/ 275 h 383"/>
                <a:gd name="T20" fmla="*/ 165 w 395"/>
                <a:gd name="T21" fmla="*/ 280 h 383"/>
                <a:gd name="T22" fmla="*/ 209 w 395"/>
                <a:gd name="T23" fmla="*/ 273 h 383"/>
                <a:gd name="T24" fmla="*/ 32 w 395"/>
                <a:gd name="T25" fmla="*/ 218 h 383"/>
                <a:gd name="T26" fmla="*/ 37 w 395"/>
                <a:gd name="T27" fmla="*/ 235 h 383"/>
                <a:gd name="T28" fmla="*/ 172 w 395"/>
                <a:gd name="T29" fmla="*/ 316 h 383"/>
                <a:gd name="T30" fmla="*/ 180 w 395"/>
                <a:gd name="T31" fmla="*/ 315 h 383"/>
                <a:gd name="T32" fmla="*/ 192 w 395"/>
                <a:gd name="T33" fmla="*/ 322 h 383"/>
                <a:gd name="T34" fmla="*/ 171 w 395"/>
                <a:gd name="T35" fmla="*/ 363 h 383"/>
                <a:gd name="T36" fmla="*/ 13 w 395"/>
                <a:gd name="T37" fmla="*/ 250 h 383"/>
                <a:gd name="T38" fmla="*/ 269 w 395"/>
                <a:gd name="T39" fmla="*/ 218 h 383"/>
                <a:gd name="T40" fmla="*/ 322 w 395"/>
                <a:gd name="T41" fmla="*/ 210 h 383"/>
                <a:gd name="T42" fmla="*/ 218 w 395"/>
                <a:gd name="T43" fmla="*/ 242 h 383"/>
                <a:gd name="T44" fmla="*/ 184 w 395"/>
                <a:gd name="T45" fmla="*/ 260 h 383"/>
                <a:gd name="T46" fmla="*/ 217 w 395"/>
                <a:gd name="T47" fmla="*/ 225 h 383"/>
                <a:gd name="T48" fmla="*/ 177 w 395"/>
                <a:gd name="T49" fmla="*/ 244 h 383"/>
                <a:gd name="T50" fmla="*/ 100 w 395"/>
                <a:gd name="T51" fmla="*/ 288 h 383"/>
                <a:gd name="T52" fmla="*/ 78 w 395"/>
                <a:gd name="T53" fmla="*/ 213 h 383"/>
                <a:gd name="T54" fmla="*/ 144 w 395"/>
                <a:gd name="T55" fmla="*/ 263 h 383"/>
                <a:gd name="T56" fmla="*/ 244 w 395"/>
                <a:gd name="T57" fmla="*/ 209 h 383"/>
                <a:gd name="T58" fmla="*/ 366 w 395"/>
                <a:gd name="T59" fmla="*/ 166 h 383"/>
                <a:gd name="T60" fmla="*/ 87 w 395"/>
                <a:gd name="T61" fmla="*/ 209 h 383"/>
                <a:gd name="T62" fmla="*/ 69 w 395"/>
                <a:gd name="T63" fmla="*/ 156 h 383"/>
                <a:gd name="T64" fmla="*/ 168 w 395"/>
                <a:gd name="T65" fmla="*/ 219 h 383"/>
                <a:gd name="T66" fmla="*/ 208 w 395"/>
                <a:gd name="T67" fmla="*/ 143 h 383"/>
                <a:gd name="T68" fmla="*/ 225 w 395"/>
                <a:gd name="T69" fmla="*/ 144 h 383"/>
                <a:gd name="T70" fmla="*/ 200 w 395"/>
                <a:gd name="T71" fmla="*/ 168 h 383"/>
                <a:gd name="T72" fmla="*/ 197 w 395"/>
                <a:gd name="T73" fmla="*/ 202 h 383"/>
                <a:gd name="T74" fmla="*/ 33 w 395"/>
                <a:gd name="T75" fmla="*/ 100 h 383"/>
                <a:gd name="T76" fmla="*/ 66 w 395"/>
                <a:gd name="T77" fmla="*/ 106 h 383"/>
                <a:gd name="T78" fmla="*/ 190 w 395"/>
                <a:gd name="T79" fmla="*/ 189 h 383"/>
                <a:gd name="T80" fmla="*/ 304 w 395"/>
                <a:gd name="T81" fmla="*/ 162 h 383"/>
                <a:gd name="T82" fmla="*/ 189 w 395"/>
                <a:gd name="T83" fmla="*/ 179 h 383"/>
                <a:gd name="T84" fmla="*/ 34 w 395"/>
                <a:gd name="T85" fmla="*/ 74 h 383"/>
                <a:gd name="T86" fmla="*/ 195 w 395"/>
                <a:gd name="T87" fmla="*/ 7 h 383"/>
                <a:gd name="T88" fmla="*/ 200 w 395"/>
                <a:gd name="T89" fmla="*/ 131 h 383"/>
                <a:gd name="T90" fmla="*/ 195 w 395"/>
                <a:gd name="T91" fmla="*/ 0 h 383"/>
                <a:gd name="T92" fmla="*/ 37 w 395"/>
                <a:gd name="T93" fmla="*/ 86 h 383"/>
                <a:gd name="T94" fmla="*/ 18 w 395"/>
                <a:gd name="T95" fmla="*/ 109 h 383"/>
                <a:gd name="T96" fmla="*/ 23 w 395"/>
                <a:gd name="T97" fmla="*/ 213 h 383"/>
                <a:gd name="T98" fmla="*/ 4 w 395"/>
                <a:gd name="T99" fmla="*/ 257 h 383"/>
                <a:gd name="T100" fmla="*/ 189 w 395"/>
                <a:gd name="T101" fmla="*/ 382 h 383"/>
                <a:gd name="T102" fmla="*/ 333 w 395"/>
                <a:gd name="T103" fmla="*/ 286 h 383"/>
                <a:gd name="T104" fmla="*/ 321 w 395"/>
                <a:gd name="T105" fmla="*/ 244 h 383"/>
                <a:gd name="T106" fmla="*/ 352 w 395"/>
                <a:gd name="T107" fmla="*/ 223 h 383"/>
                <a:gd name="T108" fmla="*/ 386 w 395"/>
                <a:gd name="T109" fmla="*/ 172 h 383"/>
                <a:gd name="T110" fmla="*/ 390 w 395"/>
                <a:gd name="T111" fmla="*/ 139 h 383"/>
                <a:gd name="T112" fmla="*/ 375 w 395"/>
                <a:gd name="T113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383">
                  <a:moveTo>
                    <a:pt x="192" y="338"/>
                  </a:moveTo>
                  <a:cubicBezTo>
                    <a:pt x="193" y="338"/>
                    <a:pt x="193" y="338"/>
                    <a:pt x="194" y="337"/>
                  </a:cubicBezTo>
                  <a:cubicBezTo>
                    <a:pt x="211" y="326"/>
                    <a:pt x="230" y="321"/>
                    <a:pt x="249" y="314"/>
                  </a:cubicBezTo>
                  <a:cubicBezTo>
                    <a:pt x="275" y="303"/>
                    <a:pt x="301" y="293"/>
                    <a:pt x="327" y="283"/>
                  </a:cubicBezTo>
                  <a:cubicBezTo>
                    <a:pt x="328" y="282"/>
                    <a:pt x="330" y="281"/>
                    <a:pt x="332" y="281"/>
                  </a:cubicBezTo>
                  <a:cubicBezTo>
                    <a:pt x="319" y="292"/>
                    <a:pt x="302" y="295"/>
                    <a:pt x="287" y="301"/>
                  </a:cubicBezTo>
                  <a:cubicBezTo>
                    <a:pt x="282" y="304"/>
                    <a:pt x="277" y="306"/>
                    <a:pt x="272" y="309"/>
                  </a:cubicBezTo>
                  <a:cubicBezTo>
                    <a:pt x="289" y="303"/>
                    <a:pt x="306" y="296"/>
                    <a:pt x="323" y="290"/>
                  </a:cubicBezTo>
                  <a:cubicBezTo>
                    <a:pt x="324" y="295"/>
                    <a:pt x="325" y="300"/>
                    <a:pt x="325" y="304"/>
                  </a:cubicBezTo>
                  <a:cubicBezTo>
                    <a:pt x="325" y="305"/>
                    <a:pt x="323" y="308"/>
                    <a:pt x="322" y="308"/>
                  </a:cubicBezTo>
                  <a:cubicBezTo>
                    <a:pt x="286" y="323"/>
                    <a:pt x="250" y="338"/>
                    <a:pt x="214" y="353"/>
                  </a:cubicBezTo>
                  <a:cubicBezTo>
                    <a:pt x="206" y="356"/>
                    <a:pt x="198" y="360"/>
                    <a:pt x="189" y="363"/>
                  </a:cubicBezTo>
                  <a:cubicBezTo>
                    <a:pt x="188" y="359"/>
                    <a:pt x="187" y="354"/>
                    <a:pt x="186" y="350"/>
                  </a:cubicBezTo>
                  <a:cubicBezTo>
                    <a:pt x="220" y="336"/>
                    <a:pt x="254" y="323"/>
                    <a:pt x="287" y="310"/>
                  </a:cubicBezTo>
                  <a:cubicBezTo>
                    <a:pt x="287" y="309"/>
                    <a:pt x="287" y="308"/>
                    <a:pt x="287" y="308"/>
                  </a:cubicBezTo>
                  <a:cubicBezTo>
                    <a:pt x="253" y="321"/>
                    <a:pt x="220" y="334"/>
                    <a:pt x="186" y="347"/>
                  </a:cubicBezTo>
                  <a:cubicBezTo>
                    <a:pt x="186" y="343"/>
                    <a:pt x="185" y="338"/>
                    <a:pt x="190" y="338"/>
                  </a:cubicBezTo>
                  <a:cubicBezTo>
                    <a:pt x="191" y="338"/>
                    <a:pt x="191" y="338"/>
                    <a:pt x="192" y="338"/>
                  </a:cubicBezTo>
                  <a:cubicBezTo>
                    <a:pt x="192" y="338"/>
                    <a:pt x="192" y="338"/>
                    <a:pt x="192" y="338"/>
                  </a:cubicBezTo>
                  <a:moveTo>
                    <a:pt x="325" y="270"/>
                  </a:moveTo>
                  <a:cubicBezTo>
                    <a:pt x="320" y="270"/>
                    <a:pt x="317" y="266"/>
                    <a:pt x="313" y="264"/>
                  </a:cubicBezTo>
                  <a:cubicBezTo>
                    <a:pt x="311" y="263"/>
                    <a:pt x="311" y="261"/>
                    <a:pt x="310" y="259"/>
                  </a:cubicBezTo>
                  <a:cubicBezTo>
                    <a:pt x="310" y="259"/>
                    <a:pt x="311" y="258"/>
                    <a:pt x="311" y="258"/>
                  </a:cubicBezTo>
                  <a:cubicBezTo>
                    <a:pt x="318" y="261"/>
                    <a:pt x="324" y="264"/>
                    <a:pt x="331" y="268"/>
                  </a:cubicBezTo>
                  <a:cubicBezTo>
                    <a:pt x="328" y="269"/>
                    <a:pt x="326" y="270"/>
                    <a:pt x="325" y="270"/>
                  </a:cubicBezTo>
                  <a:moveTo>
                    <a:pt x="209" y="273"/>
                  </a:moveTo>
                  <a:cubicBezTo>
                    <a:pt x="239" y="261"/>
                    <a:pt x="272" y="257"/>
                    <a:pt x="304" y="252"/>
                  </a:cubicBezTo>
                  <a:cubicBezTo>
                    <a:pt x="303" y="256"/>
                    <a:pt x="303" y="259"/>
                    <a:pt x="302" y="262"/>
                  </a:cubicBezTo>
                  <a:cubicBezTo>
                    <a:pt x="302" y="263"/>
                    <a:pt x="300" y="264"/>
                    <a:pt x="298" y="265"/>
                  </a:cubicBezTo>
                  <a:cubicBezTo>
                    <a:pt x="285" y="267"/>
                    <a:pt x="271" y="270"/>
                    <a:pt x="258" y="272"/>
                  </a:cubicBezTo>
                  <a:cubicBezTo>
                    <a:pt x="256" y="272"/>
                    <a:pt x="255" y="273"/>
                    <a:pt x="254" y="274"/>
                  </a:cubicBezTo>
                  <a:cubicBezTo>
                    <a:pt x="254" y="274"/>
                    <a:pt x="254" y="275"/>
                    <a:pt x="254" y="275"/>
                  </a:cubicBezTo>
                  <a:cubicBezTo>
                    <a:pt x="271" y="272"/>
                    <a:pt x="287" y="269"/>
                    <a:pt x="303" y="266"/>
                  </a:cubicBezTo>
                  <a:cubicBezTo>
                    <a:pt x="303" y="267"/>
                    <a:pt x="303" y="268"/>
                    <a:pt x="304" y="268"/>
                  </a:cubicBezTo>
                  <a:cubicBezTo>
                    <a:pt x="300" y="269"/>
                    <a:pt x="296" y="271"/>
                    <a:pt x="292" y="272"/>
                  </a:cubicBezTo>
                  <a:cubicBezTo>
                    <a:pt x="244" y="283"/>
                    <a:pt x="195" y="294"/>
                    <a:pt x="147" y="306"/>
                  </a:cubicBezTo>
                  <a:cubicBezTo>
                    <a:pt x="144" y="306"/>
                    <a:pt x="141" y="306"/>
                    <a:pt x="138" y="307"/>
                  </a:cubicBezTo>
                  <a:cubicBezTo>
                    <a:pt x="137" y="308"/>
                    <a:pt x="136" y="308"/>
                    <a:pt x="135" y="308"/>
                  </a:cubicBezTo>
                  <a:cubicBezTo>
                    <a:pt x="132" y="308"/>
                    <a:pt x="131" y="306"/>
                    <a:pt x="129" y="302"/>
                  </a:cubicBezTo>
                  <a:cubicBezTo>
                    <a:pt x="160" y="296"/>
                    <a:pt x="191" y="293"/>
                    <a:pt x="221" y="283"/>
                  </a:cubicBezTo>
                  <a:cubicBezTo>
                    <a:pt x="208" y="285"/>
                    <a:pt x="195" y="288"/>
                    <a:pt x="182" y="290"/>
                  </a:cubicBezTo>
                  <a:cubicBezTo>
                    <a:pt x="165" y="293"/>
                    <a:pt x="148" y="296"/>
                    <a:pt x="130" y="299"/>
                  </a:cubicBezTo>
                  <a:cubicBezTo>
                    <a:pt x="130" y="299"/>
                    <a:pt x="130" y="299"/>
                    <a:pt x="130" y="299"/>
                  </a:cubicBezTo>
                  <a:cubicBezTo>
                    <a:pt x="129" y="299"/>
                    <a:pt x="127" y="297"/>
                    <a:pt x="127" y="297"/>
                  </a:cubicBezTo>
                  <a:cubicBezTo>
                    <a:pt x="128" y="292"/>
                    <a:pt x="129" y="287"/>
                    <a:pt x="130" y="282"/>
                  </a:cubicBezTo>
                  <a:cubicBezTo>
                    <a:pt x="130" y="282"/>
                    <a:pt x="131" y="281"/>
                    <a:pt x="131" y="281"/>
                  </a:cubicBezTo>
                  <a:cubicBezTo>
                    <a:pt x="131" y="281"/>
                    <a:pt x="131" y="281"/>
                    <a:pt x="131" y="281"/>
                  </a:cubicBezTo>
                  <a:cubicBezTo>
                    <a:pt x="133" y="281"/>
                    <a:pt x="134" y="281"/>
                    <a:pt x="135" y="281"/>
                  </a:cubicBezTo>
                  <a:cubicBezTo>
                    <a:pt x="138" y="281"/>
                    <a:pt x="141" y="280"/>
                    <a:pt x="144" y="278"/>
                  </a:cubicBezTo>
                  <a:cubicBezTo>
                    <a:pt x="147" y="277"/>
                    <a:pt x="150" y="275"/>
                    <a:pt x="153" y="275"/>
                  </a:cubicBezTo>
                  <a:cubicBezTo>
                    <a:pt x="153" y="275"/>
                    <a:pt x="154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5" y="275"/>
                    <a:pt x="155" y="275"/>
                    <a:pt x="156" y="275"/>
                  </a:cubicBezTo>
                  <a:cubicBezTo>
                    <a:pt x="157" y="275"/>
                    <a:pt x="157" y="275"/>
                    <a:pt x="158" y="275"/>
                  </a:cubicBezTo>
                  <a:cubicBezTo>
                    <a:pt x="161" y="275"/>
                    <a:pt x="163" y="276"/>
                    <a:pt x="165" y="280"/>
                  </a:cubicBezTo>
                  <a:cubicBezTo>
                    <a:pt x="156" y="281"/>
                    <a:pt x="146" y="283"/>
                    <a:pt x="137" y="284"/>
                  </a:cubicBezTo>
                  <a:cubicBezTo>
                    <a:pt x="137" y="285"/>
                    <a:pt x="137" y="285"/>
                    <a:pt x="137" y="286"/>
                  </a:cubicBezTo>
                  <a:cubicBezTo>
                    <a:pt x="185" y="281"/>
                    <a:pt x="233" y="272"/>
                    <a:pt x="280" y="263"/>
                  </a:cubicBezTo>
                  <a:cubicBezTo>
                    <a:pt x="280" y="263"/>
                    <a:pt x="280" y="262"/>
                    <a:pt x="280" y="261"/>
                  </a:cubicBezTo>
                  <a:cubicBezTo>
                    <a:pt x="256" y="265"/>
                    <a:pt x="233" y="269"/>
                    <a:pt x="209" y="273"/>
                  </a:cubicBezTo>
                  <a:moveTo>
                    <a:pt x="172" y="270"/>
                  </a:moveTo>
                  <a:cubicBezTo>
                    <a:pt x="166" y="262"/>
                    <a:pt x="164" y="254"/>
                    <a:pt x="165" y="245"/>
                  </a:cubicBezTo>
                  <a:cubicBezTo>
                    <a:pt x="167" y="253"/>
                    <a:pt x="169" y="261"/>
                    <a:pt x="172" y="270"/>
                  </a:cubicBezTo>
                  <a:moveTo>
                    <a:pt x="23" y="224"/>
                  </a:moveTo>
                  <a:cubicBezTo>
                    <a:pt x="27" y="224"/>
                    <a:pt x="29" y="221"/>
                    <a:pt x="32" y="218"/>
                  </a:cubicBezTo>
                  <a:cubicBezTo>
                    <a:pt x="37" y="224"/>
                    <a:pt x="42" y="229"/>
                    <a:pt x="47" y="235"/>
                  </a:cubicBezTo>
                  <a:cubicBezTo>
                    <a:pt x="46" y="236"/>
                    <a:pt x="46" y="236"/>
                    <a:pt x="46" y="236"/>
                  </a:cubicBezTo>
                  <a:cubicBezTo>
                    <a:pt x="41" y="233"/>
                    <a:pt x="36" y="230"/>
                    <a:pt x="29" y="227"/>
                  </a:cubicBezTo>
                  <a:cubicBezTo>
                    <a:pt x="30" y="229"/>
                    <a:pt x="30" y="230"/>
                    <a:pt x="31" y="231"/>
                  </a:cubicBezTo>
                  <a:cubicBezTo>
                    <a:pt x="33" y="232"/>
                    <a:pt x="35" y="234"/>
                    <a:pt x="37" y="235"/>
                  </a:cubicBezTo>
                  <a:cubicBezTo>
                    <a:pt x="57" y="244"/>
                    <a:pt x="68" y="261"/>
                    <a:pt x="82" y="277"/>
                  </a:cubicBezTo>
                  <a:cubicBezTo>
                    <a:pt x="94" y="291"/>
                    <a:pt x="107" y="306"/>
                    <a:pt x="119" y="321"/>
                  </a:cubicBezTo>
                  <a:cubicBezTo>
                    <a:pt x="122" y="325"/>
                    <a:pt x="126" y="326"/>
                    <a:pt x="130" y="326"/>
                  </a:cubicBezTo>
                  <a:cubicBezTo>
                    <a:pt x="132" y="326"/>
                    <a:pt x="134" y="326"/>
                    <a:pt x="136" y="325"/>
                  </a:cubicBezTo>
                  <a:cubicBezTo>
                    <a:pt x="148" y="322"/>
                    <a:pt x="160" y="319"/>
                    <a:pt x="172" y="316"/>
                  </a:cubicBezTo>
                  <a:cubicBezTo>
                    <a:pt x="172" y="316"/>
                    <a:pt x="173" y="316"/>
                    <a:pt x="173" y="316"/>
                  </a:cubicBezTo>
                  <a:cubicBezTo>
                    <a:pt x="174" y="316"/>
                    <a:pt x="176" y="317"/>
                    <a:pt x="177" y="317"/>
                  </a:cubicBezTo>
                  <a:cubicBezTo>
                    <a:pt x="179" y="318"/>
                    <a:pt x="182" y="319"/>
                    <a:pt x="184" y="320"/>
                  </a:cubicBezTo>
                  <a:cubicBezTo>
                    <a:pt x="184" y="319"/>
                    <a:pt x="184" y="319"/>
                    <a:pt x="184" y="319"/>
                  </a:cubicBezTo>
                  <a:cubicBezTo>
                    <a:pt x="183" y="318"/>
                    <a:pt x="182" y="316"/>
                    <a:pt x="180" y="315"/>
                  </a:cubicBezTo>
                  <a:cubicBezTo>
                    <a:pt x="205" y="309"/>
                    <a:pt x="229" y="303"/>
                    <a:pt x="253" y="297"/>
                  </a:cubicBezTo>
                  <a:cubicBezTo>
                    <a:pt x="253" y="298"/>
                    <a:pt x="253" y="298"/>
                    <a:pt x="253" y="298"/>
                  </a:cubicBezTo>
                  <a:cubicBezTo>
                    <a:pt x="247" y="300"/>
                    <a:pt x="241" y="303"/>
                    <a:pt x="235" y="305"/>
                  </a:cubicBezTo>
                  <a:cubicBezTo>
                    <a:pt x="222" y="310"/>
                    <a:pt x="210" y="314"/>
                    <a:pt x="197" y="319"/>
                  </a:cubicBezTo>
                  <a:cubicBezTo>
                    <a:pt x="195" y="320"/>
                    <a:pt x="194" y="321"/>
                    <a:pt x="192" y="322"/>
                  </a:cubicBezTo>
                  <a:cubicBezTo>
                    <a:pt x="190" y="323"/>
                    <a:pt x="188" y="323"/>
                    <a:pt x="187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5" y="323"/>
                    <a:pt x="184" y="323"/>
                    <a:pt x="183" y="323"/>
                  </a:cubicBezTo>
                  <a:cubicBezTo>
                    <a:pt x="179" y="323"/>
                    <a:pt x="177" y="324"/>
                    <a:pt x="176" y="328"/>
                  </a:cubicBezTo>
                  <a:cubicBezTo>
                    <a:pt x="170" y="338"/>
                    <a:pt x="168" y="350"/>
                    <a:pt x="171" y="363"/>
                  </a:cubicBezTo>
                  <a:cubicBezTo>
                    <a:pt x="169" y="361"/>
                    <a:pt x="167" y="361"/>
                    <a:pt x="166" y="360"/>
                  </a:cubicBezTo>
                  <a:cubicBezTo>
                    <a:pt x="142" y="343"/>
                    <a:pt x="118" y="327"/>
                    <a:pt x="94" y="310"/>
                  </a:cubicBezTo>
                  <a:cubicBezTo>
                    <a:pt x="78" y="299"/>
                    <a:pt x="63" y="288"/>
                    <a:pt x="47" y="277"/>
                  </a:cubicBezTo>
                  <a:cubicBezTo>
                    <a:pt x="39" y="271"/>
                    <a:pt x="30" y="266"/>
                    <a:pt x="22" y="260"/>
                  </a:cubicBezTo>
                  <a:cubicBezTo>
                    <a:pt x="18" y="257"/>
                    <a:pt x="14" y="254"/>
                    <a:pt x="13" y="250"/>
                  </a:cubicBezTo>
                  <a:cubicBezTo>
                    <a:pt x="10" y="242"/>
                    <a:pt x="11" y="234"/>
                    <a:pt x="15" y="227"/>
                  </a:cubicBezTo>
                  <a:cubicBezTo>
                    <a:pt x="15" y="225"/>
                    <a:pt x="18" y="223"/>
                    <a:pt x="19" y="223"/>
                  </a:cubicBezTo>
                  <a:cubicBezTo>
                    <a:pt x="19" y="223"/>
                    <a:pt x="19" y="224"/>
                    <a:pt x="20" y="224"/>
                  </a:cubicBezTo>
                  <a:cubicBezTo>
                    <a:pt x="21" y="224"/>
                    <a:pt x="22" y="224"/>
                    <a:pt x="23" y="224"/>
                  </a:cubicBezTo>
                  <a:moveTo>
                    <a:pt x="269" y="218"/>
                  </a:moveTo>
                  <a:cubicBezTo>
                    <a:pt x="289" y="208"/>
                    <a:pt x="310" y="203"/>
                    <a:pt x="331" y="198"/>
                  </a:cubicBezTo>
                  <a:cubicBezTo>
                    <a:pt x="331" y="204"/>
                    <a:pt x="329" y="206"/>
                    <a:pt x="323" y="207"/>
                  </a:cubicBezTo>
                  <a:cubicBezTo>
                    <a:pt x="313" y="208"/>
                    <a:pt x="304" y="212"/>
                    <a:pt x="294" y="214"/>
                  </a:cubicBezTo>
                  <a:cubicBezTo>
                    <a:pt x="294" y="215"/>
                    <a:pt x="294" y="215"/>
                    <a:pt x="294" y="216"/>
                  </a:cubicBezTo>
                  <a:cubicBezTo>
                    <a:pt x="304" y="214"/>
                    <a:pt x="313" y="212"/>
                    <a:pt x="322" y="210"/>
                  </a:cubicBezTo>
                  <a:cubicBezTo>
                    <a:pt x="323" y="210"/>
                    <a:pt x="323" y="210"/>
                    <a:pt x="323" y="210"/>
                  </a:cubicBezTo>
                  <a:cubicBezTo>
                    <a:pt x="325" y="210"/>
                    <a:pt x="327" y="211"/>
                    <a:pt x="329" y="212"/>
                  </a:cubicBezTo>
                  <a:cubicBezTo>
                    <a:pt x="327" y="213"/>
                    <a:pt x="326" y="215"/>
                    <a:pt x="324" y="215"/>
                  </a:cubicBezTo>
                  <a:cubicBezTo>
                    <a:pt x="291" y="224"/>
                    <a:pt x="258" y="232"/>
                    <a:pt x="225" y="240"/>
                  </a:cubicBezTo>
                  <a:cubicBezTo>
                    <a:pt x="222" y="240"/>
                    <a:pt x="220" y="241"/>
                    <a:pt x="218" y="242"/>
                  </a:cubicBezTo>
                  <a:cubicBezTo>
                    <a:pt x="218" y="243"/>
                    <a:pt x="218" y="243"/>
                    <a:pt x="218" y="244"/>
                  </a:cubicBezTo>
                  <a:cubicBezTo>
                    <a:pt x="255" y="235"/>
                    <a:pt x="291" y="226"/>
                    <a:pt x="328" y="217"/>
                  </a:cubicBezTo>
                  <a:cubicBezTo>
                    <a:pt x="328" y="218"/>
                    <a:pt x="329" y="219"/>
                    <a:pt x="329" y="220"/>
                  </a:cubicBezTo>
                  <a:cubicBezTo>
                    <a:pt x="327" y="220"/>
                    <a:pt x="325" y="221"/>
                    <a:pt x="323" y="222"/>
                  </a:cubicBezTo>
                  <a:cubicBezTo>
                    <a:pt x="277" y="235"/>
                    <a:pt x="230" y="247"/>
                    <a:pt x="184" y="260"/>
                  </a:cubicBezTo>
                  <a:cubicBezTo>
                    <a:pt x="182" y="260"/>
                    <a:pt x="180" y="261"/>
                    <a:pt x="178" y="261"/>
                  </a:cubicBezTo>
                  <a:cubicBezTo>
                    <a:pt x="174" y="261"/>
                    <a:pt x="173" y="258"/>
                    <a:pt x="173" y="251"/>
                  </a:cubicBezTo>
                  <a:cubicBezTo>
                    <a:pt x="173" y="249"/>
                    <a:pt x="172" y="248"/>
                    <a:pt x="172" y="246"/>
                  </a:cubicBezTo>
                  <a:cubicBezTo>
                    <a:pt x="172" y="238"/>
                    <a:pt x="174" y="235"/>
                    <a:pt x="181" y="234"/>
                  </a:cubicBezTo>
                  <a:cubicBezTo>
                    <a:pt x="193" y="231"/>
                    <a:pt x="205" y="228"/>
                    <a:pt x="217" y="225"/>
                  </a:cubicBezTo>
                  <a:cubicBezTo>
                    <a:pt x="218" y="225"/>
                    <a:pt x="218" y="225"/>
                    <a:pt x="219" y="225"/>
                  </a:cubicBezTo>
                  <a:cubicBezTo>
                    <a:pt x="222" y="225"/>
                    <a:pt x="225" y="226"/>
                    <a:pt x="228" y="226"/>
                  </a:cubicBezTo>
                  <a:cubicBezTo>
                    <a:pt x="228" y="227"/>
                    <a:pt x="228" y="227"/>
                    <a:pt x="228" y="228"/>
                  </a:cubicBezTo>
                  <a:cubicBezTo>
                    <a:pt x="211" y="233"/>
                    <a:pt x="194" y="237"/>
                    <a:pt x="177" y="242"/>
                  </a:cubicBezTo>
                  <a:cubicBezTo>
                    <a:pt x="177" y="243"/>
                    <a:pt x="177" y="243"/>
                    <a:pt x="177" y="244"/>
                  </a:cubicBezTo>
                  <a:cubicBezTo>
                    <a:pt x="212" y="235"/>
                    <a:pt x="247" y="226"/>
                    <a:pt x="282" y="216"/>
                  </a:cubicBezTo>
                  <a:cubicBezTo>
                    <a:pt x="282" y="216"/>
                    <a:pt x="282" y="215"/>
                    <a:pt x="281" y="215"/>
                  </a:cubicBezTo>
                  <a:cubicBezTo>
                    <a:pt x="277" y="216"/>
                    <a:pt x="273" y="217"/>
                    <a:pt x="269" y="218"/>
                  </a:cubicBezTo>
                  <a:moveTo>
                    <a:pt x="117" y="307"/>
                  </a:moveTo>
                  <a:cubicBezTo>
                    <a:pt x="111" y="301"/>
                    <a:pt x="106" y="295"/>
                    <a:pt x="100" y="288"/>
                  </a:cubicBezTo>
                  <a:cubicBezTo>
                    <a:pt x="89" y="274"/>
                    <a:pt x="77" y="260"/>
                    <a:pt x="66" y="247"/>
                  </a:cubicBezTo>
                  <a:cubicBezTo>
                    <a:pt x="57" y="235"/>
                    <a:pt x="47" y="224"/>
                    <a:pt x="38" y="213"/>
                  </a:cubicBezTo>
                  <a:cubicBezTo>
                    <a:pt x="32" y="206"/>
                    <a:pt x="25" y="199"/>
                    <a:pt x="20" y="191"/>
                  </a:cubicBezTo>
                  <a:cubicBezTo>
                    <a:pt x="15" y="184"/>
                    <a:pt x="16" y="176"/>
                    <a:pt x="18" y="167"/>
                  </a:cubicBezTo>
                  <a:cubicBezTo>
                    <a:pt x="39" y="183"/>
                    <a:pt x="59" y="196"/>
                    <a:pt x="78" y="213"/>
                  </a:cubicBezTo>
                  <a:cubicBezTo>
                    <a:pt x="96" y="229"/>
                    <a:pt x="112" y="248"/>
                    <a:pt x="128" y="266"/>
                  </a:cubicBezTo>
                  <a:cubicBezTo>
                    <a:pt x="129" y="265"/>
                    <a:pt x="130" y="264"/>
                    <a:pt x="131" y="263"/>
                  </a:cubicBezTo>
                  <a:cubicBezTo>
                    <a:pt x="122" y="254"/>
                    <a:pt x="114" y="244"/>
                    <a:pt x="105" y="234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18" y="243"/>
                    <a:pt x="131" y="253"/>
                    <a:pt x="144" y="263"/>
                  </a:cubicBezTo>
                  <a:cubicBezTo>
                    <a:pt x="139" y="265"/>
                    <a:pt x="133" y="266"/>
                    <a:pt x="128" y="267"/>
                  </a:cubicBezTo>
                  <a:cubicBezTo>
                    <a:pt x="127" y="268"/>
                    <a:pt x="125" y="269"/>
                    <a:pt x="124" y="270"/>
                  </a:cubicBezTo>
                  <a:cubicBezTo>
                    <a:pt x="115" y="280"/>
                    <a:pt x="112" y="291"/>
                    <a:pt x="116" y="304"/>
                  </a:cubicBezTo>
                  <a:cubicBezTo>
                    <a:pt x="116" y="305"/>
                    <a:pt x="117" y="306"/>
                    <a:pt x="117" y="307"/>
                  </a:cubicBezTo>
                  <a:moveTo>
                    <a:pt x="244" y="209"/>
                  </a:moveTo>
                  <a:cubicBezTo>
                    <a:pt x="242" y="209"/>
                    <a:pt x="240" y="208"/>
                    <a:pt x="239" y="205"/>
                  </a:cubicBezTo>
                  <a:cubicBezTo>
                    <a:pt x="237" y="200"/>
                    <a:pt x="238" y="197"/>
                    <a:pt x="244" y="195"/>
                  </a:cubicBezTo>
                  <a:cubicBezTo>
                    <a:pt x="289" y="179"/>
                    <a:pt x="334" y="163"/>
                    <a:pt x="379" y="147"/>
                  </a:cubicBezTo>
                  <a:cubicBezTo>
                    <a:pt x="380" y="146"/>
                    <a:pt x="381" y="146"/>
                    <a:pt x="383" y="146"/>
                  </a:cubicBezTo>
                  <a:cubicBezTo>
                    <a:pt x="378" y="154"/>
                    <a:pt x="376" y="162"/>
                    <a:pt x="366" y="166"/>
                  </a:cubicBezTo>
                  <a:cubicBezTo>
                    <a:pt x="327" y="180"/>
                    <a:pt x="287" y="194"/>
                    <a:pt x="248" y="208"/>
                  </a:cubicBezTo>
                  <a:cubicBezTo>
                    <a:pt x="247" y="209"/>
                    <a:pt x="245" y="209"/>
                    <a:pt x="244" y="209"/>
                  </a:cubicBezTo>
                  <a:moveTo>
                    <a:pt x="159" y="263"/>
                  </a:moveTo>
                  <a:cubicBezTo>
                    <a:pt x="154" y="260"/>
                    <a:pt x="151" y="258"/>
                    <a:pt x="147" y="255"/>
                  </a:cubicBezTo>
                  <a:cubicBezTo>
                    <a:pt x="127" y="240"/>
                    <a:pt x="107" y="224"/>
                    <a:pt x="87" y="209"/>
                  </a:cubicBezTo>
                  <a:cubicBezTo>
                    <a:pt x="66" y="192"/>
                    <a:pt x="45" y="176"/>
                    <a:pt x="24" y="160"/>
                  </a:cubicBezTo>
                  <a:cubicBezTo>
                    <a:pt x="14" y="153"/>
                    <a:pt x="13" y="142"/>
                    <a:pt x="15" y="132"/>
                  </a:cubicBezTo>
                  <a:cubicBezTo>
                    <a:pt x="16" y="127"/>
                    <a:pt x="18" y="122"/>
                    <a:pt x="21" y="116"/>
                  </a:cubicBezTo>
                  <a:cubicBezTo>
                    <a:pt x="22" y="126"/>
                    <a:pt x="30" y="128"/>
                    <a:pt x="36" y="132"/>
                  </a:cubicBezTo>
                  <a:cubicBezTo>
                    <a:pt x="47" y="139"/>
                    <a:pt x="58" y="148"/>
                    <a:pt x="69" y="156"/>
                  </a:cubicBezTo>
                  <a:cubicBezTo>
                    <a:pt x="95" y="174"/>
                    <a:pt x="122" y="193"/>
                    <a:pt x="148" y="212"/>
                  </a:cubicBezTo>
                  <a:cubicBezTo>
                    <a:pt x="151" y="214"/>
                    <a:pt x="154" y="216"/>
                    <a:pt x="158" y="217"/>
                  </a:cubicBezTo>
                  <a:cubicBezTo>
                    <a:pt x="131" y="193"/>
                    <a:pt x="104" y="171"/>
                    <a:pt x="75" y="151"/>
                  </a:cubicBezTo>
                  <a:cubicBezTo>
                    <a:pt x="115" y="171"/>
                    <a:pt x="155" y="191"/>
                    <a:pt x="197" y="212"/>
                  </a:cubicBezTo>
                  <a:cubicBezTo>
                    <a:pt x="186" y="214"/>
                    <a:pt x="177" y="216"/>
                    <a:pt x="168" y="219"/>
                  </a:cubicBezTo>
                  <a:cubicBezTo>
                    <a:pt x="165" y="220"/>
                    <a:pt x="161" y="222"/>
                    <a:pt x="160" y="224"/>
                  </a:cubicBezTo>
                  <a:cubicBezTo>
                    <a:pt x="154" y="234"/>
                    <a:pt x="154" y="246"/>
                    <a:pt x="159" y="263"/>
                  </a:cubicBezTo>
                  <a:moveTo>
                    <a:pt x="200" y="165"/>
                  </a:moveTo>
                  <a:cubicBezTo>
                    <a:pt x="198" y="158"/>
                    <a:pt x="199" y="152"/>
                    <a:pt x="203" y="147"/>
                  </a:cubicBezTo>
                  <a:cubicBezTo>
                    <a:pt x="204" y="145"/>
                    <a:pt x="206" y="144"/>
                    <a:pt x="208" y="143"/>
                  </a:cubicBezTo>
                  <a:cubicBezTo>
                    <a:pt x="247" y="133"/>
                    <a:pt x="286" y="123"/>
                    <a:pt x="324" y="113"/>
                  </a:cubicBezTo>
                  <a:cubicBezTo>
                    <a:pt x="336" y="110"/>
                    <a:pt x="348" y="107"/>
                    <a:pt x="361" y="104"/>
                  </a:cubicBezTo>
                  <a:cubicBezTo>
                    <a:pt x="359" y="109"/>
                    <a:pt x="358" y="111"/>
                    <a:pt x="352" y="112"/>
                  </a:cubicBezTo>
                  <a:cubicBezTo>
                    <a:pt x="310" y="121"/>
                    <a:pt x="267" y="131"/>
                    <a:pt x="225" y="141"/>
                  </a:cubicBezTo>
                  <a:cubicBezTo>
                    <a:pt x="225" y="142"/>
                    <a:pt x="225" y="143"/>
                    <a:pt x="225" y="144"/>
                  </a:cubicBezTo>
                  <a:cubicBezTo>
                    <a:pt x="269" y="134"/>
                    <a:pt x="313" y="124"/>
                    <a:pt x="358" y="113"/>
                  </a:cubicBezTo>
                  <a:cubicBezTo>
                    <a:pt x="359" y="119"/>
                    <a:pt x="359" y="124"/>
                    <a:pt x="360" y="130"/>
                  </a:cubicBezTo>
                  <a:cubicBezTo>
                    <a:pt x="307" y="143"/>
                    <a:pt x="254" y="156"/>
                    <a:pt x="201" y="16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0" y="169"/>
                    <a:pt x="200" y="168"/>
                    <a:pt x="200" y="168"/>
                  </a:cubicBezTo>
                  <a:cubicBezTo>
                    <a:pt x="216" y="163"/>
                    <a:pt x="232" y="159"/>
                    <a:pt x="248" y="155"/>
                  </a:cubicBezTo>
                  <a:cubicBezTo>
                    <a:pt x="247" y="155"/>
                    <a:pt x="247" y="154"/>
                    <a:pt x="247" y="153"/>
                  </a:cubicBezTo>
                  <a:cubicBezTo>
                    <a:pt x="231" y="157"/>
                    <a:pt x="216" y="161"/>
                    <a:pt x="200" y="165"/>
                  </a:cubicBezTo>
                  <a:moveTo>
                    <a:pt x="226" y="216"/>
                  </a:moveTo>
                  <a:cubicBezTo>
                    <a:pt x="216" y="211"/>
                    <a:pt x="206" y="207"/>
                    <a:pt x="197" y="202"/>
                  </a:cubicBezTo>
                  <a:cubicBezTo>
                    <a:pt x="179" y="193"/>
                    <a:pt x="162" y="185"/>
                    <a:pt x="144" y="176"/>
                  </a:cubicBezTo>
                  <a:cubicBezTo>
                    <a:pt x="128" y="168"/>
                    <a:pt x="111" y="160"/>
                    <a:pt x="95" y="151"/>
                  </a:cubicBezTo>
                  <a:cubicBezTo>
                    <a:pt x="83" y="145"/>
                    <a:pt x="70" y="139"/>
                    <a:pt x="57" y="133"/>
                  </a:cubicBezTo>
                  <a:cubicBezTo>
                    <a:pt x="50" y="129"/>
                    <a:pt x="42" y="126"/>
                    <a:pt x="35" y="122"/>
                  </a:cubicBezTo>
                  <a:cubicBezTo>
                    <a:pt x="29" y="118"/>
                    <a:pt x="27" y="103"/>
                    <a:pt x="33" y="100"/>
                  </a:cubicBezTo>
                  <a:cubicBezTo>
                    <a:pt x="37" y="97"/>
                    <a:pt x="44" y="99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56" y="98"/>
                    <a:pt x="61" y="102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59" y="103"/>
                    <a:pt x="53" y="100"/>
                    <a:pt x="46" y="97"/>
                  </a:cubicBezTo>
                  <a:cubicBezTo>
                    <a:pt x="46" y="98"/>
                    <a:pt x="45" y="98"/>
                    <a:pt x="45" y="99"/>
                  </a:cubicBezTo>
                  <a:cubicBezTo>
                    <a:pt x="48" y="101"/>
                    <a:pt x="51" y="103"/>
                    <a:pt x="55" y="105"/>
                  </a:cubicBezTo>
                  <a:cubicBezTo>
                    <a:pt x="94" y="122"/>
                    <a:pt x="128" y="148"/>
                    <a:pt x="164" y="171"/>
                  </a:cubicBezTo>
                  <a:cubicBezTo>
                    <a:pt x="173" y="177"/>
                    <a:pt x="181" y="183"/>
                    <a:pt x="190" y="189"/>
                  </a:cubicBezTo>
                  <a:cubicBezTo>
                    <a:pt x="191" y="190"/>
                    <a:pt x="192" y="190"/>
                    <a:pt x="193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203" y="188"/>
                    <a:pt x="213" y="187"/>
                    <a:pt x="222" y="184"/>
                  </a:cubicBezTo>
                  <a:cubicBezTo>
                    <a:pt x="244" y="178"/>
                    <a:pt x="265" y="172"/>
                    <a:pt x="287" y="165"/>
                  </a:cubicBezTo>
                  <a:cubicBezTo>
                    <a:pt x="293" y="164"/>
                    <a:pt x="298" y="162"/>
                    <a:pt x="304" y="162"/>
                  </a:cubicBezTo>
                  <a:cubicBezTo>
                    <a:pt x="293" y="166"/>
                    <a:pt x="283" y="169"/>
                    <a:pt x="273" y="173"/>
                  </a:cubicBezTo>
                  <a:cubicBezTo>
                    <a:pt x="262" y="176"/>
                    <a:pt x="251" y="180"/>
                    <a:pt x="240" y="183"/>
                  </a:cubicBezTo>
                  <a:cubicBezTo>
                    <a:pt x="227" y="187"/>
                    <a:pt x="222" y="199"/>
                    <a:pt x="225" y="212"/>
                  </a:cubicBezTo>
                  <a:cubicBezTo>
                    <a:pt x="225" y="213"/>
                    <a:pt x="226" y="214"/>
                    <a:pt x="226" y="216"/>
                  </a:cubicBezTo>
                  <a:moveTo>
                    <a:pt x="189" y="179"/>
                  </a:moveTo>
                  <a:cubicBezTo>
                    <a:pt x="181" y="174"/>
                    <a:pt x="175" y="170"/>
                    <a:pt x="168" y="166"/>
                  </a:cubicBezTo>
                  <a:cubicBezTo>
                    <a:pt x="149" y="153"/>
                    <a:pt x="129" y="140"/>
                    <a:pt x="110" y="127"/>
                  </a:cubicBezTo>
                  <a:cubicBezTo>
                    <a:pt x="90" y="113"/>
                    <a:pt x="70" y="100"/>
                    <a:pt x="50" y="87"/>
                  </a:cubicBezTo>
                  <a:cubicBezTo>
                    <a:pt x="46" y="84"/>
                    <a:pt x="42" y="81"/>
                    <a:pt x="38" y="78"/>
                  </a:cubicBezTo>
                  <a:cubicBezTo>
                    <a:pt x="36" y="77"/>
                    <a:pt x="35" y="76"/>
                    <a:pt x="34" y="74"/>
                  </a:cubicBezTo>
                  <a:cubicBezTo>
                    <a:pt x="32" y="63"/>
                    <a:pt x="30" y="52"/>
                    <a:pt x="36" y="42"/>
                  </a:cubicBezTo>
                  <a:cubicBezTo>
                    <a:pt x="37" y="40"/>
                    <a:pt x="39" y="38"/>
                    <a:pt x="41" y="38"/>
                  </a:cubicBezTo>
                  <a:cubicBezTo>
                    <a:pt x="67" y="32"/>
                    <a:pt x="92" y="27"/>
                    <a:pt x="118" y="22"/>
                  </a:cubicBezTo>
                  <a:cubicBezTo>
                    <a:pt x="140" y="18"/>
                    <a:pt x="163" y="13"/>
                    <a:pt x="185" y="8"/>
                  </a:cubicBezTo>
                  <a:cubicBezTo>
                    <a:pt x="189" y="8"/>
                    <a:pt x="192" y="7"/>
                    <a:pt x="195" y="7"/>
                  </a:cubicBezTo>
                  <a:cubicBezTo>
                    <a:pt x="199" y="7"/>
                    <a:pt x="204" y="8"/>
                    <a:pt x="208" y="10"/>
                  </a:cubicBezTo>
                  <a:cubicBezTo>
                    <a:pt x="261" y="36"/>
                    <a:pt x="314" y="62"/>
                    <a:pt x="366" y="87"/>
                  </a:cubicBezTo>
                  <a:cubicBezTo>
                    <a:pt x="367" y="88"/>
                    <a:pt x="368" y="88"/>
                    <a:pt x="369" y="89"/>
                  </a:cubicBezTo>
                  <a:cubicBezTo>
                    <a:pt x="339" y="96"/>
                    <a:pt x="310" y="104"/>
                    <a:pt x="281" y="111"/>
                  </a:cubicBezTo>
                  <a:cubicBezTo>
                    <a:pt x="254" y="118"/>
                    <a:pt x="227" y="124"/>
                    <a:pt x="200" y="131"/>
                  </a:cubicBezTo>
                  <a:cubicBezTo>
                    <a:pt x="199" y="132"/>
                    <a:pt x="196" y="133"/>
                    <a:pt x="195" y="134"/>
                  </a:cubicBezTo>
                  <a:cubicBezTo>
                    <a:pt x="186" y="147"/>
                    <a:pt x="181" y="160"/>
                    <a:pt x="188" y="175"/>
                  </a:cubicBezTo>
                  <a:cubicBezTo>
                    <a:pt x="188" y="176"/>
                    <a:pt x="188" y="177"/>
                    <a:pt x="189" y="179"/>
                  </a:cubicBezTo>
                  <a:moveTo>
                    <a:pt x="197" y="0"/>
                  </a:moveTo>
                  <a:cubicBezTo>
                    <a:pt x="196" y="0"/>
                    <a:pt x="195" y="0"/>
                    <a:pt x="195" y="0"/>
                  </a:cubicBezTo>
                  <a:cubicBezTo>
                    <a:pt x="182" y="3"/>
                    <a:pt x="170" y="5"/>
                    <a:pt x="157" y="8"/>
                  </a:cubicBezTo>
                  <a:cubicBezTo>
                    <a:pt x="120" y="15"/>
                    <a:pt x="82" y="23"/>
                    <a:pt x="45" y="29"/>
                  </a:cubicBezTo>
                  <a:cubicBezTo>
                    <a:pt x="35" y="31"/>
                    <a:pt x="30" y="36"/>
                    <a:pt x="26" y="45"/>
                  </a:cubicBezTo>
                  <a:cubicBezTo>
                    <a:pt x="22" y="54"/>
                    <a:pt x="23" y="64"/>
                    <a:pt x="25" y="73"/>
                  </a:cubicBezTo>
                  <a:cubicBezTo>
                    <a:pt x="26" y="80"/>
                    <a:pt x="32" y="82"/>
                    <a:pt x="37" y="86"/>
                  </a:cubicBezTo>
                  <a:cubicBezTo>
                    <a:pt x="38" y="86"/>
                    <a:pt x="39" y="87"/>
                    <a:pt x="39" y="87"/>
                  </a:cubicBezTo>
                  <a:cubicBezTo>
                    <a:pt x="38" y="89"/>
                    <a:pt x="36" y="90"/>
                    <a:pt x="35" y="90"/>
                  </a:cubicBezTo>
                  <a:cubicBezTo>
                    <a:pt x="32" y="91"/>
                    <a:pt x="28" y="91"/>
                    <a:pt x="27" y="93"/>
                  </a:cubicBezTo>
                  <a:cubicBezTo>
                    <a:pt x="24" y="96"/>
                    <a:pt x="23" y="101"/>
                    <a:pt x="21" y="105"/>
                  </a:cubicBezTo>
                  <a:cubicBezTo>
                    <a:pt x="21" y="107"/>
                    <a:pt x="19" y="108"/>
                    <a:pt x="18" y="109"/>
                  </a:cubicBezTo>
                  <a:cubicBezTo>
                    <a:pt x="15" y="112"/>
                    <a:pt x="12" y="113"/>
                    <a:pt x="10" y="116"/>
                  </a:cubicBezTo>
                  <a:cubicBezTo>
                    <a:pt x="5" y="124"/>
                    <a:pt x="3" y="134"/>
                    <a:pt x="5" y="144"/>
                  </a:cubicBezTo>
                  <a:cubicBezTo>
                    <a:pt x="8" y="154"/>
                    <a:pt x="10" y="163"/>
                    <a:pt x="8" y="173"/>
                  </a:cubicBezTo>
                  <a:cubicBezTo>
                    <a:pt x="6" y="186"/>
                    <a:pt x="12" y="197"/>
                    <a:pt x="22" y="207"/>
                  </a:cubicBezTo>
                  <a:cubicBezTo>
                    <a:pt x="23" y="208"/>
                    <a:pt x="24" y="212"/>
                    <a:pt x="23" y="213"/>
                  </a:cubicBezTo>
                  <a:cubicBezTo>
                    <a:pt x="22" y="214"/>
                    <a:pt x="19" y="216"/>
                    <a:pt x="17" y="216"/>
                  </a:cubicBezTo>
                  <a:cubicBezTo>
                    <a:pt x="17" y="216"/>
                    <a:pt x="17" y="216"/>
                    <a:pt x="16" y="216"/>
                  </a:cubicBezTo>
                  <a:cubicBezTo>
                    <a:pt x="15" y="215"/>
                    <a:pt x="14" y="215"/>
                    <a:pt x="13" y="215"/>
                  </a:cubicBezTo>
                  <a:cubicBezTo>
                    <a:pt x="9" y="215"/>
                    <a:pt x="7" y="218"/>
                    <a:pt x="6" y="221"/>
                  </a:cubicBezTo>
                  <a:cubicBezTo>
                    <a:pt x="0" y="233"/>
                    <a:pt x="0" y="245"/>
                    <a:pt x="4" y="257"/>
                  </a:cubicBezTo>
                  <a:cubicBezTo>
                    <a:pt x="4" y="260"/>
                    <a:pt x="7" y="263"/>
                    <a:pt x="9" y="265"/>
                  </a:cubicBezTo>
                  <a:cubicBezTo>
                    <a:pt x="29" y="279"/>
                    <a:pt x="49" y="292"/>
                    <a:pt x="69" y="306"/>
                  </a:cubicBezTo>
                  <a:cubicBezTo>
                    <a:pt x="104" y="331"/>
                    <a:pt x="140" y="356"/>
                    <a:pt x="175" y="381"/>
                  </a:cubicBezTo>
                  <a:cubicBezTo>
                    <a:pt x="178" y="382"/>
                    <a:pt x="180" y="383"/>
                    <a:pt x="183" y="383"/>
                  </a:cubicBezTo>
                  <a:cubicBezTo>
                    <a:pt x="185" y="383"/>
                    <a:pt x="187" y="383"/>
                    <a:pt x="189" y="382"/>
                  </a:cubicBezTo>
                  <a:cubicBezTo>
                    <a:pt x="200" y="377"/>
                    <a:pt x="211" y="372"/>
                    <a:pt x="222" y="368"/>
                  </a:cubicBezTo>
                  <a:cubicBezTo>
                    <a:pt x="263" y="351"/>
                    <a:pt x="303" y="335"/>
                    <a:pt x="344" y="318"/>
                  </a:cubicBezTo>
                  <a:cubicBezTo>
                    <a:pt x="351" y="315"/>
                    <a:pt x="351" y="310"/>
                    <a:pt x="345" y="306"/>
                  </a:cubicBezTo>
                  <a:cubicBezTo>
                    <a:pt x="341" y="303"/>
                    <a:pt x="338" y="301"/>
                    <a:pt x="335" y="299"/>
                  </a:cubicBezTo>
                  <a:cubicBezTo>
                    <a:pt x="330" y="295"/>
                    <a:pt x="329" y="290"/>
                    <a:pt x="333" y="286"/>
                  </a:cubicBezTo>
                  <a:cubicBezTo>
                    <a:pt x="338" y="281"/>
                    <a:pt x="342" y="276"/>
                    <a:pt x="346" y="271"/>
                  </a:cubicBezTo>
                  <a:cubicBezTo>
                    <a:pt x="347" y="269"/>
                    <a:pt x="346" y="265"/>
                    <a:pt x="345" y="264"/>
                  </a:cubicBezTo>
                  <a:cubicBezTo>
                    <a:pt x="343" y="262"/>
                    <a:pt x="340" y="261"/>
                    <a:pt x="338" y="260"/>
                  </a:cubicBezTo>
                  <a:cubicBezTo>
                    <a:pt x="330" y="256"/>
                    <a:pt x="323" y="253"/>
                    <a:pt x="314" y="248"/>
                  </a:cubicBezTo>
                  <a:cubicBezTo>
                    <a:pt x="317" y="247"/>
                    <a:pt x="319" y="245"/>
                    <a:pt x="321" y="244"/>
                  </a:cubicBezTo>
                  <a:cubicBezTo>
                    <a:pt x="322" y="243"/>
                    <a:pt x="323" y="242"/>
                    <a:pt x="324" y="241"/>
                  </a:cubicBezTo>
                  <a:cubicBezTo>
                    <a:pt x="326" y="240"/>
                    <a:pt x="327" y="238"/>
                    <a:pt x="328" y="238"/>
                  </a:cubicBezTo>
                  <a:cubicBezTo>
                    <a:pt x="336" y="236"/>
                    <a:pt x="343" y="234"/>
                    <a:pt x="350" y="231"/>
                  </a:cubicBezTo>
                  <a:cubicBezTo>
                    <a:pt x="352" y="231"/>
                    <a:pt x="354" y="229"/>
                    <a:pt x="354" y="228"/>
                  </a:cubicBezTo>
                  <a:cubicBezTo>
                    <a:pt x="354" y="226"/>
                    <a:pt x="353" y="224"/>
                    <a:pt x="352" y="223"/>
                  </a:cubicBezTo>
                  <a:cubicBezTo>
                    <a:pt x="349" y="221"/>
                    <a:pt x="346" y="219"/>
                    <a:pt x="343" y="218"/>
                  </a:cubicBezTo>
                  <a:cubicBezTo>
                    <a:pt x="336" y="213"/>
                    <a:pt x="335" y="211"/>
                    <a:pt x="338" y="203"/>
                  </a:cubicBezTo>
                  <a:cubicBezTo>
                    <a:pt x="338" y="201"/>
                    <a:pt x="339" y="200"/>
                    <a:pt x="340" y="198"/>
                  </a:cubicBezTo>
                  <a:cubicBezTo>
                    <a:pt x="343" y="188"/>
                    <a:pt x="353" y="187"/>
                    <a:pt x="360" y="182"/>
                  </a:cubicBezTo>
                  <a:cubicBezTo>
                    <a:pt x="368" y="178"/>
                    <a:pt x="377" y="176"/>
                    <a:pt x="386" y="172"/>
                  </a:cubicBezTo>
                  <a:cubicBezTo>
                    <a:pt x="387" y="172"/>
                    <a:pt x="389" y="170"/>
                    <a:pt x="390" y="169"/>
                  </a:cubicBezTo>
                  <a:cubicBezTo>
                    <a:pt x="390" y="168"/>
                    <a:pt x="388" y="166"/>
                    <a:pt x="387" y="165"/>
                  </a:cubicBezTo>
                  <a:cubicBezTo>
                    <a:pt x="385" y="164"/>
                    <a:pt x="383" y="163"/>
                    <a:pt x="383" y="162"/>
                  </a:cubicBezTo>
                  <a:cubicBezTo>
                    <a:pt x="385" y="155"/>
                    <a:pt x="386" y="149"/>
                    <a:pt x="388" y="143"/>
                  </a:cubicBezTo>
                  <a:cubicBezTo>
                    <a:pt x="389" y="141"/>
                    <a:pt x="389" y="140"/>
                    <a:pt x="390" y="139"/>
                  </a:cubicBezTo>
                  <a:cubicBezTo>
                    <a:pt x="395" y="136"/>
                    <a:pt x="395" y="133"/>
                    <a:pt x="390" y="131"/>
                  </a:cubicBezTo>
                  <a:cubicBezTo>
                    <a:pt x="384" y="128"/>
                    <a:pt x="377" y="126"/>
                    <a:pt x="371" y="124"/>
                  </a:cubicBezTo>
                  <a:cubicBezTo>
                    <a:pt x="368" y="122"/>
                    <a:pt x="367" y="120"/>
                    <a:pt x="367" y="117"/>
                  </a:cubicBezTo>
                  <a:cubicBezTo>
                    <a:pt x="367" y="109"/>
                    <a:pt x="370" y="103"/>
                    <a:pt x="377" y="99"/>
                  </a:cubicBezTo>
                  <a:cubicBezTo>
                    <a:pt x="385" y="93"/>
                    <a:pt x="385" y="88"/>
                    <a:pt x="375" y="84"/>
                  </a:cubicBezTo>
                  <a:cubicBezTo>
                    <a:pt x="373" y="83"/>
                    <a:pt x="371" y="82"/>
                    <a:pt x="369" y="81"/>
                  </a:cubicBezTo>
                  <a:cubicBezTo>
                    <a:pt x="314" y="55"/>
                    <a:pt x="258" y="28"/>
                    <a:pt x="203" y="1"/>
                  </a:cubicBezTo>
                  <a:cubicBezTo>
                    <a:pt x="201" y="1"/>
                    <a:pt x="199" y="0"/>
                    <a:pt x="1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16"/>
            <p:cNvSpPr>
              <a:spLocks/>
            </p:cNvSpPr>
            <p:nvPr userDrawn="1"/>
          </p:nvSpPr>
          <p:spPr bwMode="auto">
            <a:xfrm>
              <a:off x="8002588" y="254000"/>
              <a:ext cx="371475" cy="220663"/>
            </a:xfrm>
            <a:custGeom>
              <a:avLst/>
              <a:gdLst>
                <a:gd name="T0" fmla="*/ 0 w 152"/>
                <a:gd name="T1" fmla="*/ 0 h 90"/>
                <a:gd name="T2" fmla="*/ 152 w 152"/>
                <a:gd name="T3" fmla="*/ 90 h 90"/>
                <a:gd name="T4" fmla="*/ 0 w 152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90">
                  <a:moveTo>
                    <a:pt x="0" y="0"/>
                  </a:moveTo>
                  <a:cubicBezTo>
                    <a:pt x="50" y="31"/>
                    <a:pt x="100" y="62"/>
                    <a:pt x="152" y="90"/>
                  </a:cubicBezTo>
                  <a:cubicBezTo>
                    <a:pt x="148" y="83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17"/>
            <p:cNvSpPr>
              <a:spLocks/>
            </p:cNvSpPr>
            <p:nvPr userDrawn="1"/>
          </p:nvSpPr>
          <p:spPr bwMode="auto">
            <a:xfrm>
              <a:off x="8405813" y="465138"/>
              <a:ext cx="301625" cy="73025"/>
            </a:xfrm>
            <a:custGeom>
              <a:avLst/>
              <a:gdLst>
                <a:gd name="T0" fmla="*/ 123 w 123"/>
                <a:gd name="T1" fmla="*/ 0 h 30"/>
                <a:gd name="T2" fmla="*/ 0 w 123"/>
                <a:gd name="T3" fmla="*/ 27 h 30"/>
                <a:gd name="T4" fmla="*/ 1 w 123"/>
                <a:gd name="T5" fmla="*/ 30 h 30"/>
                <a:gd name="T6" fmla="*/ 123 w 123"/>
                <a:gd name="T7" fmla="*/ 3 h 30"/>
                <a:gd name="T8" fmla="*/ 123 w 1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0">
                  <a:moveTo>
                    <a:pt x="123" y="0"/>
                  </a:moveTo>
                  <a:cubicBezTo>
                    <a:pt x="82" y="9"/>
                    <a:pt x="41" y="17"/>
                    <a:pt x="0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42" y="21"/>
                    <a:pt x="83" y="12"/>
                    <a:pt x="123" y="3"/>
                  </a:cubicBezTo>
                  <a:cubicBezTo>
                    <a:pt x="123" y="2"/>
                    <a:pt x="123" y="1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18"/>
            <p:cNvSpPr>
              <a:spLocks/>
            </p:cNvSpPr>
            <p:nvPr userDrawn="1"/>
          </p:nvSpPr>
          <p:spPr bwMode="auto">
            <a:xfrm>
              <a:off x="8423275" y="903288"/>
              <a:ext cx="244475" cy="103188"/>
            </a:xfrm>
            <a:custGeom>
              <a:avLst/>
              <a:gdLst>
                <a:gd name="T0" fmla="*/ 99 w 100"/>
                <a:gd name="T1" fmla="*/ 0 h 42"/>
                <a:gd name="T2" fmla="*/ 0 w 100"/>
                <a:gd name="T3" fmla="*/ 40 h 42"/>
                <a:gd name="T4" fmla="*/ 1 w 100"/>
                <a:gd name="T5" fmla="*/ 42 h 42"/>
                <a:gd name="T6" fmla="*/ 100 w 100"/>
                <a:gd name="T7" fmla="*/ 2 h 42"/>
                <a:gd name="T8" fmla="*/ 99 w 10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2">
                  <a:moveTo>
                    <a:pt x="99" y="0"/>
                  </a:moveTo>
                  <a:cubicBezTo>
                    <a:pt x="66" y="14"/>
                    <a:pt x="33" y="27"/>
                    <a:pt x="0" y="40"/>
                  </a:cubicBezTo>
                  <a:cubicBezTo>
                    <a:pt x="1" y="41"/>
                    <a:pt x="1" y="41"/>
                    <a:pt x="1" y="42"/>
                  </a:cubicBezTo>
                  <a:cubicBezTo>
                    <a:pt x="34" y="29"/>
                    <a:pt x="67" y="16"/>
                    <a:pt x="100" y="2"/>
                  </a:cubicBezTo>
                  <a:cubicBezTo>
                    <a:pt x="100" y="2"/>
                    <a:pt x="100" y="1"/>
                    <a:pt x="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19"/>
            <p:cNvSpPr>
              <a:spLocks/>
            </p:cNvSpPr>
            <p:nvPr userDrawn="1"/>
          </p:nvSpPr>
          <p:spPr bwMode="auto">
            <a:xfrm>
              <a:off x="8504238" y="523875"/>
              <a:ext cx="311150" cy="117475"/>
            </a:xfrm>
            <a:custGeom>
              <a:avLst/>
              <a:gdLst>
                <a:gd name="T0" fmla="*/ 126 w 127"/>
                <a:gd name="T1" fmla="*/ 0 h 48"/>
                <a:gd name="T2" fmla="*/ 0 w 127"/>
                <a:gd name="T3" fmla="*/ 45 h 48"/>
                <a:gd name="T4" fmla="*/ 1 w 127"/>
                <a:gd name="T5" fmla="*/ 48 h 48"/>
                <a:gd name="T6" fmla="*/ 127 w 127"/>
                <a:gd name="T7" fmla="*/ 2 h 48"/>
                <a:gd name="T8" fmla="*/ 126 w 12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26" y="0"/>
                  </a:moveTo>
                  <a:cubicBezTo>
                    <a:pt x="84" y="16"/>
                    <a:pt x="42" y="30"/>
                    <a:pt x="0" y="45"/>
                  </a:cubicBezTo>
                  <a:cubicBezTo>
                    <a:pt x="1" y="46"/>
                    <a:pt x="1" y="47"/>
                    <a:pt x="1" y="48"/>
                  </a:cubicBezTo>
                  <a:cubicBezTo>
                    <a:pt x="43" y="33"/>
                    <a:pt x="85" y="17"/>
                    <a:pt x="127" y="2"/>
                  </a:cubicBezTo>
                  <a:cubicBezTo>
                    <a:pt x="127" y="1"/>
                    <a:pt x="126" y="0"/>
                    <a:pt x="1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20"/>
            <p:cNvSpPr>
              <a:spLocks/>
            </p:cNvSpPr>
            <p:nvPr userDrawn="1"/>
          </p:nvSpPr>
          <p:spPr bwMode="auto">
            <a:xfrm>
              <a:off x="8509000" y="546100"/>
              <a:ext cx="292100" cy="109538"/>
            </a:xfrm>
            <a:custGeom>
              <a:avLst/>
              <a:gdLst>
                <a:gd name="T0" fmla="*/ 118 w 119"/>
                <a:gd name="T1" fmla="*/ 0 h 45"/>
                <a:gd name="T2" fmla="*/ 0 w 119"/>
                <a:gd name="T3" fmla="*/ 43 h 45"/>
                <a:gd name="T4" fmla="*/ 1 w 119"/>
                <a:gd name="T5" fmla="*/ 45 h 45"/>
                <a:gd name="T6" fmla="*/ 119 w 119"/>
                <a:gd name="T7" fmla="*/ 2 h 45"/>
                <a:gd name="T8" fmla="*/ 118 w 11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5">
                  <a:moveTo>
                    <a:pt x="118" y="0"/>
                  </a:moveTo>
                  <a:cubicBezTo>
                    <a:pt x="79" y="14"/>
                    <a:pt x="40" y="29"/>
                    <a:pt x="0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40" y="31"/>
                    <a:pt x="80" y="16"/>
                    <a:pt x="119" y="2"/>
                  </a:cubicBezTo>
                  <a:cubicBezTo>
                    <a:pt x="119" y="1"/>
                    <a:pt x="119" y="1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21"/>
            <p:cNvSpPr>
              <a:spLocks noEditPoints="1"/>
            </p:cNvSpPr>
            <p:nvPr userDrawn="1"/>
          </p:nvSpPr>
          <p:spPr bwMode="auto">
            <a:xfrm>
              <a:off x="142875" y="4090988"/>
              <a:ext cx="966788" cy="938213"/>
            </a:xfrm>
            <a:custGeom>
              <a:avLst/>
              <a:gdLst>
                <a:gd name="T0" fmla="*/ 333 w 395"/>
                <a:gd name="T1" fmla="*/ 281 h 383"/>
                <a:gd name="T2" fmla="*/ 322 w 395"/>
                <a:gd name="T3" fmla="*/ 308 h 383"/>
                <a:gd name="T4" fmla="*/ 287 w 395"/>
                <a:gd name="T5" fmla="*/ 307 h 383"/>
                <a:gd name="T6" fmla="*/ 325 w 395"/>
                <a:gd name="T7" fmla="*/ 270 h 383"/>
                <a:gd name="T8" fmla="*/ 325 w 395"/>
                <a:gd name="T9" fmla="*/ 270 h 383"/>
                <a:gd name="T10" fmla="*/ 258 w 395"/>
                <a:gd name="T11" fmla="*/ 272 h 383"/>
                <a:gd name="T12" fmla="*/ 292 w 395"/>
                <a:gd name="T13" fmla="*/ 272 h 383"/>
                <a:gd name="T14" fmla="*/ 221 w 395"/>
                <a:gd name="T15" fmla="*/ 283 h 383"/>
                <a:gd name="T16" fmla="*/ 130 w 395"/>
                <a:gd name="T17" fmla="*/ 282 h 383"/>
                <a:gd name="T18" fmla="*/ 154 w 395"/>
                <a:gd name="T19" fmla="*/ 275 h 383"/>
                <a:gd name="T20" fmla="*/ 166 w 395"/>
                <a:gd name="T21" fmla="*/ 279 h 383"/>
                <a:gd name="T22" fmla="*/ 209 w 395"/>
                <a:gd name="T23" fmla="*/ 273 h 383"/>
                <a:gd name="T24" fmla="*/ 32 w 395"/>
                <a:gd name="T25" fmla="*/ 218 h 383"/>
                <a:gd name="T26" fmla="*/ 38 w 395"/>
                <a:gd name="T27" fmla="*/ 235 h 383"/>
                <a:gd name="T28" fmla="*/ 173 w 395"/>
                <a:gd name="T29" fmla="*/ 316 h 383"/>
                <a:gd name="T30" fmla="*/ 180 w 395"/>
                <a:gd name="T31" fmla="*/ 314 h 383"/>
                <a:gd name="T32" fmla="*/ 192 w 395"/>
                <a:gd name="T33" fmla="*/ 322 h 383"/>
                <a:gd name="T34" fmla="*/ 172 w 395"/>
                <a:gd name="T35" fmla="*/ 362 h 383"/>
                <a:gd name="T36" fmla="*/ 14 w 395"/>
                <a:gd name="T37" fmla="*/ 250 h 383"/>
                <a:gd name="T38" fmla="*/ 270 w 395"/>
                <a:gd name="T39" fmla="*/ 217 h 383"/>
                <a:gd name="T40" fmla="*/ 323 w 395"/>
                <a:gd name="T41" fmla="*/ 210 h 383"/>
                <a:gd name="T42" fmla="*/ 218 w 395"/>
                <a:gd name="T43" fmla="*/ 242 h 383"/>
                <a:gd name="T44" fmla="*/ 185 w 395"/>
                <a:gd name="T45" fmla="*/ 259 h 383"/>
                <a:gd name="T46" fmla="*/ 217 w 395"/>
                <a:gd name="T47" fmla="*/ 225 h 383"/>
                <a:gd name="T48" fmla="*/ 178 w 395"/>
                <a:gd name="T49" fmla="*/ 244 h 383"/>
                <a:gd name="T50" fmla="*/ 101 w 395"/>
                <a:gd name="T51" fmla="*/ 288 h 383"/>
                <a:gd name="T52" fmla="*/ 78 w 395"/>
                <a:gd name="T53" fmla="*/ 213 h 383"/>
                <a:gd name="T54" fmla="*/ 145 w 395"/>
                <a:gd name="T55" fmla="*/ 263 h 383"/>
                <a:gd name="T56" fmla="*/ 244 w 395"/>
                <a:gd name="T57" fmla="*/ 209 h 383"/>
                <a:gd name="T58" fmla="*/ 367 w 395"/>
                <a:gd name="T59" fmla="*/ 166 h 383"/>
                <a:gd name="T60" fmla="*/ 87 w 395"/>
                <a:gd name="T61" fmla="*/ 208 h 383"/>
                <a:gd name="T62" fmla="*/ 69 w 395"/>
                <a:gd name="T63" fmla="*/ 155 h 383"/>
                <a:gd name="T64" fmla="*/ 168 w 395"/>
                <a:gd name="T65" fmla="*/ 219 h 383"/>
                <a:gd name="T66" fmla="*/ 209 w 395"/>
                <a:gd name="T67" fmla="*/ 143 h 383"/>
                <a:gd name="T68" fmla="*/ 225 w 395"/>
                <a:gd name="T69" fmla="*/ 144 h 383"/>
                <a:gd name="T70" fmla="*/ 201 w 395"/>
                <a:gd name="T71" fmla="*/ 167 h 383"/>
                <a:gd name="T72" fmla="*/ 197 w 395"/>
                <a:gd name="T73" fmla="*/ 202 h 383"/>
                <a:gd name="T74" fmla="*/ 33 w 395"/>
                <a:gd name="T75" fmla="*/ 100 h 383"/>
                <a:gd name="T76" fmla="*/ 66 w 395"/>
                <a:gd name="T77" fmla="*/ 106 h 383"/>
                <a:gd name="T78" fmla="*/ 190 w 395"/>
                <a:gd name="T79" fmla="*/ 189 h 383"/>
                <a:gd name="T80" fmla="*/ 304 w 395"/>
                <a:gd name="T81" fmla="*/ 162 h 383"/>
                <a:gd name="T82" fmla="*/ 190 w 395"/>
                <a:gd name="T83" fmla="*/ 179 h 383"/>
                <a:gd name="T84" fmla="*/ 35 w 395"/>
                <a:gd name="T85" fmla="*/ 74 h 383"/>
                <a:gd name="T86" fmla="*/ 195 w 395"/>
                <a:gd name="T87" fmla="*/ 7 h 383"/>
                <a:gd name="T88" fmla="*/ 201 w 395"/>
                <a:gd name="T89" fmla="*/ 131 h 383"/>
                <a:gd name="T90" fmla="*/ 195 w 395"/>
                <a:gd name="T91" fmla="*/ 0 h 383"/>
                <a:gd name="T92" fmla="*/ 37 w 395"/>
                <a:gd name="T93" fmla="*/ 86 h 383"/>
                <a:gd name="T94" fmla="*/ 18 w 395"/>
                <a:gd name="T95" fmla="*/ 109 h 383"/>
                <a:gd name="T96" fmla="*/ 23 w 395"/>
                <a:gd name="T97" fmla="*/ 212 h 383"/>
                <a:gd name="T98" fmla="*/ 4 w 395"/>
                <a:gd name="T99" fmla="*/ 257 h 383"/>
                <a:gd name="T100" fmla="*/ 189 w 395"/>
                <a:gd name="T101" fmla="*/ 382 h 383"/>
                <a:gd name="T102" fmla="*/ 334 w 395"/>
                <a:gd name="T103" fmla="*/ 286 h 383"/>
                <a:gd name="T104" fmla="*/ 321 w 395"/>
                <a:gd name="T105" fmla="*/ 244 h 383"/>
                <a:gd name="T106" fmla="*/ 352 w 395"/>
                <a:gd name="T107" fmla="*/ 223 h 383"/>
                <a:gd name="T108" fmla="*/ 386 w 395"/>
                <a:gd name="T109" fmla="*/ 172 h 383"/>
                <a:gd name="T110" fmla="*/ 391 w 395"/>
                <a:gd name="T111" fmla="*/ 139 h 383"/>
                <a:gd name="T112" fmla="*/ 376 w 395"/>
                <a:gd name="T113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383">
                  <a:moveTo>
                    <a:pt x="193" y="338"/>
                  </a:moveTo>
                  <a:cubicBezTo>
                    <a:pt x="193" y="338"/>
                    <a:pt x="194" y="338"/>
                    <a:pt x="195" y="337"/>
                  </a:cubicBezTo>
                  <a:cubicBezTo>
                    <a:pt x="211" y="326"/>
                    <a:pt x="231" y="321"/>
                    <a:pt x="249" y="314"/>
                  </a:cubicBezTo>
                  <a:cubicBezTo>
                    <a:pt x="275" y="303"/>
                    <a:pt x="301" y="293"/>
                    <a:pt x="327" y="282"/>
                  </a:cubicBezTo>
                  <a:cubicBezTo>
                    <a:pt x="329" y="282"/>
                    <a:pt x="331" y="281"/>
                    <a:pt x="333" y="281"/>
                  </a:cubicBezTo>
                  <a:cubicBezTo>
                    <a:pt x="319" y="292"/>
                    <a:pt x="303" y="295"/>
                    <a:pt x="288" y="301"/>
                  </a:cubicBezTo>
                  <a:cubicBezTo>
                    <a:pt x="283" y="304"/>
                    <a:pt x="277" y="306"/>
                    <a:pt x="272" y="309"/>
                  </a:cubicBezTo>
                  <a:cubicBezTo>
                    <a:pt x="289" y="302"/>
                    <a:pt x="307" y="296"/>
                    <a:pt x="324" y="290"/>
                  </a:cubicBezTo>
                  <a:cubicBezTo>
                    <a:pt x="325" y="295"/>
                    <a:pt x="326" y="300"/>
                    <a:pt x="326" y="304"/>
                  </a:cubicBezTo>
                  <a:cubicBezTo>
                    <a:pt x="326" y="305"/>
                    <a:pt x="324" y="308"/>
                    <a:pt x="322" y="308"/>
                  </a:cubicBezTo>
                  <a:cubicBezTo>
                    <a:pt x="286" y="323"/>
                    <a:pt x="251" y="338"/>
                    <a:pt x="215" y="353"/>
                  </a:cubicBezTo>
                  <a:cubicBezTo>
                    <a:pt x="207" y="356"/>
                    <a:pt x="199" y="359"/>
                    <a:pt x="190" y="363"/>
                  </a:cubicBezTo>
                  <a:cubicBezTo>
                    <a:pt x="189" y="359"/>
                    <a:pt x="187" y="354"/>
                    <a:pt x="186" y="350"/>
                  </a:cubicBezTo>
                  <a:cubicBezTo>
                    <a:pt x="220" y="336"/>
                    <a:pt x="254" y="323"/>
                    <a:pt x="288" y="310"/>
                  </a:cubicBezTo>
                  <a:cubicBezTo>
                    <a:pt x="288" y="309"/>
                    <a:pt x="287" y="308"/>
                    <a:pt x="287" y="307"/>
                  </a:cubicBezTo>
                  <a:cubicBezTo>
                    <a:pt x="254" y="321"/>
                    <a:pt x="221" y="334"/>
                    <a:pt x="187" y="347"/>
                  </a:cubicBezTo>
                  <a:cubicBezTo>
                    <a:pt x="187" y="342"/>
                    <a:pt x="185" y="338"/>
                    <a:pt x="191" y="338"/>
                  </a:cubicBezTo>
                  <a:cubicBezTo>
                    <a:pt x="191" y="338"/>
                    <a:pt x="192" y="338"/>
                    <a:pt x="192" y="338"/>
                  </a:cubicBezTo>
                  <a:cubicBezTo>
                    <a:pt x="192" y="338"/>
                    <a:pt x="192" y="338"/>
                    <a:pt x="193" y="338"/>
                  </a:cubicBezTo>
                  <a:moveTo>
                    <a:pt x="325" y="270"/>
                  </a:moveTo>
                  <a:cubicBezTo>
                    <a:pt x="321" y="270"/>
                    <a:pt x="317" y="266"/>
                    <a:pt x="313" y="264"/>
                  </a:cubicBezTo>
                  <a:cubicBezTo>
                    <a:pt x="312" y="263"/>
                    <a:pt x="311" y="261"/>
                    <a:pt x="310" y="259"/>
                  </a:cubicBezTo>
                  <a:cubicBezTo>
                    <a:pt x="311" y="258"/>
                    <a:pt x="311" y="258"/>
                    <a:pt x="312" y="258"/>
                  </a:cubicBezTo>
                  <a:cubicBezTo>
                    <a:pt x="318" y="261"/>
                    <a:pt x="325" y="264"/>
                    <a:pt x="331" y="267"/>
                  </a:cubicBezTo>
                  <a:cubicBezTo>
                    <a:pt x="329" y="269"/>
                    <a:pt x="327" y="270"/>
                    <a:pt x="325" y="270"/>
                  </a:cubicBezTo>
                  <a:moveTo>
                    <a:pt x="209" y="273"/>
                  </a:moveTo>
                  <a:cubicBezTo>
                    <a:pt x="240" y="261"/>
                    <a:pt x="272" y="257"/>
                    <a:pt x="304" y="252"/>
                  </a:cubicBezTo>
                  <a:cubicBezTo>
                    <a:pt x="304" y="255"/>
                    <a:pt x="304" y="259"/>
                    <a:pt x="303" y="261"/>
                  </a:cubicBezTo>
                  <a:cubicBezTo>
                    <a:pt x="302" y="263"/>
                    <a:pt x="300" y="264"/>
                    <a:pt x="298" y="265"/>
                  </a:cubicBezTo>
                  <a:cubicBezTo>
                    <a:pt x="285" y="267"/>
                    <a:pt x="272" y="269"/>
                    <a:pt x="258" y="272"/>
                  </a:cubicBezTo>
                  <a:cubicBezTo>
                    <a:pt x="257" y="272"/>
                    <a:pt x="256" y="273"/>
                    <a:pt x="255" y="274"/>
                  </a:cubicBezTo>
                  <a:cubicBezTo>
                    <a:pt x="255" y="274"/>
                    <a:pt x="255" y="275"/>
                    <a:pt x="255" y="275"/>
                  </a:cubicBezTo>
                  <a:cubicBezTo>
                    <a:pt x="271" y="272"/>
                    <a:pt x="287" y="269"/>
                    <a:pt x="304" y="266"/>
                  </a:cubicBezTo>
                  <a:cubicBezTo>
                    <a:pt x="304" y="267"/>
                    <a:pt x="304" y="268"/>
                    <a:pt x="304" y="268"/>
                  </a:cubicBezTo>
                  <a:cubicBezTo>
                    <a:pt x="300" y="269"/>
                    <a:pt x="296" y="271"/>
                    <a:pt x="292" y="272"/>
                  </a:cubicBezTo>
                  <a:cubicBezTo>
                    <a:pt x="244" y="283"/>
                    <a:pt x="196" y="294"/>
                    <a:pt x="147" y="305"/>
                  </a:cubicBezTo>
                  <a:cubicBezTo>
                    <a:pt x="145" y="306"/>
                    <a:pt x="142" y="306"/>
                    <a:pt x="139" y="307"/>
                  </a:cubicBezTo>
                  <a:cubicBezTo>
                    <a:pt x="138" y="308"/>
                    <a:pt x="137" y="308"/>
                    <a:pt x="136" y="308"/>
                  </a:cubicBezTo>
                  <a:cubicBezTo>
                    <a:pt x="133" y="308"/>
                    <a:pt x="131" y="306"/>
                    <a:pt x="130" y="302"/>
                  </a:cubicBezTo>
                  <a:cubicBezTo>
                    <a:pt x="161" y="295"/>
                    <a:pt x="192" y="293"/>
                    <a:pt x="221" y="283"/>
                  </a:cubicBezTo>
                  <a:cubicBezTo>
                    <a:pt x="208" y="285"/>
                    <a:pt x="196" y="288"/>
                    <a:pt x="183" y="290"/>
                  </a:cubicBezTo>
                  <a:cubicBezTo>
                    <a:pt x="166" y="293"/>
                    <a:pt x="148" y="296"/>
                    <a:pt x="131" y="299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0" y="299"/>
                    <a:pt x="128" y="297"/>
                    <a:pt x="128" y="297"/>
                  </a:cubicBezTo>
                  <a:cubicBezTo>
                    <a:pt x="128" y="292"/>
                    <a:pt x="129" y="287"/>
                    <a:pt x="130" y="282"/>
                  </a:cubicBezTo>
                  <a:cubicBezTo>
                    <a:pt x="130" y="282"/>
                    <a:pt x="131" y="280"/>
                    <a:pt x="132" y="280"/>
                  </a:cubicBezTo>
                  <a:cubicBezTo>
                    <a:pt x="132" y="280"/>
                    <a:pt x="132" y="280"/>
                    <a:pt x="132" y="280"/>
                  </a:cubicBezTo>
                  <a:cubicBezTo>
                    <a:pt x="133" y="281"/>
                    <a:pt x="134" y="281"/>
                    <a:pt x="135" y="281"/>
                  </a:cubicBezTo>
                  <a:cubicBezTo>
                    <a:pt x="139" y="281"/>
                    <a:pt x="142" y="279"/>
                    <a:pt x="145" y="278"/>
                  </a:cubicBezTo>
                  <a:cubicBezTo>
                    <a:pt x="148" y="277"/>
                    <a:pt x="150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4" y="275"/>
                    <a:pt x="155" y="275"/>
                    <a:pt x="155" y="275"/>
                  </a:cubicBezTo>
                  <a:cubicBezTo>
                    <a:pt x="155" y="275"/>
                    <a:pt x="156" y="275"/>
                    <a:pt x="157" y="275"/>
                  </a:cubicBezTo>
                  <a:cubicBezTo>
                    <a:pt x="157" y="275"/>
                    <a:pt x="158" y="275"/>
                    <a:pt x="158" y="275"/>
                  </a:cubicBezTo>
                  <a:cubicBezTo>
                    <a:pt x="161" y="275"/>
                    <a:pt x="164" y="276"/>
                    <a:pt x="166" y="279"/>
                  </a:cubicBezTo>
                  <a:cubicBezTo>
                    <a:pt x="156" y="281"/>
                    <a:pt x="147" y="283"/>
                    <a:pt x="137" y="284"/>
                  </a:cubicBezTo>
                  <a:cubicBezTo>
                    <a:pt x="138" y="285"/>
                    <a:pt x="138" y="285"/>
                    <a:pt x="138" y="286"/>
                  </a:cubicBezTo>
                  <a:cubicBezTo>
                    <a:pt x="186" y="281"/>
                    <a:pt x="233" y="272"/>
                    <a:pt x="281" y="263"/>
                  </a:cubicBezTo>
                  <a:cubicBezTo>
                    <a:pt x="281" y="262"/>
                    <a:pt x="281" y="262"/>
                    <a:pt x="281" y="261"/>
                  </a:cubicBezTo>
                  <a:cubicBezTo>
                    <a:pt x="257" y="265"/>
                    <a:pt x="233" y="269"/>
                    <a:pt x="209" y="273"/>
                  </a:cubicBezTo>
                  <a:moveTo>
                    <a:pt x="172" y="270"/>
                  </a:moveTo>
                  <a:cubicBezTo>
                    <a:pt x="166" y="262"/>
                    <a:pt x="165" y="253"/>
                    <a:pt x="165" y="245"/>
                  </a:cubicBezTo>
                  <a:cubicBezTo>
                    <a:pt x="167" y="253"/>
                    <a:pt x="170" y="261"/>
                    <a:pt x="172" y="270"/>
                  </a:cubicBezTo>
                  <a:moveTo>
                    <a:pt x="24" y="224"/>
                  </a:moveTo>
                  <a:cubicBezTo>
                    <a:pt x="27" y="224"/>
                    <a:pt x="30" y="221"/>
                    <a:pt x="32" y="218"/>
                  </a:cubicBezTo>
                  <a:cubicBezTo>
                    <a:pt x="37" y="224"/>
                    <a:pt x="42" y="229"/>
                    <a:pt x="47" y="235"/>
                  </a:cubicBezTo>
                  <a:cubicBezTo>
                    <a:pt x="46" y="236"/>
                    <a:pt x="46" y="236"/>
                    <a:pt x="46" y="236"/>
                  </a:cubicBezTo>
                  <a:cubicBezTo>
                    <a:pt x="41" y="233"/>
                    <a:pt x="36" y="230"/>
                    <a:pt x="30" y="227"/>
                  </a:cubicBezTo>
                  <a:cubicBezTo>
                    <a:pt x="31" y="229"/>
                    <a:pt x="31" y="230"/>
                    <a:pt x="31" y="231"/>
                  </a:cubicBezTo>
                  <a:cubicBezTo>
                    <a:pt x="33" y="232"/>
                    <a:pt x="35" y="234"/>
                    <a:pt x="38" y="235"/>
                  </a:cubicBezTo>
                  <a:cubicBezTo>
                    <a:pt x="57" y="244"/>
                    <a:pt x="69" y="261"/>
                    <a:pt x="82" y="277"/>
                  </a:cubicBezTo>
                  <a:cubicBezTo>
                    <a:pt x="95" y="291"/>
                    <a:pt x="107" y="306"/>
                    <a:pt x="120" y="321"/>
                  </a:cubicBezTo>
                  <a:cubicBezTo>
                    <a:pt x="123" y="324"/>
                    <a:pt x="126" y="326"/>
                    <a:pt x="130" y="326"/>
                  </a:cubicBezTo>
                  <a:cubicBezTo>
                    <a:pt x="132" y="326"/>
                    <a:pt x="134" y="326"/>
                    <a:pt x="136" y="325"/>
                  </a:cubicBezTo>
                  <a:cubicBezTo>
                    <a:pt x="148" y="322"/>
                    <a:pt x="160" y="319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75" y="316"/>
                    <a:pt x="176" y="317"/>
                    <a:pt x="177" y="317"/>
                  </a:cubicBezTo>
                  <a:cubicBezTo>
                    <a:pt x="180" y="318"/>
                    <a:pt x="182" y="319"/>
                    <a:pt x="184" y="320"/>
                  </a:cubicBezTo>
                  <a:cubicBezTo>
                    <a:pt x="185" y="319"/>
                    <a:pt x="185" y="319"/>
                    <a:pt x="185" y="319"/>
                  </a:cubicBezTo>
                  <a:cubicBezTo>
                    <a:pt x="184" y="317"/>
                    <a:pt x="182" y="316"/>
                    <a:pt x="180" y="314"/>
                  </a:cubicBezTo>
                  <a:cubicBezTo>
                    <a:pt x="205" y="308"/>
                    <a:pt x="229" y="303"/>
                    <a:pt x="254" y="297"/>
                  </a:cubicBezTo>
                  <a:cubicBezTo>
                    <a:pt x="254" y="298"/>
                    <a:pt x="254" y="298"/>
                    <a:pt x="254" y="298"/>
                  </a:cubicBezTo>
                  <a:cubicBezTo>
                    <a:pt x="248" y="300"/>
                    <a:pt x="242" y="302"/>
                    <a:pt x="235" y="305"/>
                  </a:cubicBezTo>
                  <a:cubicBezTo>
                    <a:pt x="223" y="310"/>
                    <a:pt x="210" y="314"/>
                    <a:pt x="197" y="319"/>
                  </a:cubicBezTo>
                  <a:cubicBezTo>
                    <a:pt x="196" y="320"/>
                    <a:pt x="194" y="321"/>
                    <a:pt x="192" y="322"/>
                  </a:cubicBezTo>
                  <a:cubicBezTo>
                    <a:pt x="191" y="322"/>
                    <a:pt x="189" y="323"/>
                    <a:pt x="187" y="323"/>
                  </a:cubicBezTo>
                  <a:cubicBezTo>
                    <a:pt x="187" y="323"/>
                    <a:pt x="187" y="323"/>
                    <a:pt x="186" y="323"/>
                  </a:cubicBezTo>
                  <a:cubicBezTo>
                    <a:pt x="185" y="323"/>
                    <a:pt x="184" y="323"/>
                    <a:pt x="183" y="323"/>
                  </a:cubicBezTo>
                  <a:cubicBezTo>
                    <a:pt x="180" y="323"/>
                    <a:pt x="178" y="324"/>
                    <a:pt x="176" y="328"/>
                  </a:cubicBezTo>
                  <a:cubicBezTo>
                    <a:pt x="171" y="338"/>
                    <a:pt x="169" y="349"/>
                    <a:pt x="172" y="362"/>
                  </a:cubicBezTo>
                  <a:cubicBezTo>
                    <a:pt x="169" y="361"/>
                    <a:pt x="168" y="361"/>
                    <a:pt x="166" y="359"/>
                  </a:cubicBezTo>
                  <a:cubicBezTo>
                    <a:pt x="142" y="343"/>
                    <a:pt x="118" y="327"/>
                    <a:pt x="94" y="310"/>
                  </a:cubicBezTo>
                  <a:cubicBezTo>
                    <a:pt x="79" y="299"/>
                    <a:pt x="63" y="288"/>
                    <a:pt x="48" y="277"/>
                  </a:cubicBezTo>
                  <a:cubicBezTo>
                    <a:pt x="39" y="271"/>
                    <a:pt x="30" y="266"/>
                    <a:pt x="22" y="260"/>
                  </a:cubicBezTo>
                  <a:cubicBezTo>
                    <a:pt x="19" y="257"/>
                    <a:pt x="15" y="254"/>
                    <a:pt x="14" y="250"/>
                  </a:cubicBezTo>
                  <a:cubicBezTo>
                    <a:pt x="11" y="242"/>
                    <a:pt x="11" y="234"/>
                    <a:pt x="15" y="226"/>
                  </a:cubicBezTo>
                  <a:cubicBezTo>
                    <a:pt x="16" y="225"/>
                    <a:pt x="18" y="223"/>
                    <a:pt x="20" y="223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21" y="224"/>
                    <a:pt x="22" y="224"/>
                    <a:pt x="24" y="224"/>
                  </a:cubicBezTo>
                  <a:moveTo>
                    <a:pt x="270" y="217"/>
                  </a:moveTo>
                  <a:cubicBezTo>
                    <a:pt x="289" y="208"/>
                    <a:pt x="310" y="203"/>
                    <a:pt x="332" y="198"/>
                  </a:cubicBezTo>
                  <a:cubicBezTo>
                    <a:pt x="331" y="204"/>
                    <a:pt x="330" y="206"/>
                    <a:pt x="324" y="207"/>
                  </a:cubicBezTo>
                  <a:cubicBezTo>
                    <a:pt x="314" y="208"/>
                    <a:pt x="304" y="211"/>
                    <a:pt x="294" y="214"/>
                  </a:cubicBezTo>
                  <a:cubicBezTo>
                    <a:pt x="295" y="215"/>
                    <a:pt x="295" y="215"/>
                    <a:pt x="295" y="216"/>
                  </a:cubicBezTo>
                  <a:cubicBezTo>
                    <a:pt x="304" y="214"/>
                    <a:pt x="313" y="212"/>
                    <a:pt x="323" y="210"/>
                  </a:cubicBezTo>
                  <a:cubicBezTo>
                    <a:pt x="323" y="210"/>
                    <a:pt x="323" y="210"/>
                    <a:pt x="324" y="210"/>
                  </a:cubicBezTo>
                  <a:cubicBezTo>
                    <a:pt x="325" y="210"/>
                    <a:pt x="327" y="211"/>
                    <a:pt x="329" y="211"/>
                  </a:cubicBezTo>
                  <a:cubicBezTo>
                    <a:pt x="328" y="213"/>
                    <a:pt x="326" y="215"/>
                    <a:pt x="324" y="215"/>
                  </a:cubicBezTo>
                  <a:cubicBezTo>
                    <a:pt x="291" y="223"/>
                    <a:pt x="258" y="232"/>
                    <a:pt x="225" y="240"/>
                  </a:cubicBezTo>
                  <a:cubicBezTo>
                    <a:pt x="223" y="240"/>
                    <a:pt x="221" y="241"/>
                    <a:pt x="218" y="242"/>
                  </a:cubicBezTo>
                  <a:cubicBezTo>
                    <a:pt x="218" y="243"/>
                    <a:pt x="219" y="243"/>
                    <a:pt x="219" y="244"/>
                  </a:cubicBezTo>
                  <a:cubicBezTo>
                    <a:pt x="255" y="235"/>
                    <a:pt x="292" y="226"/>
                    <a:pt x="329" y="217"/>
                  </a:cubicBezTo>
                  <a:cubicBezTo>
                    <a:pt x="329" y="218"/>
                    <a:pt x="329" y="219"/>
                    <a:pt x="329" y="219"/>
                  </a:cubicBezTo>
                  <a:cubicBezTo>
                    <a:pt x="327" y="220"/>
                    <a:pt x="326" y="221"/>
                    <a:pt x="324" y="222"/>
                  </a:cubicBezTo>
                  <a:cubicBezTo>
                    <a:pt x="277" y="234"/>
                    <a:pt x="231" y="247"/>
                    <a:pt x="185" y="259"/>
                  </a:cubicBezTo>
                  <a:cubicBezTo>
                    <a:pt x="182" y="260"/>
                    <a:pt x="180" y="261"/>
                    <a:pt x="179" y="261"/>
                  </a:cubicBezTo>
                  <a:cubicBezTo>
                    <a:pt x="175" y="261"/>
                    <a:pt x="174" y="258"/>
                    <a:pt x="173" y="251"/>
                  </a:cubicBezTo>
                  <a:cubicBezTo>
                    <a:pt x="173" y="249"/>
                    <a:pt x="173" y="247"/>
                    <a:pt x="172" y="245"/>
                  </a:cubicBezTo>
                  <a:cubicBezTo>
                    <a:pt x="172" y="238"/>
                    <a:pt x="174" y="235"/>
                    <a:pt x="181" y="234"/>
                  </a:cubicBezTo>
                  <a:cubicBezTo>
                    <a:pt x="193" y="231"/>
                    <a:pt x="205" y="227"/>
                    <a:pt x="217" y="225"/>
                  </a:cubicBezTo>
                  <a:cubicBezTo>
                    <a:pt x="218" y="225"/>
                    <a:pt x="219" y="225"/>
                    <a:pt x="220" y="225"/>
                  </a:cubicBezTo>
                  <a:cubicBezTo>
                    <a:pt x="222" y="225"/>
                    <a:pt x="226" y="226"/>
                    <a:pt x="228" y="226"/>
                  </a:cubicBezTo>
                  <a:cubicBezTo>
                    <a:pt x="228" y="227"/>
                    <a:pt x="228" y="227"/>
                    <a:pt x="229" y="228"/>
                  </a:cubicBezTo>
                  <a:cubicBezTo>
                    <a:pt x="211" y="233"/>
                    <a:pt x="194" y="237"/>
                    <a:pt x="177" y="242"/>
                  </a:cubicBezTo>
                  <a:cubicBezTo>
                    <a:pt x="178" y="243"/>
                    <a:pt x="178" y="243"/>
                    <a:pt x="178" y="244"/>
                  </a:cubicBezTo>
                  <a:cubicBezTo>
                    <a:pt x="213" y="235"/>
                    <a:pt x="248" y="226"/>
                    <a:pt x="282" y="216"/>
                  </a:cubicBezTo>
                  <a:cubicBezTo>
                    <a:pt x="282" y="216"/>
                    <a:pt x="282" y="215"/>
                    <a:pt x="282" y="215"/>
                  </a:cubicBezTo>
                  <a:cubicBezTo>
                    <a:pt x="278" y="216"/>
                    <a:pt x="274" y="217"/>
                    <a:pt x="270" y="217"/>
                  </a:cubicBezTo>
                  <a:moveTo>
                    <a:pt x="117" y="307"/>
                  </a:moveTo>
                  <a:cubicBezTo>
                    <a:pt x="112" y="301"/>
                    <a:pt x="106" y="294"/>
                    <a:pt x="101" y="288"/>
                  </a:cubicBezTo>
                  <a:cubicBezTo>
                    <a:pt x="89" y="274"/>
                    <a:pt x="78" y="260"/>
                    <a:pt x="67" y="247"/>
                  </a:cubicBezTo>
                  <a:cubicBezTo>
                    <a:pt x="57" y="235"/>
                    <a:pt x="48" y="224"/>
                    <a:pt x="38" y="213"/>
                  </a:cubicBezTo>
                  <a:cubicBezTo>
                    <a:pt x="32" y="206"/>
                    <a:pt x="26" y="199"/>
                    <a:pt x="20" y="191"/>
                  </a:cubicBezTo>
                  <a:cubicBezTo>
                    <a:pt x="15" y="184"/>
                    <a:pt x="17" y="176"/>
                    <a:pt x="19" y="167"/>
                  </a:cubicBezTo>
                  <a:cubicBezTo>
                    <a:pt x="39" y="183"/>
                    <a:pt x="60" y="196"/>
                    <a:pt x="78" y="213"/>
                  </a:cubicBezTo>
                  <a:cubicBezTo>
                    <a:pt x="96" y="229"/>
                    <a:pt x="112" y="248"/>
                    <a:pt x="129" y="266"/>
                  </a:cubicBezTo>
                  <a:cubicBezTo>
                    <a:pt x="130" y="265"/>
                    <a:pt x="131" y="264"/>
                    <a:pt x="131" y="263"/>
                  </a:cubicBezTo>
                  <a:cubicBezTo>
                    <a:pt x="123" y="253"/>
                    <a:pt x="114" y="244"/>
                    <a:pt x="106" y="234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19" y="243"/>
                    <a:pt x="131" y="253"/>
                    <a:pt x="145" y="263"/>
                  </a:cubicBezTo>
                  <a:cubicBezTo>
                    <a:pt x="139" y="264"/>
                    <a:pt x="134" y="266"/>
                    <a:pt x="129" y="267"/>
                  </a:cubicBezTo>
                  <a:cubicBezTo>
                    <a:pt x="127" y="268"/>
                    <a:pt x="126" y="269"/>
                    <a:pt x="125" y="270"/>
                  </a:cubicBezTo>
                  <a:cubicBezTo>
                    <a:pt x="115" y="280"/>
                    <a:pt x="113" y="291"/>
                    <a:pt x="117" y="304"/>
                  </a:cubicBezTo>
                  <a:cubicBezTo>
                    <a:pt x="117" y="305"/>
                    <a:pt x="117" y="306"/>
                    <a:pt x="117" y="307"/>
                  </a:cubicBezTo>
                  <a:moveTo>
                    <a:pt x="244" y="209"/>
                  </a:moveTo>
                  <a:cubicBezTo>
                    <a:pt x="242" y="209"/>
                    <a:pt x="241" y="208"/>
                    <a:pt x="240" y="205"/>
                  </a:cubicBezTo>
                  <a:cubicBezTo>
                    <a:pt x="238" y="200"/>
                    <a:pt x="239" y="197"/>
                    <a:pt x="244" y="195"/>
                  </a:cubicBezTo>
                  <a:cubicBezTo>
                    <a:pt x="289" y="179"/>
                    <a:pt x="334" y="163"/>
                    <a:pt x="380" y="146"/>
                  </a:cubicBezTo>
                  <a:cubicBezTo>
                    <a:pt x="380" y="146"/>
                    <a:pt x="381" y="146"/>
                    <a:pt x="384" y="146"/>
                  </a:cubicBezTo>
                  <a:cubicBezTo>
                    <a:pt x="379" y="154"/>
                    <a:pt x="376" y="162"/>
                    <a:pt x="367" y="166"/>
                  </a:cubicBezTo>
                  <a:cubicBezTo>
                    <a:pt x="327" y="180"/>
                    <a:pt x="288" y="194"/>
                    <a:pt x="249" y="208"/>
                  </a:cubicBezTo>
                  <a:cubicBezTo>
                    <a:pt x="247" y="208"/>
                    <a:pt x="246" y="209"/>
                    <a:pt x="244" y="209"/>
                  </a:cubicBezTo>
                  <a:moveTo>
                    <a:pt x="159" y="263"/>
                  </a:moveTo>
                  <a:cubicBezTo>
                    <a:pt x="155" y="260"/>
                    <a:pt x="151" y="258"/>
                    <a:pt x="148" y="255"/>
                  </a:cubicBezTo>
                  <a:cubicBezTo>
                    <a:pt x="128" y="240"/>
                    <a:pt x="108" y="224"/>
                    <a:pt x="87" y="208"/>
                  </a:cubicBezTo>
                  <a:cubicBezTo>
                    <a:pt x="66" y="192"/>
                    <a:pt x="45" y="176"/>
                    <a:pt x="24" y="160"/>
                  </a:cubicBezTo>
                  <a:cubicBezTo>
                    <a:pt x="15" y="153"/>
                    <a:pt x="14" y="142"/>
                    <a:pt x="15" y="132"/>
                  </a:cubicBezTo>
                  <a:cubicBezTo>
                    <a:pt x="16" y="127"/>
                    <a:pt x="19" y="122"/>
                    <a:pt x="22" y="116"/>
                  </a:cubicBezTo>
                  <a:cubicBezTo>
                    <a:pt x="22" y="126"/>
                    <a:pt x="31" y="127"/>
                    <a:pt x="37" y="131"/>
                  </a:cubicBezTo>
                  <a:cubicBezTo>
                    <a:pt x="48" y="139"/>
                    <a:pt x="58" y="148"/>
                    <a:pt x="69" y="155"/>
                  </a:cubicBezTo>
                  <a:cubicBezTo>
                    <a:pt x="96" y="174"/>
                    <a:pt x="122" y="193"/>
                    <a:pt x="149" y="212"/>
                  </a:cubicBezTo>
                  <a:cubicBezTo>
                    <a:pt x="151" y="214"/>
                    <a:pt x="155" y="216"/>
                    <a:pt x="158" y="217"/>
                  </a:cubicBezTo>
                  <a:cubicBezTo>
                    <a:pt x="132" y="193"/>
                    <a:pt x="104" y="171"/>
                    <a:pt x="76" y="151"/>
                  </a:cubicBezTo>
                  <a:cubicBezTo>
                    <a:pt x="116" y="171"/>
                    <a:pt x="156" y="191"/>
                    <a:pt x="197" y="212"/>
                  </a:cubicBezTo>
                  <a:cubicBezTo>
                    <a:pt x="187" y="214"/>
                    <a:pt x="177" y="216"/>
                    <a:pt x="168" y="219"/>
                  </a:cubicBezTo>
                  <a:cubicBezTo>
                    <a:pt x="165" y="219"/>
                    <a:pt x="162" y="222"/>
                    <a:pt x="160" y="224"/>
                  </a:cubicBezTo>
                  <a:cubicBezTo>
                    <a:pt x="154" y="234"/>
                    <a:pt x="154" y="245"/>
                    <a:pt x="159" y="263"/>
                  </a:cubicBezTo>
                  <a:moveTo>
                    <a:pt x="200" y="165"/>
                  </a:moveTo>
                  <a:cubicBezTo>
                    <a:pt x="199" y="158"/>
                    <a:pt x="200" y="152"/>
                    <a:pt x="203" y="147"/>
                  </a:cubicBezTo>
                  <a:cubicBezTo>
                    <a:pt x="204" y="145"/>
                    <a:pt x="207" y="144"/>
                    <a:pt x="209" y="143"/>
                  </a:cubicBezTo>
                  <a:cubicBezTo>
                    <a:pt x="248" y="133"/>
                    <a:pt x="286" y="123"/>
                    <a:pt x="325" y="113"/>
                  </a:cubicBezTo>
                  <a:cubicBezTo>
                    <a:pt x="337" y="110"/>
                    <a:pt x="349" y="107"/>
                    <a:pt x="361" y="104"/>
                  </a:cubicBezTo>
                  <a:cubicBezTo>
                    <a:pt x="360" y="109"/>
                    <a:pt x="358" y="111"/>
                    <a:pt x="353" y="112"/>
                  </a:cubicBezTo>
                  <a:cubicBezTo>
                    <a:pt x="310" y="121"/>
                    <a:pt x="268" y="131"/>
                    <a:pt x="225" y="141"/>
                  </a:cubicBezTo>
                  <a:cubicBezTo>
                    <a:pt x="225" y="142"/>
                    <a:pt x="225" y="143"/>
                    <a:pt x="225" y="144"/>
                  </a:cubicBezTo>
                  <a:cubicBezTo>
                    <a:pt x="270" y="134"/>
                    <a:pt x="314" y="124"/>
                    <a:pt x="359" y="113"/>
                  </a:cubicBezTo>
                  <a:cubicBezTo>
                    <a:pt x="359" y="119"/>
                    <a:pt x="360" y="124"/>
                    <a:pt x="360" y="130"/>
                  </a:cubicBezTo>
                  <a:cubicBezTo>
                    <a:pt x="307" y="143"/>
                    <a:pt x="254" y="156"/>
                    <a:pt x="201" y="16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1" y="169"/>
                    <a:pt x="201" y="168"/>
                    <a:pt x="201" y="167"/>
                  </a:cubicBezTo>
                  <a:cubicBezTo>
                    <a:pt x="216" y="163"/>
                    <a:pt x="232" y="159"/>
                    <a:pt x="248" y="155"/>
                  </a:cubicBezTo>
                  <a:cubicBezTo>
                    <a:pt x="248" y="155"/>
                    <a:pt x="248" y="154"/>
                    <a:pt x="248" y="153"/>
                  </a:cubicBezTo>
                  <a:cubicBezTo>
                    <a:pt x="232" y="157"/>
                    <a:pt x="216" y="161"/>
                    <a:pt x="200" y="165"/>
                  </a:cubicBezTo>
                  <a:moveTo>
                    <a:pt x="227" y="216"/>
                  </a:moveTo>
                  <a:cubicBezTo>
                    <a:pt x="216" y="211"/>
                    <a:pt x="207" y="207"/>
                    <a:pt x="197" y="202"/>
                  </a:cubicBezTo>
                  <a:cubicBezTo>
                    <a:pt x="180" y="193"/>
                    <a:pt x="162" y="185"/>
                    <a:pt x="144" y="176"/>
                  </a:cubicBezTo>
                  <a:cubicBezTo>
                    <a:pt x="128" y="168"/>
                    <a:pt x="112" y="159"/>
                    <a:pt x="96" y="151"/>
                  </a:cubicBezTo>
                  <a:cubicBezTo>
                    <a:pt x="83" y="145"/>
                    <a:pt x="70" y="139"/>
                    <a:pt x="58" y="133"/>
                  </a:cubicBezTo>
                  <a:cubicBezTo>
                    <a:pt x="50" y="129"/>
                    <a:pt x="43" y="125"/>
                    <a:pt x="36" y="122"/>
                  </a:cubicBezTo>
                  <a:cubicBezTo>
                    <a:pt x="29" y="118"/>
                    <a:pt x="27" y="103"/>
                    <a:pt x="33" y="100"/>
                  </a:cubicBezTo>
                  <a:cubicBezTo>
                    <a:pt x="38" y="97"/>
                    <a:pt x="45" y="99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9" y="93"/>
                    <a:pt x="50" y="94"/>
                    <a:pt x="51" y="94"/>
                  </a:cubicBezTo>
                  <a:cubicBezTo>
                    <a:pt x="56" y="98"/>
                    <a:pt x="62" y="101"/>
                    <a:pt x="67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0" y="103"/>
                    <a:pt x="53" y="100"/>
                    <a:pt x="46" y="97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9" y="101"/>
                    <a:pt x="52" y="103"/>
                    <a:pt x="55" y="104"/>
                  </a:cubicBezTo>
                  <a:cubicBezTo>
                    <a:pt x="95" y="122"/>
                    <a:pt x="129" y="148"/>
                    <a:pt x="164" y="171"/>
                  </a:cubicBezTo>
                  <a:cubicBezTo>
                    <a:pt x="173" y="177"/>
                    <a:pt x="182" y="183"/>
                    <a:pt x="190" y="189"/>
                  </a:cubicBezTo>
                  <a:cubicBezTo>
                    <a:pt x="191" y="190"/>
                    <a:pt x="193" y="190"/>
                    <a:pt x="194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204" y="188"/>
                    <a:pt x="213" y="187"/>
                    <a:pt x="222" y="184"/>
                  </a:cubicBezTo>
                  <a:cubicBezTo>
                    <a:pt x="244" y="178"/>
                    <a:pt x="266" y="172"/>
                    <a:pt x="288" y="165"/>
                  </a:cubicBezTo>
                  <a:cubicBezTo>
                    <a:pt x="293" y="164"/>
                    <a:pt x="299" y="162"/>
                    <a:pt x="304" y="162"/>
                  </a:cubicBezTo>
                  <a:cubicBezTo>
                    <a:pt x="294" y="165"/>
                    <a:pt x="284" y="169"/>
                    <a:pt x="273" y="172"/>
                  </a:cubicBezTo>
                  <a:cubicBezTo>
                    <a:pt x="262" y="176"/>
                    <a:pt x="252" y="180"/>
                    <a:pt x="241" y="183"/>
                  </a:cubicBezTo>
                  <a:cubicBezTo>
                    <a:pt x="228" y="187"/>
                    <a:pt x="222" y="199"/>
                    <a:pt x="226" y="212"/>
                  </a:cubicBezTo>
                  <a:cubicBezTo>
                    <a:pt x="226" y="213"/>
                    <a:pt x="226" y="214"/>
                    <a:pt x="227" y="216"/>
                  </a:cubicBezTo>
                  <a:moveTo>
                    <a:pt x="190" y="179"/>
                  </a:moveTo>
                  <a:cubicBezTo>
                    <a:pt x="182" y="174"/>
                    <a:pt x="175" y="170"/>
                    <a:pt x="169" y="166"/>
                  </a:cubicBezTo>
                  <a:cubicBezTo>
                    <a:pt x="149" y="153"/>
                    <a:pt x="130" y="140"/>
                    <a:pt x="111" y="127"/>
                  </a:cubicBezTo>
                  <a:cubicBezTo>
                    <a:pt x="91" y="113"/>
                    <a:pt x="71" y="100"/>
                    <a:pt x="51" y="86"/>
                  </a:cubicBezTo>
                  <a:cubicBezTo>
                    <a:pt x="47" y="84"/>
                    <a:pt x="42" y="81"/>
                    <a:pt x="38" y="78"/>
                  </a:cubicBezTo>
                  <a:cubicBezTo>
                    <a:pt x="37" y="77"/>
                    <a:pt x="35" y="75"/>
                    <a:pt x="35" y="74"/>
                  </a:cubicBezTo>
                  <a:cubicBezTo>
                    <a:pt x="32" y="63"/>
                    <a:pt x="30" y="52"/>
                    <a:pt x="36" y="42"/>
                  </a:cubicBezTo>
                  <a:cubicBezTo>
                    <a:pt x="38" y="40"/>
                    <a:pt x="40" y="38"/>
                    <a:pt x="42" y="38"/>
                  </a:cubicBezTo>
                  <a:cubicBezTo>
                    <a:pt x="67" y="32"/>
                    <a:pt x="93" y="27"/>
                    <a:pt x="119" y="22"/>
                  </a:cubicBezTo>
                  <a:cubicBezTo>
                    <a:pt x="141" y="17"/>
                    <a:pt x="163" y="13"/>
                    <a:pt x="186" y="8"/>
                  </a:cubicBezTo>
                  <a:cubicBezTo>
                    <a:pt x="189" y="8"/>
                    <a:pt x="192" y="7"/>
                    <a:pt x="195" y="7"/>
                  </a:cubicBezTo>
                  <a:cubicBezTo>
                    <a:pt x="200" y="7"/>
                    <a:pt x="204" y="8"/>
                    <a:pt x="209" y="10"/>
                  </a:cubicBezTo>
                  <a:cubicBezTo>
                    <a:pt x="261" y="36"/>
                    <a:pt x="314" y="62"/>
                    <a:pt x="367" y="87"/>
                  </a:cubicBezTo>
                  <a:cubicBezTo>
                    <a:pt x="367" y="87"/>
                    <a:pt x="368" y="88"/>
                    <a:pt x="370" y="89"/>
                  </a:cubicBezTo>
                  <a:cubicBezTo>
                    <a:pt x="340" y="96"/>
                    <a:pt x="311" y="104"/>
                    <a:pt x="282" y="111"/>
                  </a:cubicBezTo>
                  <a:cubicBezTo>
                    <a:pt x="255" y="117"/>
                    <a:pt x="228" y="124"/>
                    <a:pt x="201" y="131"/>
                  </a:cubicBezTo>
                  <a:cubicBezTo>
                    <a:pt x="199" y="132"/>
                    <a:pt x="197" y="133"/>
                    <a:pt x="196" y="134"/>
                  </a:cubicBezTo>
                  <a:cubicBezTo>
                    <a:pt x="186" y="147"/>
                    <a:pt x="182" y="160"/>
                    <a:pt x="188" y="175"/>
                  </a:cubicBezTo>
                  <a:cubicBezTo>
                    <a:pt x="189" y="176"/>
                    <a:pt x="189" y="177"/>
                    <a:pt x="190" y="179"/>
                  </a:cubicBezTo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183" y="3"/>
                    <a:pt x="170" y="5"/>
                    <a:pt x="158" y="8"/>
                  </a:cubicBezTo>
                  <a:cubicBezTo>
                    <a:pt x="120" y="15"/>
                    <a:pt x="83" y="23"/>
                    <a:pt x="45" y="29"/>
                  </a:cubicBezTo>
                  <a:cubicBezTo>
                    <a:pt x="35" y="31"/>
                    <a:pt x="30" y="36"/>
                    <a:pt x="27" y="45"/>
                  </a:cubicBezTo>
                  <a:cubicBezTo>
                    <a:pt x="23" y="54"/>
                    <a:pt x="24" y="63"/>
                    <a:pt x="26" y="73"/>
                  </a:cubicBezTo>
                  <a:cubicBezTo>
                    <a:pt x="27" y="80"/>
                    <a:pt x="33" y="82"/>
                    <a:pt x="37" y="86"/>
                  </a:cubicBezTo>
                  <a:cubicBezTo>
                    <a:pt x="38" y="86"/>
                    <a:pt x="39" y="86"/>
                    <a:pt x="40" y="87"/>
                  </a:cubicBezTo>
                  <a:cubicBezTo>
                    <a:pt x="38" y="89"/>
                    <a:pt x="37" y="90"/>
                    <a:pt x="35" y="90"/>
                  </a:cubicBezTo>
                  <a:cubicBezTo>
                    <a:pt x="32" y="91"/>
                    <a:pt x="28" y="91"/>
                    <a:pt x="27" y="93"/>
                  </a:cubicBezTo>
                  <a:cubicBezTo>
                    <a:pt x="25" y="96"/>
                    <a:pt x="24" y="101"/>
                    <a:pt x="22" y="105"/>
                  </a:cubicBezTo>
                  <a:cubicBezTo>
                    <a:pt x="21" y="106"/>
                    <a:pt x="20" y="108"/>
                    <a:pt x="18" y="109"/>
                  </a:cubicBezTo>
                  <a:cubicBezTo>
                    <a:pt x="16" y="111"/>
                    <a:pt x="12" y="113"/>
                    <a:pt x="11" y="116"/>
                  </a:cubicBezTo>
                  <a:cubicBezTo>
                    <a:pt x="6" y="124"/>
                    <a:pt x="3" y="134"/>
                    <a:pt x="6" y="144"/>
                  </a:cubicBezTo>
                  <a:cubicBezTo>
                    <a:pt x="9" y="153"/>
                    <a:pt x="11" y="162"/>
                    <a:pt x="9" y="173"/>
                  </a:cubicBezTo>
                  <a:cubicBezTo>
                    <a:pt x="6" y="186"/>
                    <a:pt x="13" y="197"/>
                    <a:pt x="22" y="207"/>
                  </a:cubicBezTo>
                  <a:cubicBezTo>
                    <a:pt x="24" y="208"/>
                    <a:pt x="24" y="211"/>
                    <a:pt x="23" y="212"/>
                  </a:cubicBezTo>
                  <a:cubicBezTo>
                    <a:pt x="22" y="214"/>
                    <a:pt x="19" y="216"/>
                    <a:pt x="18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5"/>
                    <a:pt x="14" y="215"/>
                    <a:pt x="13" y="215"/>
                  </a:cubicBezTo>
                  <a:cubicBezTo>
                    <a:pt x="10" y="215"/>
                    <a:pt x="8" y="218"/>
                    <a:pt x="6" y="221"/>
                  </a:cubicBezTo>
                  <a:cubicBezTo>
                    <a:pt x="1" y="233"/>
                    <a:pt x="0" y="245"/>
                    <a:pt x="4" y="257"/>
                  </a:cubicBezTo>
                  <a:cubicBezTo>
                    <a:pt x="5" y="260"/>
                    <a:pt x="7" y="263"/>
                    <a:pt x="10" y="264"/>
                  </a:cubicBezTo>
                  <a:cubicBezTo>
                    <a:pt x="29" y="278"/>
                    <a:pt x="49" y="292"/>
                    <a:pt x="69" y="306"/>
                  </a:cubicBezTo>
                  <a:cubicBezTo>
                    <a:pt x="105" y="331"/>
                    <a:pt x="140" y="356"/>
                    <a:pt x="176" y="380"/>
                  </a:cubicBezTo>
                  <a:cubicBezTo>
                    <a:pt x="178" y="382"/>
                    <a:pt x="181" y="383"/>
                    <a:pt x="183" y="383"/>
                  </a:cubicBezTo>
                  <a:cubicBezTo>
                    <a:pt x="185" y="383"/>
                    <a:pt x="187" y="383"/>
                    <a:pt x="189" y="382"/>
                  </a:cubicBezTo>
                  <a:cubicBezTo>
                    <a:pt x="200" y="377"/>
                    <a:pt x="212" y="372"/>
                    <a:pt x="223" y="368"/>
                  </a:cubicBezTo>
                  <a:cubicBezTo>
                    <a:pt x="263" y="351"/>
                    <a:pt x="304" y="334"/>
                    <a:pt x="344" y="318"/>
                  </a:cubicBezTo>
                  <a:cubicBezTo>
                    <a:pt x="351" y="315"/>
                    <a:pt x="352" y="310"/>
                    <a:pt x="345" y="306"/>
                  </a:cubicBezTo>
                  <a:cubicBezTo>
                    <a:pt x="342" y="303"/>
                    <a:pt x="338" y="301"/>
                    <a:pt x="335" y="299"/>
                  </a:cubicBezTo>
                  <a:cubicBezTo>
                    <a:pt x="330" y="295"/>
                    <a:pt x="330" y="290"/>
                    <a:pt x="334" y="286"/>
                  </a:cubicBezTo>
                  <a:cubicBezTo>
                    <a:pt x="338" y="281"/>
                    <a:pt x="343" y="276"/>
                    <a:pt x="347" y="270"/>
                  </a:cubicBezTo>
                  <a:cubicBezTo>
                    <a:pt x="348" y="269"/>
                    <a:pt x="347" y="265"/>
                    <a:pt x="345" y="264"/>
                  </a:cubicBezTo>
                  <a:cubicBezTo>
                    <a:pt x="344" y="262"/>
                    <a:pt x="341" y="261"/>
                    <a:pt x="338" y="260"/>
                  </a:cubicBezTo>
                  <a:cubicBezTo>
                    <a:pt x="331" y="256"/>
                    <a:pt x="323" y="253"/>
                    <a:pt x="315" y="248"/>
                  </a:cubicBezTo>
                  <a:cubicBezTo>
                    <a:pt x="318" y="246"/>
                    <a:pt x="319" y="245"/>
                    <a:pt x="321" y="244"/>
                  </a:cubicBezTo>
                  <a:cubicBezTo>
                    <a:pt x="322" y="243"/>
                    <a:pt x="324" y="242"/>
                    <a:pt x="325" y="241"/>
                  </a:cubicBezTo>
                  <a:cubicBezTo>
                    <a:pt x="326" y="240"/>
                    <a:pt x="327" y="238"/>
                    <a:pt x="329" y="238"/>
                  </a:cubicBezTo>
                  <a:cubicBezTo>
                    <a:pt x="336" y="235"/>
                    <a:pt x="344" y="234"/>
                    <a:pt x="351" y="231"/>
                  </a:cubicBezTo>
                  <a:cubicBezTo>
                    <a:pt x="352" y="231"/>
                    <a:pt x="354" y="229"/>
                    <a:pt x="354" y="228"/>
                  </a:cubicBezTo>
                  <a:cubicBezTo>
                    <a:pt x="355" y="226"/>
                    <a:pt x="354" y="224"/>
                    <a:pt x="352" y="223"/>
                  </a:cubicBezTo>
                  <a:cubicBezTo>
                    <a:pt x="350" y="221"/>
                    <a:pt x="347" y="219"/>
                    <a:pt x="344" y="218"/>
                  </a:cubicBezTo>
                  <a:cubicBezTo>
                    <a:pt x="336" y="213"/>
                    <a:pt x="335" y="211"/>
                    <a:pt x="338" y="202"/>
                  </a:cubicBezTo>
                  <a:cubicBezTo>
                    <a:pt x="339" y="201"/>
                    <a:pt x="340" y="200"/>
                    <a:pt x="340" y="198"/>
                  </a:cubicBezTo>
                  <a:cubicBezTo>
                    <a:pt x="343" y="188"/>
                    <a:pt x="353" y="187"/>
                    <a:pt x="361" y="182"/>
                  </a:cubicBezTo>
                  <a:cubicBezTo>
                    <a:pt x="368" y="177"/>
                    <a:pt x="378" y="175"/>
                    <a:pt x="386" y="172"/>
                  </a:cubicBezTo>
                  <a:cubicBezTo>
                    <a:pt x="388" y="172"/>
                    <a:pt x="390" y="170"/>
                    <a:pt x="390" y="169"/>
                  </a:cubicBezTo>
                  <a:cubicBezTo>
                    <a:pt x="390" y="168"/>
                    <a:pt x="389" y="166"/>
                    <a:pt x="387" y="165"/>
                  </a:cubicBezTo>
                  <a:cubicBezTo>
                    <a:pt x="386" y="164"/>
                    <a:pt x="384" y="163"/>
                    <a:pt x="383" y="162"/>
                  </a:cubicBezTo>
                  <a:cubicBezTo>
                    <a:pt x="385" y="155"/>
                    <a:pt x="387" y="149"/>
                    <a:pt x="389" y="142"/>
                  </a:cubicBezTo>
                  <a:cubicBezTo>
                    <a:pt x="389" y="141"/>
                    <a:pt x="390" y="140"/>
                    <a:pt x="391" y="139"/>
                  </a:cubicBezTo>
                  <a:cubicBezTo>
                    <a:pt x="395" y="136"/>
                    <a:pt x="395" y="133"/>
                    <a:pt x="390" y="131"/>
                  </a:cubicBezTo>
                  <a:cubicBezTo>
                    <a:pt x="384" y="128"/>
                    <a:pt x="378" y="126"/>
                    <a:pt x="372" y="123"/>
                  </a:cubicBezTo>
                  <a:cubicBezTo>
                    <a:pt x="368" y="122"/>
                    <a:pt x="367" y="120"/>
                    <a:pt x="367" y="117"/>
                  </a:cubicBezTo>
                  <a:cubicBezTo>
                    <a:pt x="367" y="109"/>
                    <a:pt x="371" y="103"/>
                    <a:pt x="377" y="98"/>
                  </a:cubicBezTo>
                  <a:cubicBezTo>
                    <a:pt x="386" y="92"/>
                    <a:pt x="385" y="88"/>
                    <a:pt x="376" y="84"/>
                  </a:cubicBezTo>
                  <a:cubicBezTo>
                    <a:pt x="374" y="83"/>
                    <a:pt x="372" y="82"/>
                    <a:pt x="369" y="81"/>
                  </a:cubicBezTo>
                  <a:cubicBezTo>
                    <a:pt x="314" y="54"/>
                    <a:pt x="259" y="28"/>
                    <a:pt x="203" y="1"/>
                  </a:cubicBezTo>
                  <a:cubicBezTo>
                    <a:pt x="202" y="1"/>
                    <a:pt x="20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22"/>
            <p:cNvSpPr>
              <a:spLocks/>
            </p:cNvSpPr>
            <p:nvPr userDrawn="1"/>
          </p:nvSpPr>
          <p:spPr bwMode="auto">
            <a:xfrm>
              <a:off x="246063" y="4192588"/>
              <a:ext cx="371475" cy="219075"/>
            </a:xfrm>
            <a:custGeom>
              <a:avLst/>
              <a:gdLst>
                <a:gd name="T0" fmla="*/ 0 w 152"/>
                <a:gd name="T1" fmla="*/ 0 h 90"/>
                <a:gd name="T2" fmla="*/ 152 w 152"/>
                <a:gd name="T3" fmla="*/ 90 h 90"/>
                <a:gd name="T4" fmla="*/ 0 w 152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90">
                  <a:moveTo>
                    <a:pt x="0" y="0"/>
                  </a:moveTo>
                  <a:cubicBezTo>
                    <a:pt x="50" y="31"/>
                    <a:pt x="101" y="62"/>
                    <a:pt x="152" y="90"/>
                  </a:cubicBezTo>
                  <a:cubicBezTo>
                    <a:pt x="149" y="83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23"/>
            <p:cNvSpPr>
              <a:spLocks/>
            </p:cNvSpPr>
            <p:nvPr userDrawn="1"/>
          </p:nvSpPr>
          <p:spPr bwMode="auto">
            <a:xfrm>
              <a:off x="650875" y="4402138"/>
              <a:ext cx="301625" cy="73025"/>
            </a:xfrm>
            <a:custGeom>
              <a:avLst/>
              <a:gdLst>
                <a:gd name="T0" fmla="*/ 122 w 123"/>
                <a:gd name="T1" fmla="*/ 0 h 30"/>
                <a:gd name="T2" fmla="*/ 0 w 123"/>
                <a:gd name="T3" fmla="*/ 27 h 30"/>
                <a:gd name="T4" fmla="*/ 1 w 123"/>
                <a:gd name="T5" fmla="*/ 30 h 30"/>
                <a:gd name="T6" fmla="*/ 123 w 123"/>
                <a:gd name="T7" fmla="*/ 3 h 30"/>
                <a:gd name="T8" fmla="*/ 122 w 1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0">
                  <a:moveTo>
                    <a:pt x="122" y="0"/>
                  </a:moveTo>
                  <a:cubicBezTo>
                    <a:pt x="82" y="9"/>
                    <a:pt x="41" y="17"/>
                    <a:pt x="0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41" y="21"/>
                    <a:pt x="82" y="12"/>
                    <a:pt x="123" y="3"/>
                  </a:cubicBezTo>
                  <a:cubicBezTo>
                    <a:pt x="123" y="2"/>
                    <a:pt x="123" y="1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24"/>
            <p:cNvSpPr>
              <a:spLocks/>
            </p:cNvSpPr>
            <p:nvPr userDrawn="1"/>
          </p:nvSpPr>
          <p:spPr bwMode="auto">
            <a:xfrm>
              <a:off x="668338" y="4840288"/>
              <a:ext cx="244475" cy="103188"/>
            </a:xfrm>
            <a:custGeom>
              <a:avLst/>
              <a:gdLst>
                <a:gd name="T0" fmla="*/ 99 w 100"/>
                <a:gd name="T1" fmla="*/ 0 h 42"/>
                <a:gd name="T2" fmla="*/ 0 w 100"/>
                <a:gd name="T3" fmla="*/ 40 h 42"/>
                <a:gd name="T4" fmla="*/ 1 w 100"/>
                <a:gd name="T5" fmla="*/ 42 h 42"/>
                <a:gd name="T6" fmla="*/ 100 w 100"/>
                <a:gd name="T7" fmla="*/ 2 h 42"/>
                <a:gd name="T8" fmla="*/ 99 w 10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2">
                  <a:moveTo>
                    <a:pt x="99" y="0"/>
                  </a:moveTo>
                  <a:cubicBezTo>
                    <a:pt x="66" y="13"/>
                    <a:pt x="33" y="27"/>
                    <a:pt x="0" y="40"/>
                  </a:cubicBezTo>
                  <a:cubicBezTo>
                    <a:pt x="0" y="41"/>
                    <a:pt x="1" y="41"/>
                    <a:pt x="1" y="42"/>
                  </a:cubicBezTo>
                  <a:cubicBezTo>
                    <a:pt x="34" y="29"/>
                    <a:pt x="67" y="15"/>
                    <a:pt x="100" y="2"/>
                  </a:cubicBezTo>
                  <a:cubicBezTo>
                    <a:pt x="100" y="2"/>
                    <a:pt x="99" y="1"/>
                    <a:pt x="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25"/>
            <p:cNvSpPr>
              <a:spLocks/>
            </p:cNvSpPr>
            <p:nvPr userDrawn="1"/>
          </p:nvSpPr>
          <p:spPr bwMode="auto">
            <a:xfrm>
              <a:off x="749300" y="4460875"/>
              <a:ext cx="307975" cy="117475"/>
            </a:xfrm>
            <a:custGeom>
              <a:avLst/>
              <a:gdLst>
                <a:gd name="T0" fmla="*/ 126 w 126"/>
                <a:gd name="T1" fmla="*/ 0 h 48"/>
                <a:gd name="T2" fmla="*/ 0 w 126"/>
                <a:gd name="T3" fmla="*/ 45 h 48"/>
                <a:gd name="T4" fmla="*/ 1 w 126"/>
                <a:gd name="T5" fmla="*/ 48 h 48"/>
                <a:gd name="T6" fmla="*/ 126 w 126"/>
                <a:gd name="T7" fmla="*/ 2 h 48"/>
                <a:gd name="T8" fmla="*/ 126 w 12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8">
                  <a:moveTo>
                    <a:pt x="126" y="0"/>
                  </a:moveTo>
                  <a:cubicBezTo>
                    <a:pt x="84" y="16"/>
                    <a:pt x="42" y="30"/>
                    <a:pt x="0" y="45"/>
                  </a:cubicBezTo>
                  <a:cubicBezTo>
                    <a:pt x="0" y="46"/>
                    <a:pt x="1" y="47"/>
                    <a:pt x="1" y="48"/>
                  </a:cubicBezTo>
                  <a:cubicBezTo>
                    <a:pt x="43" y="33"/>
                    <a:pt x="85" y="17"/>
                    <a:pt x="126" y="2"/>
                  </a:cubicBezTo>
                  <a:cubicBezTo>
                    <a:pt x="126" y="1"/>
                    <a:pt x="126" y="0"/>
                    <a:pt x="1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26"/>
            <p:cNvSpPr>
              <a:spLocks/>
            </p:cNvSpPr>
            <p:nvPr userDrawn="1"/>
          </p:nvSpPr>
          <p:spPr bwMode="auto">
            <a:xfrm>
              <a:off x="754063" y="4483100"/>
              <a:ext cx="292100" cy="111125"/>
            </a:xfrm>
            <a:custGeom>
              <a:avLst/>
              <a:gdLst>
                <a:gd name="T0" fmla="*/ 118 w 119"/>
                <a:gd name="T1" fmla="*/ 0 h 45"/>
                <a:gd name="T2" fmla="*/ 0 w 119"/>
                <a:gd name="T3" fmla="*/ 43 h 45"/>
                <a:gd name="T4" fmla="*/ 1 w 119"/>
                <a:gd name="T5" fmla="*/ 45 h 45"/>
                <a:gd name="T6" fmla="*/ 119 w 119"/>
                <a:gd name="T7" fmla="*/ 2 h 45"/>
                <a:gd name="T8" fmla="*/ 118 w 11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5">
                  <a:moveTo>
                    <a:pt x="118" y="0"/>
                  </a:moveTo>
                  <a:cubicBezTo>
                    <a:pt x="79" y="14"/>
                    <a:pt x="39" y="29"/>
                    <a:pt x="0" y="43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40" y="31"/>
                    <a:pt x="79" y="16"/>
                    <a:pt x="119" y="2"/>
                  </a:cubicBezTo>
                  <a:cubicBezTo>
                    <a:pt x="118" y="1"/>
                    <a:pt x="118" y="1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27"/>
            <p:cNvSpPr>
              <a:spLocks noEditPoints="1"/>
            </p:cNvSpPr>
            <p:nvPr userDrawn="1"/>
          </p:nvSpPr>
          <p:spPr bwMode="auto">
            <a:xfrm>
              <a:off x="3282950" y="2987675"/>
              <a:ext cx="603250" cy="587375"/>
            </a:xfrm>
            <a:custGeom>
              <a:avLst/>
              <a:gdLst>
                <a:gd name="T0" fmla="*/ 208 w 247"/>
                <a:gd name="T1" fmla="*/ 176 h 240"/>
                <a:gd name="T2" fmla="*/ 202 w 247"/>
                <a:gd name="T3" fmla="*/ 193 h 240"/>
                <a:gd name="T4" fmla="*/ 180 w 247"/>
                <a:gd name="T5" fmla="*/ 193 h 240"/>
                <a:gd name="T6" fmla="*/ 203 w 247"/>
                <a:gd name="T7" fmla="*/ 169 h 240"/>
                <a:gd name="T8" fmla="*/ 203 w 247"/>
                <a:gd name="T9" fmla="*/ 169 h 240"/>
                <a:gd name="T10" fmla="*/ 162 w 247"/>
                <a:gd name="T11" fmla="*/ 170 h 240"/>
                <a:gd name="T12" fmla="*/ 183 w 247"/>
                <a:gd name="T13" fmla="*/ 170 h 240"/>
                <a:gd name="T14" fmla="*/ 138 w 247"/>
                <a:gd name="T15" fmla="*/ 177 h 240"/>
                <a:gd name="T16" fmla="*/ 81 w 247"/>
                <a:gd name="T17" fmla="*/ 177 h 240"/>
                <a:gd name="T18" fmla="*/ 96 w 247"/>
                <a:gd name="T19" fmla="*/ 172 h 240"/>
                <a:gd name="T20" fmla="*/ 103 w 247"/>
                <a:gd name="T21" fmla="*/ 175 h 240"/>
                <a:gd name="T22" fmla="*/ 131 w 247"/>
                <a:gd name="T23" fmla="*/ 171 h 240"/>
                <a:gd name="T24" fmla="*/ 20 w 247"/>
                <a:gd name="T25" fmla="*/ 136 h 240"/>
                <a:gd name="T26" fmla="*/ 23 w 247"/>
                <a:gd name="T27" fmla="*/ 147 h 240"/>
                <a:gd name="T28" fmla="*/ 108 w 247"/>
                <a:gd name="T29" fmla="*/ 198 h 240"/>
                <a:gd name="T30" fmla="*/ 113 w 247"/>
                <a:gd name="T31" fmla="*/ 197 h 240"/>
                <a:gd name="T32" fmla="*/ 120 w 247"/>
                <a:gd name="T33" fmla="*/ 202 h 240"/>
                <a:gd name="T34" fmla="*/ 107 w 247"/>
                <a:gd name="T35" fmla="*/ 227 h 240"/>
                <a:gd name="T36" fmla="*/ 8 w 247"/>
                <a:gd name="T37" fmla="*/ 157 h 240"/>
                <a:gd name="T38" fmla="*/ 169 w 247"/>
                <a:gd name="T39" fmla="*/ 136 h 240"/>
                <a:gd name="T40" fmla="*/ 202 w 247"/>
                <a:gd name="T41" fmla="*/ 131 h 240"/>
                <a:gd name="T42" fmla="*/ 136 w 247"/>
                <a:gd name="T43" fmla="*/ 152 h 240"/>
                <a:gd name="T44" fmla="*/ 115 w 247"/>
                <a:gd name="T45" fmla="*/ 162 h 240"/>
                <a:gd name="T46" fmla="*/ 136 w 247"/>
                <a:gd name="T47" fmla="*/ 141 h 240"/>
                <a:gd name="T48" fmla="*/ 111 w 247"/>
                <a:gd name="T49" fmla="*/ 153 h 240"/>
                <a:gd name="T50" fmla="*/ 63 w 247"/>
                <a:gd name="T51" fmla="*/ 180 h 240"/>
                <a:gd name="T52" fmla="*/ 49 w 247"/>
                <a:gd name="T53" fmla="*/ 133 h 240"/>
                <a:gd name="T54" fmla="*/ 91 w 247"/>
                <a:gd name="T55" fmla="*/ 165 h 240"/>
                <a:gd name="T56" fmla="*/ 153 w 247"/>
                <a:gd name="T57" fmla="*/ 131 h 240"/>
                <a:gd name="T58" fmla="*/ 229 w 247"/>
                <a:gd name="T59" fmla="*/ 104 h 240"/>
                <a:gd name="T60" fmla="*/ 55 w 247"/>
                <a:gd name="T61" fmla="*/ 130 h 240"/>
                <a:gd name="T62" fmla="*/ 43 w 247"/>
                <a:gd name="T63" fmla="*/ 97 h 240"/>
                <a:gd name="T64" fmla="*/ 105 w 247"/>
                <a:gd name="T65" fmla="*/ 137 h 240"/>
                <a:gd name="T66" fmla="*/ 131 w 247"/>
                <a:gd name="T67" fmla="*/ 90 h 240"/>
                <a:gd name="T68" fmla="*/ 141 w 247"/>
                <a:gd name="T69" fmla="*/ 90 h 240"/>
                <a:gd name="T70" fmla="*/ 155 w 247"/>
                <a:gd name="T71" fmla="*/ 97 h 240"/>
                <a:gd name="T72" fmla="*/ 90 w 247"/>
                <a:gd name="T73" fmla="*/ 110 h 240"/>
                <a:gd name="T74" fmla="*/ 30 w 247"/>
                <a:gd name="T75" fmla="*/ 58 h 240"/>
                <a:gd name="T76" fmla="*/ 29 w 247"/>
                <a:gd name="T77" fmla="*/ 61 h 240"/>
                <a:gd name="T78" fmla="*/ 121 w 247"/>
                <a:gd name="T79" fmla="*/ 119 h 240"/>
                <a:gd name="T80" fmla="*/ 171 w 247"/>
                <a:gd name="T81" fmla="*/ 108 h 240"/>
                <a:gd name="T82" fmla="*/ 106 w 247"/>
                <a:gd name="T83" fmla="*/ 104 h 240"/>
                <a:gd name="T84" fmla="*/ 23 w 247"/>
                <a:gd name="T85" fmla="*/ 26 h 240"/>
                <a:gd name="T86" fmla="*/ 131 w 247"/>
                <a:gd name="T87" fmla="*/ 6 h 240"/>
                <a:gd name="T88" fmla="*/ 122 w 247"/>
                <a:gd name="T89" fmla="*/ 84 h 240"/>
                <a:gd name="T90" fmla="*/ 98 w 247"/>
                <a:gd name="T91" fmla="*/ 5 h 240"/>
                <a:gd name="T92" fmla="*/ 25 w 247"/>
                <a:gd name="T93" fmla="*/ 54 h 240"/>
                <a:gd name="T94" fmla="*/ 6 w 247"/>
                <a:gd name="T95" fmla="*/ 72 h 240"/>
                <a:gd name="T96" fmla="*/ 11 w 247"/>
                <a:gd name="T97" fmla="*/ 135 h 240"/>
                <a:gd name="T98" fmla="*/ 6 w 247"/>
                <a:gd name="T99" fmla="*/ 166 h 240"/>
                <a:gd name="T100" fmla="*/ 139 w 247"/>
                <a:gd name="T101" fmla="*/ 230 h 240"/>
                <a:gd name="T102" fmla="*/ 217 w 247"/>
                <a:gd name="T103" fmla="*/ 169 h 240"/>
                <a:gd name="T104" fmla="*/ 203 w 247"/>
                <a:gd name="T105" fmla="*/ 151 h 240"/>
                <a:gd name="T106" fmla="*/ 215 w 247"/>
                <a:gd name="T107" fmla="*/ 136 h 240"/>
                <a:gd name="T108" fmla="*/ 244 w 247"/>
                <a:gd name="T109" fmla="*/ 106 h 240"/>
                <a:gd name="T110" fmla="*/ 244 w 247"/>
                <a:gd name="T111" fmla="*/ 82 h 240"/>
                <a:gd name="T112" fmla="*/ 231 w 247"/>
                <a:gd name="T113" fmla="*/ 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7" h="240">
                  <a:moveTo>
                    <a:pt x="120" y="212"/>
                  </a:moveTo>
                  <a:cubicBezTo>
                    <a:pt x="121" y="212"/>
                    <a:pt x="121" y="211"/>
                    <a:pt x="122" y="211"/>
                  </a:cubicBezTo>
                  <a:cubicBezTo>
                    <a:pt x="132" y="204"/>
                    <a:pt x="144" y="201"/>
                    <a:pt x="156" y="196"/>
                  </a:cubicBezTo>
                  <a:cubicBezTo>
                    <a:pt x="172" y="190"/>
                    <a:pt x="189" y="183"/>
                    <a:pt x="205" y="177"/>
                  </a:cubicBezTo>
                  <a:cubicBezTo>
                    <a:pt x="206" y="176"/>
                    <a:pt x="207" y="176"/>
                    <a:pt x="208" y="176"/>
                  </a:cubicBezTo>
                  <a:cubicBezTo>
                    <a:pt x="200" y="183"/>
                    <a:pt x="189" y="184"/>
                    <a:pt x="180" y="189"/>
                  </a:cubicBezTo>
                  <a:cubicBezTo>
                    <a:pt x="177" y="190"/>
                    <a:pt x="173" y="191"/>
                    <a:pt x="170" y="193"/>
                  </a:cubicBezTo>
                  <a:cubicBezTo>
                    <a:pt x="181" y="189"/>
                    <a:pt x="192" y="186"/>
                    <a:pt x="203" y="182"/>
                  </a:cubicBezTo>
                  <a:cubicBezTo>
                    <a:pt x="203" y="185"/>
                    <a:pt x="204" y="188"/>
                    <a:pt x="204" y="190"/>
                  </a:cubicBezTo>
                  <a:cubicBezTo>
                    <a:pt x="204" y="191"/>
                    <a:pt x="203" y="193"/>
                    <a:pt x="202" y="193"/>
                  </a:cubicBezTo>
                  <a:cubicBezTo>
                    <a:pt x="179" y="202"/>
                    <a:pt x="157" y="212"/>
                    <a:pt x="134" y="221"/>
                  </a:cubicBezTo>
                  <a:cubicBezTo>
                    <a:pt x="129" y="223"/>
                    <a:pt x="124" y="225"/>
                    <a:pt x="119" y="228"/>
                  </a:cubicBezTo>
                  <a:cubicBezTo>
                    <a:pt x="118" y="225"/>
                    <a:pt x="117" y="222"/>
                    <a:pt x="116" y="219"/>
                  </a:cubicBezTo>
                  <a:cubicBezTo>
                    <a:pt x="138" y="211"/>
                    <a:pt x="159" y="202"/>
                    <a:pt x="180" y="194"/>
                  </a:cubicBezTo>
                  <a:cubicBezTo>
                    <a:pt x="180" y="194"/>
                    <a:pt x="180" y="193"/>
                    <a:pt x="180" y="193"/>
                  </a:cubicBezTo>
                  <a:cubicBezTo>
                    <a:pt x="159" y="201"/>
                    <a:pt x="138" y="209"/>
                    <a:pt x="117" y="217"/>
                  </a:cubicBezTo>
                  <a:cubicBezTo>
                    <a:pt x="117" y="214"/>
                    <a:pt x="116" y="212"/>
                    <a:pt x="119" y="212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0" y="212"/>
                    <a:pt x="120" y="212"/>
                    <a:pt x="120" y="212"/>
                  </a:cubicBezTo>
                  <a:moveTo>
                    <a:pt x="203" y="169"/>
                  </a:moveTo>
                  <a:cubicBezTo>
                    <a:pt x="201" y="169"/>
                    <a:pt x="199" y="167"/>
                    <a:pt x="196" y="165"/>
                  </a:cubicBezTo>
                  <a:cubicBezTo>
                    <a:pt x="195" y="165"/>
                    <a:pt x="195" y="163"/>
                    <a:pt x="194" y="162"/>
                  </a:cubicBezTo>
                  <a:cubicBezTo>
                    <a:pt x="195" y="161"/>
                    <a:pt x="195" y="161"/>
                    <a:pt x="195" y="161"/>
                  </a:cubicBezTo>
                  <a:cubicBezTo>
                    <a:pt x="199" y="163"/>
                    <a:pt x="203" y="165"/>
                    <a:pt x="207" y="167"/>
                  </a:cubicBezTo>
                  <a:cubicBezTo>
                    <a:pt x="206" y="169"/>
                    <a:pt x="205" y="169"/>
                    <a:pt x="203" y="169"/>
                  </a:cubicBezTo>
                  <a:moveTo>
                    <a:pt x="131" y="171"/>
                  </a:moveTo>
                  <a:cubicBezTo>
                    <a:pt x="150" y="163"/>
                    <a:pt x="170" y="161"/>
                    <a:pt x="190" y="158"/>
                  </a:cubicBezTo>
                  <a:cubicBezTo>
                    <a:pt x="190" y="160"/>
                    <a:pt x="190" y="162"/>
                    <a:pt x="190" y="164"/>
                  </a:cubicBezTo>
                  <a:cubicBezTo>
                    <a:pt x="189" y="165"/>
                    <a:pt x="188" y="165"/>
                    <a:pt x="187" y="166"/>
                  </a:cubicBezTo>
                  <a:cubicBezTo>
                    <a:pt x="178" y="167"/>
                    <a:pt x="170" y="169"/>
                    <a:pt x="162" y="170"/>
                  </a:cubicBezTo>
                  <a:cubicBezTo>
                    <a:pt x="161" y="170"/>
                    <a:pt x="160" y="171"/>
                    <a:pt x="159" y="171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70" y="170"/>
                    <a:pt x="180" y="169"/>
                    <a:pt x="190" y="167"/>
                  </a:cubicBezTo>
                  <a:cubicBezTo>
                    <a:pt x="190" y="167"/>
                    <a:pt x="190" y="168"/>
                    <a:pt x="190" y="168"/>
                  </a:cubicBezTo>
                  <a:cubicBezTo>
                    <a:pt x="188" y="169"/>
                    <a:pt x="186" y="169"/>
                    <a:pt x="183" y="170"/>
                  </a:cubicBezTo>
                  <a:cubicBezTo>
                    <a:pt x="153" y="177"/>
                    <a:pt x="122" y="184"/>
                    <a:pt x="92" y="191"/>
                  </a:cubicBezTo>
                  <a:cubicBezTo>
                    <a:pt x="90" y="192"/>
                    <a:pt x="88" y="192"/>
                    <a:pt x="87" y="193"/>
                  </a:cubicBezTo>
                  <a:cubicBezTo>
                    <a:pt x="86" y="193"/>
                    <a:pt x="85" y="193"/>
                    <a:pt x="85" y="193"/>
                  </a:cubicBezTo>
                  <a:cubicBezTo>
                    <a:pt x="83" y="193"/>
                    <a:pt x="82" y="191"/>
                    <a:pt x="81" y="189"/>
                  </a:cubicBezTo>
                  <a:cubicBezTo>
                    <a:pt x="100" y="185"/>
                    <a:pt x="120" y="183"/>
                    <a:pt x="138" y="177"/>
                  </a:cubicBezTo>
                  <a:cubicBezTo>
                    <a:pt x="130" y="178"/>
                    <a:pt x="122" y="180"/>
                    <a:pt x="114" y="182"/>
                  </a:cubicBezTo>
                  <a:cubicBezTo>
                    <a:pt x="103" y="184"/>
                    <a:pt x="93" y="185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1" y="187"/>
                    <a:pt x="80" y="186"/>
                    <a:pt x="80" y="186"/>
                  </a:cubicBezTo>
                  <a:cubicBezTo>
                    <a:pt x="80" y="183"/>
                    <a:pt x="81" y="180"/>
                    <a:pt x="81" y="177"/>
                  </a:cubicBezTo>
                  <a:cubicBezTo>
                    <a:pt x="81" y="176"/>
                    <a:pt x="82" y="176"/>
                    <a:pt x="82" y="176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3" y="176"/>
                    <a:pt x="84" y="176"/>
                    <a:pt x="84" y="176"/>
                  </a:cubicBezTo>
                  <a:cubicBezTo>
                    <a:pt x="87" y="176"/>
                    <a:pt x="88" y="175"/>
                    <a:pt x="90" y="174"/>
                  </a:cubicBezTo>
                  <a:cubicBezTo>
                    <a:pt x="92" y="173"/>
                    <a:pt x="94" y="172"/>
                    <a:pt x="96" y="172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96" y="172"/>
                    <a:pt x="97" y="172"/>
                    <a:pt x="97" y="172"/>
                  </a:cubicBezTo>
                  <a:cubicBezTo>
                    <a:pt x="97" y="172"/>
                    <a:pt x="97" y="172"/>
                    <a:pt x="98" y="172"/>
                  </a:cubicBezTo>
                  <a:cubicBezTo>
                    <a:pt x="98" y="172"/>
                    <a:pt x="99" y="172"/>
                    <a:pt x="99" y="172"/>
                  </a:cubicBezTo>
                  <a:cubicBezTo>
                    <a:pt x="101" y="172"/>
                    <a:pt x="102" y="173"/>
                    <a:pt x="103" y="175"/>
                  </a:cubicBezTo>
                  <a:cubicBezTo>
                    <a:pt x="98" y="176"/>
                    <a:pt x="92" y="177"/>
                    <a:pt x="86" y="178"/>
                  </a:cubicBezTo>
                  <a:cubicBezTo>
                    <a:pt x="86" y="178"/>
                    <a:pt x="86" y="179"/>
                    <a:pt x="86" y="179"/>
                  </a:cubicBezTo>
                  <a:cubicBezTo>
                    <a:pt x="116" y="176"/>
                    <a:pt x="146" y="170"/>
                    <a:pt x="176" y="165"/>
                  </a:cubicBezTo>
                  <a:cubicBezTo>
                    <a:pt x="176" y="164"/>
                    <a:pt x="176" y="164"/>
                    <a:pt x="176" y="164"/>
                  </a:cubicBezTo>
                  <a:cubicBezTo>
                    <a:pt x="161" y="166"/>
                    <a:pt x="146" y="169"/>
                    <a:pt x="131" y="171"/>
                  </a:cubicBezTo>
                  <a:moveTo>
                    <a:pt x="108" y="169"/>
                  </a:moveTo>
                  <a:cubicBezTo>
                    <a:pt x="104" y="164"/>
                    <a:pt x="103" y="159"/>
                    <a:pt x="103" y="153"/>
                  </a:cubicBezTo>
                  <a:cubicBezTo>
                    <a:pt x="105" y="158"/>
                    <a:pt x="106" y="164"/>
                    <a:pt x="108" y="169"/>
                  </a:cubicBezTo>
                  <a:moveTo>
                    <a:pt x="14" y="140"/>
                  </a:moveTo>
                  <a:cubicBezTo>
                    <a:pt x="17" y="140"/>
                    <a:pt x="18" y="139"/>
                    <a:pt x="20" y="136"/>
                  </a:cubicBezTo>
                  <a:cubicBezTo>
                    <a:pt x="23" y="140"/>
                    <a:pt x="26" y="144"/>
                    <a:pt x="29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6" y="146"/>
                    <a:pt x="22" y="144"/>
                    <a:pt x="18" y="142"/>
                  </a:cubicBezTo>
                  <a:cubicBezTo>
                    <a:pt x="19" y="143"/>
                    <a:pt x="19" y="144"/>
                    <a:pt x="19" y="144"/>
                  </a:cubicBezTo>
                  <a:cubicBezTo>
                    <a:pt x="21" y="145"/>
                    <a:pt x="22" y="146"/>
                    <a:pt x="23" y="147"/>
                  </a:cubicBezTo>
                  <a:cubicBezTo>
                    <a:pt x="35" y="153"/>
                    <a:pt x="43" y="163"/>
                    <a:pt x="51" y="173"/>
                  </a:cubicBezTo>
                  <a:cubicBezTo>
                    <a:pt x="59" y="182"/>
                    <a:pt x="67" y="192"/>
                    <a:pt x="75" y="201"/>
                  </a:cubicBezTo>
                  <a:cubicBezTo>
                    <a:pt x="77" y="203"/>
                    <a:pt x="79" y="204"/>
                    <a:pt x="81" y="204"/>
                  </a:cubicBezTo>
                  <a:cubicBezTo>
                    <a:pt x="83" y="204"/>
                    <a:pt x="84" y="204"/>
                    <a:pt x="85" y="204"/>
                  </a:cubicBezTo>
                  <a:cubicBezTo>
                    <a:pt x="93" y="202"/>
                    <a:pt x="100" y="200"/>
                    <a:pt x="108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9" y="198"/>
                    <a:pt x="110" y="198"/>
                    <a:pt x="111" y="199"/>
                  </a:cubicBezTo>
                  <a:cubicBezTo>
                    <a:pt x="112" y="199"/>
                    <a:pt x="114" y="200"/>
                    <a:pt x="115" y="200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15" y="199"/>
                    <a:pt x="114" y="198"/>
                    <a:pt x="113" y="197"/>
                  </a:cubicBezTo>
                  <a:cubicBezTo>
                    <a:pt x="128" y="193"/>
                    <a:pt x="144" y="190"/>
                    <a:pt x="159" y="186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55" y="188"/>
                    <a:pt x="151" y="189"/>
                    <a:pt x="147" y="191"/>
                  </a:cubicBezTo>
                  <a:cubicBezTo>
                    <a:pt x="139" y="194"/>
                    <a:pt x="131" y="197"/>
                    <a:pt x="123" y="200"/>
                  </a:cubicBezTo>
                  <a:cubicBezTo>
                    <a:pt x="122" y="200"/>
                    <a:pt x="121" y="201"/>
                    <a:pt x="120" y="202"/>
                  </a:cubicBezTo>
                  <a:cubicBezTo>
                    <a:pt x="119" y="202"/>
                    <a:pt x="118" y="202"/>
                    <a:pt x="117" y="202"/>
                  </a:cubicBezTo>
                  <a:cubicBezTo>
                    <a:pt x="117" y="202"/>
                    <a:pt x="117" y="202"/>
                    <a:pt x="116" y="202"/>
                  </a:cubicBezTo>
                  <a:cubicBezTo>
                    <a:pt x="116" y="202"/>
                    <a:pt x="115" y="202"/>
                    <a:pt x="114" y="202"/>
                  </a:cubicBezTo>
                  <a:cubicBezTo>
                    <a:pt x="113" y="202"/>
                    <a:pt x="111" y="203"/>
                    <a:pt x="110" y="205"/>
                  </a:cubicBezTo>
                  <a:cubicBezTo>
                    <a:pt x="107" y="212"/>
                    <a:pt x="105" y="219"/>
                    <a:pt x="107" y="227"/>
                  </a:cubicBezTo>
                  <a:cubicBezTo>
                    <a:pt x="106" y="226"/>
                    <a:pt x="105" y="226"/>
                    <a:pt x="104" y="225"/>
                  </a:cubicBezTo>
                  <a:cubicBezTo>
                    <a:pt x="89" y="215"/>
                    <a:pt x="74" y="204"/>
                    <a:pt x="59" y="194"/>
                  </a:cubicBezTo>
                  <a:cubicBezTo>
                    <a:pt x="49" y="187"/>
                    <a:pt x="39" y="180"/>
                    <a:pt x="30" y="174"/>
                  </a:cubicBezTo>
                  <a:cubicBezTo>
                    <a:pt x="24" y="170"/>
                    <a:pt x="19" y="167"/>
                    <a:pt x="14" y="163"/>
                  </a:cubicBezTo>
                  <a:cubicBezTo>
                    <a:pt x="11" y="161"/>
                    <a:pt x="9" y="159"/>
                    <a:pt x="8" y="157"/>
                  </a:cubicBezTo>
                  <a:cubicBezTo>
                    <a:pt x="6" y="152"/>
                    <a:pt x="7" y="147"/>
                    <a:pt x="9" y="142"/>
                  </a:cubicBezTo>
                  <a:cubicBezTo>
                    <a:pt x="10" y="141"/>
                    <a:pt x="11" y="140"/>
                    <a:pt x="12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13" y="140"/>
                    <a:pt x="14" y="140"/>
                    <a:pt x="14" y="140"/>
                  </a:cubicBezTo>
                  <a:moveTo>
                    <a:pt x="169" y="136"/>
                  </a:moveTo>
                  <a:cubicBezTo>
                    <a:pt x="181" y="130"/>
                    <a:pt x="194" y="127"/>
                    <a:pt x="208" y="124"/>
                  </a:cubicBezTo>
                  <a:cubicBezTo>
                    <a:pt x="207" y="128"/>
                    <a:pt x="206" y="129"/>
                    <a:pt x="202" y="130"/>
                  </a:cubicBezTo>
                  <a:cubicBezTo>
                    <a:pt x="196" y="130"/>
                    <a:pt x="190" y="132"/>
                    <a:pt x="184" y="134"/>
                  </a:cubicBezTo>
                  <a:cubicBezTo>
                    <a:pt x="184" y="134"/>
                    <a:pt x="184" y="135"/>
                    <a:pt x="185" y="135"/>
                  </a:cubicBezTo>
                  <a:cubicBezTo>
                    <a:pt x="190" y="134"/>
                    <a:pt x="196" y="132"/>
                    <a:pt x="202" y="131"/>
                  </a:cubicBezTo>
                  <a:cubicBezTo>
                    <a:pt x="202" y="131"/>
                    <a:pt x="202" y="131"/>
                    <a:pt x="203" y="131"/>
                  </a:cubicBezTo>
                  <a:cubicBezTo>
                    <a:pt x="204" y="131"/>
                    <a:pt x="205" y="132"/>
                    <a:pt x="206" y="132"/>
                  </a:cubicBezTo>
                  <a:cubicBezTo>
                    <a:pt x="205" y="133"/>
                    <a:pt x="204" y="134"/>
                    <a:pt x="203" y="135"/>
                  </a:cubicBezTo>
                  <a:cubicBezTo>
                    <a:pt x="182" y="140"/>
                    <a:pt x="162" y="145"/>
                    <a:pt x="141" y="150"/>
                  </a:cubicBezTo>
                  <a:cubicBezTo>
                    <a:pt x="139" y="151"/>
                    <a:pt x="138" y="151"/>
                    <a:pt x="136" y="152"/>
                  </a:cubicBezTo>
                  <a:cubicBezTo>
                    <a:pt x="137" y="152"/>
                    <a:pt x="137" y="152"/>
                    <a:pt x="137" y="153"/>
                  </a:cubicBezTo>
                  <a:cubicBezTo>
                    <a:pt x="160" y="147"/>
                    <a:pt x="183" y="142"/>
                    <a:pt x="206" y="136"/>
                  </a:cubicBezTo>
                  <a:cubicBezTo>
                    <a:pt x="206" y="136"/>
                    <a:pt x="206" y="137"/>
                    <a:pt x="206" y="137"/>
                  </a:cubicBezTo>
                  <a:cubicBezTo>
                    <a:pt x="205" y="138"/>
                    <a:pt x="204" y="139"/>
                    <a:pt x="203" y="139"/>
                  </a:cubicBezTo>
                  <a:cubicBezTo>
                    <a:pt x="174" y="147"/>
                    <a:pt x="144" y="155"/>
                    <a:pt x="115" y="162"/>
                  </a:cubicBezTo>
                  <a:cubicBezTo>
                    <a:pt x="114" y="163"/>
                    <a:pt x="113" y="163"/>
                    <a:pt x="112" y="163"/>
                  </a:cubicBezTo>
                  <a:cubicBezTo>
                    <a:pt x="109" y="163"/>
                    <a:pt x="109" y="162"/>
                    <a:pt x="108" y="157"/>
                  </a:cubicBezTo>
                  <a:cubicBezTo>
                    <a:pt x="108" y="156"/>
                    <a:pt x="108" y="155"/>
                    <a:pt x="108" y="154"/>
                  </a:cubicBezTo>
                  <a:cubicBezTo>
                    <a:pt x="108" y="149"/>
                    <a:pt x="109" y="147"/>
                    <a:pt x="113" y="146"/>
                  </a:cubicBezTo>
                  <a:cubicBezTo>
                    <a:pt x="121" y="144"/>
                    <a:pt x="128" y="142"/>
                    <a:pt x="136" y="141"/>
                  </a:cubicBezTo>
                  <a:cubicBezTo>
                    <a:pt x="136" y="141"/>
                    <a:pt x="137" y="141"/>
                    <a:pt x="137" y="141"/>
                  </a:cubicBezTo>
                  <a:cubicBezTo>
                    <a:pt x="139" y="141"/>
                    <a:pt x="141" y="141"/>
                    <a:pt x="143" y="141"/>
                  </a:cubicBezTo>
                  <a:cubicBezTo>
                    <a:pt x="143" y="142"/>
                    <a:pt x="143" y="142"/>
                    <a:pt x="143" y="143"/>
                  </a:cubicBezTo>
                  <a:cubicBezTo>
                    <a:pt x="132" y="146"/>
                    <a:pt x="122" y="149"/>
                    <a:pt x="111" y="151"/>
                  </a:cubicBezTo>
                  <a:cubicBezTo>
                    <a:pt x="111" y="152"/>
                    <a:pt x="111" y="152"/>
                    <a:pt x="111" y="153"/>
                  </a:cubicBezTo>
                  <a:cubicBezTo>
                    <a:pt x="133" y="147"/>
                    <a:pt x="155" y="141"/>
                    <a:pt x="177" y="135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4" y="135"/>
                    <a:pt x="171" y="136"/>
                    <a:pt x="169" y="136"/>
                  </a:cubicBezTo>
                  <a:moveTo>
                    <a:pt x="73" y="192"/>
                  </a:moveTo>
                  <a:cubicBezTo>
                    <a:pt x="70" y="188"/>
                    <a:pt x="66" y="184"/>
                    <a:pt x="63" y="180"/>
                  </a:cubicBezTo>
                  <a:cubicBezTo>
                    <a:pt x="56" y="172"/>
                    <a:pt x="49" y="163"/>
                    <a:pt x="41" y="154"/>
                  </a:cubicBezTo>
                  <a:cubicBezTo>
                    <a:pt x="36" y="147"/>
                    <a:pt x="30" y="140"/>
                    <a:pt x="24" y="133"/>
                  </a:cubicBezTo>
                  <a:cubicBezTo>
                    <a:pt x="20" y="129"/>
                    <a:pt x="16" y="124"/>
                    <a:pt x="12" y="119"/>
                  </a:cubicBezTo>
                  <a:cubicBezTo>
                    <a:pt x="9" y="115"/>
                    <a:pt x="10" y="110"/>
                    <a:pt x="11" y="105"/>
                  </a:cubicBezTo>
                  <a:cubicBezTo>
                    <a:pt x="24" y="114"/>
                    <a:pt x="37" y="123"/>
                    <a:pt x="49" y="133"/>
                  </a:cubicBezTo>
                  <a:cubicBezTo>
                    <a:pt x="60" y="143"/>
                    <a:pt x="70" y="155"/>
                    <a:pt x="81" y="166"/>
                  </a:cubicBezTo>
                  <a:cubicBezTo>
                    <a:pt x="81" y="166"/>
                    <a:pt x="82" y="165"/>
                    <a:pt x="82" y="165"/>
                  </a:cubicBezTo>
                  <a:cubicBezTo>
                    <a:pt x="77" y="159"/>
                    <a:pt x="71" y="153"/>
                    <a:pt x="66" y="146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2"/>
                    <a:pt x="82" y="158"/>
                    <a:pt x="91" y="165"/>
                  </a:cubicBezTo>
                  <a:cubicBezTo>
                    <a:pt x="87" y="166"/>
                    <a:pt x="84" y="166"/>
                    <a:pt x="80" y="167"/>
                  </a:cubicBezTo>
                  <a:cubicBezTo>
                    <a:pt x="79" y="168"/>
                    <a:pt x="78" y="168"/>
                    <a:pt x="78" y="169"/>
                  </a:cubicBezTo>
                  <a:cubicBezTo>
                    <a:pt x="72" y="175"/>
                    <a:pt x="70" y="182"/>
                    <a:pt x="73" y="190"/>
                  </a:cubicBezTo>
                  <a:cubicBezTo>
                    <a:pt x="73" y="191"/>
                    <a:pt x="73" y="192"/>
                    <a:pt x="73" y="192"/>
                  </a:cubicBezTo>
                  <a:moveTo>
                    <a:pt x="153" y="131"/>
                  </a:moveTo>
                  <a:cubicBezTo>
                    <a:pt x="152" y="131"/>
                    <a:pt x="151" y="130"/>
                    <a:pt x="150" y="128"/>
                  </a:cubicBezTo>
                  <a:cubicBezTo>
                    <a:pt x="149" y="125"/>
                    <a:pt x="149" y="123"/>
                    <a:pt x="153" y="122"/>
                  </a:cubicBezTo>
                  <a:cubicBezTo>
                    <a:pt x="181" y="112"/>
                    <a:pt x="209" y="102"/>
                    <a:pt x="238" y="92"/>
                  </a:cubicBezTo>
                  <a:cubicBezTo>
                    <a:pt x="238" y="91"/>
                    <a:pt x="239" y="91"/>
                    <a:pt x="240" y="91"/>
                  </a:cubicBezTo>
                  <a:cubicBezTo>
                    <a:pt x="237" y="96"/>
                    <a:pt x="235" y="102"/>
                    <a:pt x="229" y="104"/>
                  </a:cubicBezTo>
                  <a:cubicBezTo>
                    <a:pt x="205" y="112"/>
                    <a:pt x="180" y="121"/>
                    <a:pt x="156" y="130"/>
                  </a:cubicBezTo>
                  <a:cubicBezTo>
                    <a:pt x="155" y="131"/>
                    <a:pt x="154" y="131"/>
                    <a:pt x="153" y="131"/>
                  </a:cubicBezTo>
                  <a:moveTo>
                    <a:pt x="99" y="165"/>
                  </a:moveTo>
                  <a:cubicBezTo>
                    <a:pt x="97" y="163"/>
                    <a:pt x="94" y="161"/>
                    <a:pt x="92" y="160"/>
                  </a:cubicBezTo>
                  <a:cubicBezTo>
                    <a:pt x="80" y="150"/>
                    <a:pt x="67" y="140"/>
                    <a:pt x="55" y="130"/>
                  </a:cubicBezTo>
                  <a:cubicBezTo>
                    <a:pt x="41" y="120"/>
                    <a:pt x="28" y="110"/>
                    <a:pt x="15" y="100"/>
                  </a:cubicBezTo>
                  <a:cubicBezTo>
                    <a:pt x="9" y="95"/>
                    <a:pt x="8" y="89"/>
                    <a:pt x="9" y="82"/>
                  </a:cubicBezTo>
                  <a:cubicBezTo>
                    <a:pt x="10" y="79"/>
                    <a:pt x="11" y="76"/>
                    <a:pt x="13" y="73"/>
                  </a:cubicBezTo>
                  <a:cubicBezTo>
                    <a:pt x="14" y="79"/>
                    <a:pt x="19" y="80"/>
                    <a:pt x="23" y="82"/>
                  </a:cubicBezTo>
                  <a:cubicBezTo>
                    <a:pt x="30" y="87"/>
                    <a:pt x="36" y="92"/>
                    <a:pt x="43" y="97"/>
                  </a:cubicBezTo>
                  <a:cubicBezTo>
                    <a:pt x="60" y="109"/>
                    <a:pt x="76" y="121"/>
                    <a:pt x="93" y="133"/>
                  </a:cubicBezTo>
                  <a:cubicBezTo>
                    <a:pt x="95" y="134"/>
                    <a:pt x="97" y="135"/>
                    <a:pt x="99" y="136"/>
                  </a:cubicBezTo>
                  <a:cubicBezTo>
                    <a:pt x="82" y="121"/>
                    <a:pt x="65" y="107"/>
                    <a:pt x="47" y="94"/>
                  </a:cubicBezTo>
                  <a:cubicBezTo>
                    <a:pt x="72" y="107"/>
                    <a:pt x="97" y="120"/>
                    <a:pt x="123" y="133"/>
                  </a:cubicBezTo>
                  <a:cubicBezTo>
                    <a:pt x="117" y="134"/>
                    <a:pt x="111" y="135"/>
                    <a:pt x="105" y="137"/>
                  </a:cubicBezTo>
                  <a:cubicBezTo>
                    <a:pt x="103" y="137"/>
                    <a:pt x="101" y="139"/>
                    <a:pt x="100" y="140"/>
                  </a:cubicBezTo>
                  <a:cubicBezTo>
                    <a:pt x="96" y="147"/>
                    <a:pt x="96" y="154"/>
                    <a:pt x="99" y="165"/>
                  </a:cubicBezTo>
                  <a:moveTo>
                    <a:pt x="125" y="103"/>
                  </a:moveTo>
                  <a:cubicBezTo>
                    <a:pt x="124" y="99"/>
                    <a:pt x="125" y="95"/>
                    <a:pt x="127" y="92"/>
                  </a:cubicBezTo>
                  <a:cubicBezTo>
                    <a:pt x="128" y="91"/>
                    <a:pt x="129" y="90"/>
                    <a:pt x="131" y="90"/>
                  </a:cubicBezTo>
                  <a:cubicBezTo>
                    <a:pt x="155" y="83"/>
                    <a:pt x="179" y="77"/>
                    <a:pt x="203" y="71"/>
                  </a:cubicBezTo>
                  <a:cubicBezTo>
                    <a:pt x="211" y="69"/>
                    <a:pt x="218" y="67"/>
                    <a:pt x="226" y="65"/>
                  </a:cubicBezTo>
                  <a:cubicBezTo>
                    <a:pt x="225" y="68"/>
                    <a:pt x="224" y="69"/>
                    <a:pt x="221" y="70"/>
                  </a:cubicBezTo>
                  <a:cubicBezTo>
                    <a:pt x="194" y="76"/>
                    <a:pt x="167" y="82"/>
                    <a:pt x="141" y="88"/>
                  </a:cubicBezTo>
                  <a:cubicBezTo>
                    <a:pt x="141" y="89"/>
                    <a:pt x="141" y="89"/>
                    <a:pt x="141" y="90"/>
                  </a:cubicBezTo>
                  <a:cubicBezTo>
                    <a:pt x="169" y="84"/>
                    <a:pt x="196" y="77"/>
                    <a:pt x="225" y="71"/>
                  </a:cubicBezTo>
                  <a:cubicBezTo>
                    <a:pt x="225" y="74"/>
                    <a:pt x="225" y="78"/>
                    <a:pt x="225" y="82"/>
                  </a:cubicBezTo>
                  <a:cubicBezTo>
                    <a:pt x="192" y="90"/>
                    <a:pt x="159" y="98"/>
                    <a:pt x="126" y="106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35" y="102"/>
                    <a:pt x="145" y="100"/>
                    <a:pt x="155" y="97"/>
                  </a:cubicBezTo>
                  <a:cubicBezTo>
                    <a:pt x="155" y="97"/>
                    <a:pt x="155" y="96"/>
                    <a:pt x="155" y="96"/>
                  </a:cubicBezTo>
                  <a:cubicBezTo>
                    <a:pt x="145" y="98"/>
                    <a:pt x="135" y="101"/>
                    <a:pt x="125" y="103"/>
                  </a:cubicBezTo>
                  <a:moveTo>
                    <a:pt x="142" y="135"/>
                  </a:moveTo>
                  <a:cubicBezTo>
                    <a:pt x="135" y="132"/>
                    <a:pt x="129" y="129"/>
                    <a:pt x="123" y="126"/>
                  </a:cubicBezTo>
                  <a:cubicBezTo>
                    <a:pt x="112" y="121"/>
                    <a:pt x="101" y="116"/>
                    <a:pt x="90" y="110"/>
                  </a:cubicBezTo>
                  <a:cubicBezTo>
                    <a:pt x="80" y="105"/>
                    <a:pt x="70" y="100"/>
                    <a:pt x="60" y="95"/>
                  </a:cubicBezTo>
                  <a:cubicBezTo>
                    <a:pt x="52" y="91"/>
                    <a:pt x="44" y="87"/>
                    <a:pt x="36" y="83"/>
                  </a:cubicBezTo>
                  <a:cubicBezTo>
                    <a:pt x="31" y="81"/>
                    <a:pt x="27" y="78"/>
                    <a:pt x="22" y="76"/>
                  </a:cubicBezTo>
                  <a:cubicBezTo>
                    <a:pt x="18" y="74"/>
                    <a:pt x="17" y="65"/>
                    <a:pt x="21" y="62"/>
                  </a:cubicBezTo>
                  <a:cubicBezTo>
                    <a:pt x="23" y="61"/>
                    <a:pt x="28" y="62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1" y="59"/>
                    <a:pt x="31" y="59"/>
                  </a:cubicBezTo>
                  <a:cubicBezTo>
                    <a:pt x="35" y="61"/>
                    <a:pt x="38" y="63"/>
                    <a:pt x="42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7" y="64"/>
                    <a:pt x="33" y="63"/>
                    <a:pt x="29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2" y="64"/>
                    <a:pt x="34" y="65"/>
                  </a:cubicBezTo>
                  <a:cubicBezTo>
                    <a:pt x="59" y="76"/>
                    <a:pt x="81" y="92"/>
                    <a:pt x="103" y="107"/>
                  </a:cubicBezTo>
                  <a:cubicBezTo>
                    <a:pt x="108" y="111"/>
                    <a:pt x="114" y="115"/>
                    <a:pt x="119" y="118"/>
                  </a:cubicBezTo>
                  <a:cubicBezTo>
                    <a:pt x="120" y="119"/>
                    <a:pt x="121" y="119"/>
                    <a:pt x="121" y="119"/>
                  </a:cubicBezTo>
                  <a:cubicBezTo>
                    <a:pt x="121" y="119"/>
                    <a:pt x="121" y="119"/>
                    <a:pt x="122" y="119"/>
                  </a:cubicBezTo>
                  <a:cubicBezTo>
                    <a:pt x="127" y="118"/>
                    <a:pt x="133" y="117"/>
                    <a:pt x="139" y="115"/>
                  </a:cubicBezTo>
                  <a:cubicBezTo>
                    <a:pt x="153" y="111"/>
                    <a:pt x="166" y="107"/>
                    <a:pt x="180" y="103"/>
                  </a:cubicBezTo>
                  <a:cubicBezTo>
                    <a:pt x="183" y="102"/>
                    <a:pt x="187" y="102"/>
                    <a:pt x="191" y="101"/>
                  </a:cubicBezTo>
                  <a:cubicBezTo>
                    <a:pt x="184" y="104"/>
                    <a:pt x="177" y="106"/>
                    <a:pt x="171" y="108"/>
                  </a:cubicBezTo>
                  <a:cubicBezTo>
                    <a:pt x="164" y="110"/>
                    <a:pt x="158" y="113"/>
                    <a:pt x="151" y="115"/>
                  </a:cubicBezTo>
                  <a:cubicBezTo>
                    <a:pt x="142" y="117"/>
                    <a:pt x="139" y="125"/>
                    <a:pt x="141" y="133"/>
                  </a:cubicBezTo>
                  <a:cubicBezTo>
                    <a:pt x="141" y="133"/>
                    <a:pt x="141" y="134"/>
                    <a:pt x="142" y="135"/>
                  </a:cubicBezTo>
                  <a:moveTo>
                    <a:pt x="119" y="112"/>
                  </a:moveTo>
                  <a:cubicBezTo>
                    <a:pt x="114" y="109"/>
                    <a:pt x="110" y="106"/>
                    <a:pt x="106" y="104"/>
                  </a:cubicBezTo>
                  <a:cubicBezTo>
                    <a:pt x="93" y="96"/>
                    <a:pt x="81" y="87"/>
                    <a:pt x="69" y="79"/>
                  </a:cubicBezTo>
                  <a:cubicBezTo>
                    <a:pt x="57" y="71"/>
                    <a:pt x="44" y="62"/>
                    <a:pt x="32" y="54"/>
                  </a:cubicBezTo>
                  <a:cubicBezTo>
                    <a:pt x="29" y="52"/>
                    <a:pt x="26" y="51"/>
                    <a:pt x="24" y="49"/>
                  </a:cubicBezTo>
                  <a:cubicBezTo>
                    <a:pt x="23" y="48"/>
                    <a:pt x="22" y="47"/>
                    <a:pt x="21" y="46"/>
                  </a:cubicBezTo>
                  <a:cubicBezTo>
                    <a:pt x="20" y="39"/>
                    <a:pt x="19" y="33"/>
                    <a:pt x="23" y="26"/>
                  </a:cubicBezTo>
                  <a:cubicBezTo>
                    <a:pt x="23" y="25"/>
                    <a:pt x="24" y="24"/>
                    <a:pt x="26" y="23"/>
                  </a:cubicBezTo>
                  <a:cubicBezTo>
                    <a:pt x="42" y="20"/>
                    <a:pt x="58" y="17"/>
                    <a:pt x="74" y="14"/>
                  </a:cubicBezTo>
                  <a:cubicBezTo>
                    <a:pt x="88" y="11"/>
                    <a:pt x="102" y="8"/>
                    <a:pt x="116" y="5"/>
                  </a:cubicBezTo>
                  <a:cubicBezTo>
                    <a:pt x="118" y="5"/>
                    <a:pt x="120" y="4"/>
                    <a:pt x="122" y="4"/>
                  </a:cubicBezTo>
                  <a:cubicBezTo>
                    <a:pt x="125" y="4"/>
                    <a:pt x="128" y="5"/>
                    <a:pt x="131" y="6"/>
                  </a:cubicBezTo>
                  <a:cubicBezTo>
                    <a:pt x="163" y="22"/>
                    <a:pt x="197" y="38"/>
                    <a:pt x="230" y="54"/>
                  </a:cubicBezTo>
                  <a:cubicBezTo>
                    <a:pt x="230" y="55"/>
                    <a:pt x="230" y="55"/>
                    <a:pt x="231" y="56"/>
                  </a:cubicBezTo>
                  <a:cubicBezTo>
                    <a:pt x="213" y="60"/>
                    <a:pt x="194" y="65"/>
                    <a:pt x="176" y="69"/>
                  </a:cubicBezTo>
                  <a:cubicBezTo>
                    <a:pt x="159" y="73"/>
                    <a:pt x="143" y="78"/>
                    <a:pt x="126" y="82"/>
                  </a:cubicBezTo>
                  <a:cubicBezTo>
                    <a:pt x="124" y="82"/>
                    <a:pt x="123" y="83"/>
                    <a:pt x="122" y="84"/>
                  </a:cubicBezTo>
                  <a:cubicBezTo>
                    <a:pt x="116" y="92"/>
                    <a:pt x="113" y="100"/>
                    <a:pt x="118" y="110"/>
                  </a:cubicBezTo>
                  <a:cubicBezTo>
                    <a:pt x="118" y="110"/>
                    <a:pt x="118" y="111"/>
                    <a:pt x="119" y="112"/>
                  </a:cubicBezTo>
                  <a:moveTo>
                    <a:pt x="124" y="0"/>
                  </a:moveTo>
                  <a:cubicBezTo>
                    <a:pt x="123" y="0"/>
                    <a:pt x="123" y="0"/>
                    <a:pt x="122" y="0"/>
                  </a:cubicBezTo>
                  <a:cubicBezTo>
                    <a:pt x="114" y="1"/>
                    <a:pt x="106" y="3"/>
                    <a:pt x="98" y="5"/>
                  </a:cubicBezTo>
                  <a:cubicBezTo>
                    <a:pt x="75" y="9"/>
                    <a:pt x="52" y="14"/>
                    <a:pt x="28" y="18"/>
                  </a:cubicBezTo>
                  <a:cubicBezTo>
                    <a:pt x="22" y="19"/>
                    <a:pt x="19" y="23"/>
                    <a:pt x="16" y="28"/>
                  </a:cubicBezTo>
                  <a:cubicBezTo>
                    <a:pt x="14" y="34"/>
                    <a:pt x="15" y="40"/>
                    <a:pt x="16" y="46"/>
                  </a:cubicBezTo>
                  <a:cubicBezTo>
                    <a:pt x="17" y="50"/>
                    <a:pt x="20" y="51"/>
                    <a:pt x="23" y="53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4" y="56"/>
                    <a:pt x="23" y="56"/>
                    <a:pt x="22" y="56"/>
                  </a:cubicBezTo>
                  <a:cubicBezTo>
                    <a:pt x="20" y="57"/>
                    <a:pt x="18" y="57"/>
                    <a:pt x="17" y="58"/>
                  </a:cubicBezTo>
                  <a:cubicBezTo>
                    <a:pt x="15" y="60"/>
                    <a:pt x="15" y="63"/>
                    <a:pt x="13" y="66"/>
                  </a:cubicBezTo>
                  <a:cubicBezTo>
                    <a:pt x="13" y="67"/>
                    <a:pt x="12" y="68"/>
                    <a:pt x="11" y="68"/>
                  </a:cubicBezTo>
                  <a:cubicBezTo>
                    <a:pt x="10" y="70"/>
                    <a:pt x="7" y="71"/>
                    <a:pt x="6" y="72"/>
                  </a:cubicBezTo>
                  <a:cubicBezTo>
                    <a:pt x="3" y="78"/>
                    <a:pt x="2" y="84"/>
                    <a:pt x="3" y="90"/>
                  </a:cubicBezTo>
                  <a:cubicBezTo>
                    <a:pt x="5" y="96"/>
                    <a:pt x="6" y="102"/>
                    <a:pt x="5" y="108"/>
                  </a:cubicBezTo>
                  <a:cubicBezTo>
                    <a:pt x="3" y="117"/>
                    <a:pt x="8" y="124"/>
                    <a:pt x="14" y="129"/>
                  </a:cubicBezTo>
                  <a:cubicBezTo>
                    <a:pt x="14" y="130"/>
                    <a:pt x="15" y="132"/>
                    <a:pt x="14" y="133"/>
                  </a:cubicBezTo>
                  <a:cubicBezTo>
                    <a:pt x="14" y="134"/>
                    <a:pt x="12" y="135"/>
                    <a:pt x="11" y="135"/>
                  </a:cubicBezTo>
                  <a:cubicBezTo>
                    <a:pt x="11" y="135"/>
                    <a:pt x="10" y="135"/>
                    <a:pt x="10" y="135"/>
                  </a:cubicBezTo>
                  <a:cubicBezTo>
                    <a:pt x="9" y="135"/>
                    <a:pt x="9" y="134"/>
                    <a:pt x="8" y="134"/>
                  </a:cubicBezTo>
                  <a:cubicBezTo>
                    <a:pt x="6" y="134"/>
                    <a:pt x="5" y="136"/>
                    <a:pt x="4" y="138"/>
                  </a:cubicBezTo>
                  <a:cubicBezTo>
                    <a:pt x="0" y="146"/>
                    <a:pt x="0" y="153"/>
                    <a:pt x="2" y="161"/>
                  </a:cubicBezTo>
                  <a:cubicBezTo>
                    <a:pt x="3" y="163"/>
                    <a:pt x="4" y="165"/>
                    <a:pt x="6" y="166"/>
                  </a:cubicBezTo>
                  <a:cubicBezTo>
                    <a:pt x="18" y="174"/>
                    <a:pt x="31" y="183"/>
                    <a:pt x="43" y="192"/>
                  </a:cubicBezTo>
                  <a:cubicBezTo>
                    <a:pt x="65" y="207"/>
                    <a:pt x="88" y="223"/>
                    <a:pt x="110" y="238"/>
                  </a:cubicBezTo>
                  <a:cubicBezTo>
                    <a:pt x="112" y="239"/>
                    <a:pt x="113" y="240"/>
                    <a:pt x="115" y="240"/>
                  </a:cubicBezTo>
                  <a:cubicBezTo>
                    <a:pt x="116" y="240"/>
                    <a:pt x="117" y="240"/>
                    <a:pt x="118" y="239"/>
                  </a:cubicBezTo>
                  <a:cubicBezTo>
                    <a:pt x="125" y="236"/>
                    <a:pt x="132" y="233"/>
                    <a:pt x="139" y="230"/>
                  </a:cubicBezTo>
                  <a:cubicBezTo>
                    <a:pt x="165" y="220"/>
                    <a:pt x="190" y="209"/>
                    <a:pt x="215" y="199"/>
                  </a:cubicBezTo>
                  <a:cubicBezTo>
                    <a:pt x="220" y="197"/>
                    <a:pt x="220" y="194"/>
                    <a:pt x="216" y="191"/>
                  </a:cubicBezTo>
                  <a:cubicBezTo>
                    <a:pt x="214" y="190"/>
                    <a:pt x="212" y="189"/>
                    <a:pt x="210" y="187"/>
                  </a:cubicBezTo>
                  <a:cubicBezTo>
                    <a:pt x="207" y="185"/>
                    <a:pt x="206" y="182"/>
                    <a:pt x="209" y="179"/>
                  </a:cubicBezTo>
                  <a:cubicBezTo>
                    <a:pt x="212" y="176"/>
                    <a:pt x="215" y="173"/>
                    <a:pt x="217" y="169"/>
                  </a:cubicBezTo>
                  <a:cubicBezTo>
                    <a:pt x="218" y="169"/>
                    <a:pt x="217" y="166"/>
                    <a:pt x="216" y="165"/>
                  </a:cubicBezTo>
                  <a:cubicBezTo>
                    <a:pt x="215" y="164"/>
                    <a:pt x="213" y="163"/>
                    <a:pt x="212" y="163"/>
                  </a:cubicBezTo>
                  <a:cubicBezTo>
                    <a:pt x="207" y="160"/>
                    <a:pt x="202" y="158"/>
                    <a:pt x="197" y="156"/>
                  </a:cubicBezTo>
                  <a:cubicBezTo>
                    <a:pt x="199" y="154"/>
                    <a:pt x="200" y="154"/>
                    <a:pt x="201" y="153"/>
                  </a:cubicBezTo>
                  <a:cubicBezTo>
                    <a:pt x="202" y="152"/>
                    <a:pt x="203" y="152"/>
                    <a:pt x="203" y="151"/>
                  </a:cubicBezTo>
                  <a:cubicBezTo>
                    <a:pt x="204" y="150"/>
                    <a:pt x="205" y="149"/>
                    <a:pt x="206" y="149"/>
                  </a:cubicBezTo>
                  <a:cubicBezTo>
                    <a:pt x="210" y="147"/>
                    <a:pt x="215" y="146"/>
                    <a:pt x="220" y="145"/>
                  </a:cubicBezTo>
                  <a:cubicBezTo>
                    <a:pt x="221" y="145"/>
                    <a:pt x="222" y="143"/>
                    <a:pt x="222" y="143"/>
                  </a:cubicBezTo>
                  <a:cubicBezTo>
                    <a:pt x="222" y="142"/>
                    <a:pt x="221" y="140"/>
                    <a:pt x="221" y="140"/>
                  </a:cubicBezTo>
                  <a:cubicBezTo>
                    <a:pt x="219" y="138"/>
                    <a:pt x="217" y="137"/>
                    <a:pt x="215" y="136"/>
                  </a:cubicBezTo>
                  <a:cubicBezTo>
                    <a:pt x="210" y="133"/>
                    <a:pt x="210" y="132"/>
                    <a:pt x="212" y="127"/>
                  </a:cubicBezTo>
                  <a:cubicBezTo>
                    <a:pt x="212" y="126"/>
                    <a:pt x="213" y="125"/>
                    <a:pt x="213" y="124"/>
                  </a:cubicBezTo>
                  <a:cubicBezTo>
                    <a:pt x="215" y="118"/>
                    <a:pt x="221" y="117"/>
                    <a:pt x="226" y="114"/>
                  </a:cubicBezTo>
                  <a:cubicBezTo>
                    <a:pt x="231" y="111"/>
                    <a:pt x="237" y="110"/>
                    <a:pt x="242" y="108"/>
                  </a:cubicBezTo>
                  <a:cubicBezTo>
                    <a:pt x="243" y="107"/>
                    <a:pt x="244" y="106"/>
                    <a:pt x="244" y="106"/>
                  </a:cubicBezTo>
                  <a:cubicBezTo>
                    <a:pt x="244" y="105"/>
                    <a:pt x="243" y="104"/>
                    <a:pt x="242" y="103"/>
                  </a:cubicBezTo>
                  <a:cubicBezTo>
                    <a:pt x="241" y="102"/>
                    <a:pt x="240" y="102"/>
                    <a:pt x="240" y="101"/>
                  </a:cubicBezTo>
                  <a:cubicBezTo>
                    <a:pt x="241" y="97"/>
                    <a:pt x="242" y="93"/>
                    <a:pt x="243" y="89"/>
                  </a:cubicBezTo>
                  <a:cubicBezTo>
                    <a:pt x="244" y="88"/>
                    <a:pt x="244" y="88"/>
                    <a:pt x="245" y="87"/>
                  </a:cubicBezTo>
                  <a:cubicBezTo>
                    <a:pt x="247" y="85"/>
                    <a:pt x="247" y="83"/>
                    <a:pt x="244" y="82"/>
                  </a:cubicBezTo>
                  <a:cubicBezTo>
                    <a:pt x="240" y="80"/>
                    <a:pt x="237" y="79"/>
                    <a:pt x="233" y="77"/>
                  </a:cubicBezTo>
                  <a:cubicBezTo>
                    <a:pt x="230" y="76"/>
                    <a:pt x="230" y="75"/>
                    <a:pt x="230" y="73"/>
                  </a:cubicBezTo>
                  <a:cubicBezTo>
                    <a:pt x="230" y="68"/>
                    <a:pt x="232" y="64"/>
                    <a:pt x="236" y="62"/>
                  </a:cubicBezTo>
                  <a:cubicBezTo>
                    <a:pt x="242" y="58"/>
                    <a:pt x="241" y="55"/>
                    <a:pt x="235" y="53"/>
                  </a:cubicBezTo>
                  <a:cubicBezTo>
                    <a:pt x="234" y="52"/>
                    <a:pt x="233" y="51"/>
                    <a:pt x="231" y="51"/>
                  </a:cubicBezTo>
                  <a:cubicBezTo>
                    <a:pt x="197" y="34"/>
                    <a:pt x="162" y="17"/>
                    <a:pt x="127" y="1"/>
                  </a:cubicBezTo>
                  <a:cubicBezTo>
                    <a:pt x="126" y="0"/>
                    <a:pt x="125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28"/>
            <p:cNvSpPr>
              <a:spLocks/>
            </p:cNvSpPr>
            <p:nvPr userDrawn="1"/>
          </p:nvSpPr>
          <p:spPr bwMode="auto">
            <a:xfrm>
              <a:off x="3346450" y="3048000"/>
              <a:ext cx="231775" cy="139700"/>
            </a:xfrm>
            <a:custGeom>
              <a:avLst/>
              <a:gdLst>
                <a:gd name="T0" fmla="*/ 0 w 95"/>
                <a:gd name="T1" fmla="*/ 0 h 57"/>
                <a:gd name="T2" fmla="*/ 95 w 95"/>
                <a:gd name="T3" fmla="*/ 57 h 57"/>
                <a:gd name="T4" fmla="*/ 0 w 95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7">
                  <a:moveTo>
                    <a:pt x="0" y="0"/>
                  </a:moveTo>
                  <a:cubicBezTo>
                    <a:pt x="32" y="20"/>
                    <a:pt x="63" y="39"/>
                    <a:pt x="95" y="57"/>
                  </a:cubicBezTo>
                  <a:cubicBezTo>
                    <a:pt x="93" y="52"/>
                    <a:pt x="6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29"/>
            <p:cNvSpPr>
              <a:spLocks/>
            </p:cNvSpPr>
            <p:nvPr userDrawn="1"/>
          </p:nvSpPr>
          <p:spPr bwMode="auto">
            <a:xfrm>
              <a:off x="3600450" y="3179763"/>
              <a:ext cx="188913" cy="47625"/>
            </a:xfrm>
            <a:custGeom>
              <a:avLst/>
              <a:gdLst>
                <a:gd name="T0" fmla="*/ 77 w 77"/>
                <a:gd name="T1" fmla="*/ 0 h 19"/>
                <a:gd name="T2" fmla="*/ 0 w 77"/>
                <a:gd name="T3" fmla="*/ 17 h 19"/>
                <a:gd name="T4" fmla="*/ 0 w 77"/>
                <a:gd name="T5" fmla="*/ 19 h 19"/>
                <a:gd name="T6" fmla="*/ 77 w 77"/>
                <a:gd name="T7" fmla="*/ 2 h 19"/>
                <a:gd name="T8" fmla="*/ 77 w 7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9">
                  <a:moveTo>
                    <a:pt x="77" y="0"/>
                  </a:moveTo>
                  <a:cubicBezTo>
                    <a:pt x="51" y="6"/>
                    <a:pt x="25" y="11"/>
                    <a:pt x="0" y="17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26" y="14"/>
                    <a:pt x="52" y="8"/>
                    <a:pt x="77" y="2"/>
                  </a:cubicBezTo>
                  <a:cubicBezTo>
                    <a:pt x="77" y="2"/>
                    <a:pt x="77" y="1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30"/>
            <p:cNvSpPr>
              <a:spLocks/>
            </p:cNvSpPr>
            <p:nvPr userDrawn="1"/>
          </p:nvSpPr>
          <p:spPr bwMode="auto">
            <a:xfrm>
              <a:off x="3609975" y="3457575"/>
              <a:ext cx="153988" cy="63500"/>
            </a:xfrm>
            <a:custGeom>
              <a:avLst/>
              <a:gdLst>
                <a:gd name="T0" fmla="*/ 62 w 63"/>
                <a:gd name="T1" fmla="*/ 0 h 26"/>
                <a:gd name="T2" fmla="*/ 0 w 63"/>
                <a:gd name="T3" fmla="*/ 25 h 26"/>
                <a:gd name="T4" fmla="*/ 1 w 63"/>
                <a:gd name="T5" fmla="*/ 26 h 26"/>
                <a:gd name="T6" fmla="*/ 63 w 63"/>
                <a:gd name="T7" fmla="*/ 1 h 26"/>
                <a:gd name="T8" fmla="*/ 62 w 6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">
                  <a:moveTo>
                    <a:pt x="62" y="0"/>
                  </a:moveTo>
                  <a:cubicBezTo>
                    <a:pt x="42" y="8"/>
                    <a:pt x="21" y="16"/>
                    <a:pt x="0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22" y="18"/>
                    <a:pt x="42" y="9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31"/>
            <p:cNvSpPr>
              <a:spLocks/>
            </p:cNvSpPr>
            <p:nvPr userDrawn="1"/>
          </p:nvSpPr>
          <p:spPr bwMode="auto">
            <a:xfrm>
              <a:off x="3660775" y="3217863"/>
              <a:ext cx="193675" cy="74613"/>
            </a:xfrm>
            <a:custGeom>
              <a:avLst/>
              <a:gdLst>
                <a:gd name="T0" fmla="*/ 79 w 79"/>
                <a:gd name="T1" fmla="*/ 0 h 31"/>
                <a:gd name="T2" fmla="*/ 0 w 79"/>
                <a:gd name="T3" fmla="*/ 29 h 31"/>
                <a:gd name="T4" fmla="*/ 1 w 79"/>
                <a:gd name="T5" fmla="*/ 31 h 31"/>
                <a:gd name="T6" fmla="*/ 79 w 79"/>
                <a:gd name="T7" fmla="*/ 2 h 31"/>
                <a:gd name="T8" fmla="*/ 79 w 7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1">
                  <a:moveTo>
                    <a:pt x="79" y="0"/>
                  </a:moveTo>
                  <a:cubicBezTo>
                    <a:pt x="53" y="10"/>
                    <a:pt x="26" y="19"/>
                    <a:pt x="0" y="29"/>
                  </a:cubicBezTo>
                  <a:cubicBezTo>
                    <a:pt x="0" y="29"/>
                    <a:pt x="1" y="30"/>
                    <a:pt x="1" y="31"/>
                  </a:cubicBezTo>
                  <a:cubicBezTo>
                    <a:pt x="27" y="21"/>
                    <a:pt x="53" y="11"/>
                    <a:pt x="79" y="2"/>
                  </a:cubicBezTo>
                  <a:cubicBezTo>
                    <a:pt x="79" y="1"/>
                    <a:pt x="79" y="1"/>
                    <a:pt x="7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32"/>
            <p:cNvSpPr>
              <a:spLocks/>
            </p:cNvSpPr>
            <p:nvPr userDrawn="1"/>
          </p:nvSpPr>
          <p:spPr bwMode="auto">
            <a:xfrm>
              <a:off x="3663950" y="3232150"/>
              <a:ext cx="184150" cy="68263"/>
            </a:xfrm>
            <a:custGeom>
              <a:avLst/>
              <a:gdLst>
                <a:gd name="T0" fmla="*/ 74 w 75"/>
                <a:gd name="T1" fmla="*/ 0 h 28"/>
                <a:gd name="T2" fmla="*/ 0 w 75"/>
                <a:gd name="T3" fmla="*/ 27 h 28"/>
                <a:gd name="T4" fmla="*/ 1 w 75"/>
                <a:gd name="T5" fmla="*/ 28 h 28"/>
                <a:gd name="T6" fmla="*/ 75 w 75"/>
                <a:gd name="T7" fmla="*/ 1 h 28"/>
                <a:gd name="T8" fmla="*/ 74 w 7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8">
                  <a:moveTo>
                    <a:pt x="74" y="0"/>
                  </a:moveTo>
                  <a:cubicBezTo>
                    <a:pt x="50" y="9"/>
                    <a:pt x="25" y="18"/>
                    <a:pt x="0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25" y="19"/>
                    <a:pt x="50" y="10"/>
                    <a:pt x="75" y="1"/>
                  </a:cubicBezTo>
                  <a:cubicBezTo>
                    <a:pt x="75" y="1"/>
                    <a:pt x="74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33"/>
            <p:cNvSpPr>
              <a:spLocks noEditPoints="1"/>
            </p:cNvSpPr>
            <p:nvPr userDrawn="1"/>
          </p:nvSpPr>
          <p:spPr bwMode="auto">
            <a:xfrm>
              <a:off x="5951538" y="4260850"/>
              <a:ext cx="608013" cy="587375"/>
            </a:xfrm>
            <a:custGeom>
              <a:avLst/>
              <a:gdLst>
                <a:gd name="T0" fmla="*/ 209 w 248"/>
                <a:gd name="T1" fmla="*/ 176 h 240"/>
                <a:gd name="T2" fmla="*/ 202 w 248"/>
                <a:gd name="T3" fmla="*/ 193 h 240"/>
                <a:gd name="T4" fmla="*/ 180 w 248"/>
                <a:gd name="T5" fmla="*/ 193 h 240"/>
                <a:gd name="T6" fmla="*/ 204 w 248"/>
                <a:gd name="T7" fmla="*/ 170 h 240"/>
                <a:gd name="T8" fmla="*/ 204 w 248"/>
                <a:gd name="T9" fmla="*/ 170 h 240"/>
                <a:gd name="T10" fmla="*/ 162 w 248"/>
                <a:gd name="T11" fmla="*/ 171 h 240"/>
                <a:gd name="T12" fmla="*/ 183 w 248"/>
                <a:gd name="T13" fmla="*/ 170 h 240"/>
                <a:gd name="T14" fmla="*/ 139 w 248"/>
                <a:gd name="T15" fmla="*/ 177 h 240"/>
                <a:gd name="T16" fmla="*/ 82 w 248"/>
                <a:gd name="T17" fmla="*/ 177 h 240"/>
                <a:gd name="T18" fmla="*/ 97 w 248"/>
                <a:gd name="T19" fmla="*/ 173 h 240"/>
                <a:gd name="T20" fmla="*/ 104 w 248"/>
                <a:gd name="T21" fmla="*/ 175 h 240"/>
                <a:gd name="T22" fmla="*/ 131 w 248"/>
                <a:gd name="T23" fmla="*/ 172 h 240"/>
                <a:gd name="T24" fmla="*/ 20 w 248"/>
                <a:gd name="T25" fmla="*/ 137 h 240"/>
                <a:gd name="T26" fmla="*/ 24 w 248"/>
                <a:gd name="T27" fmla="*/ 147 h 240"/>
                <a:gd name="T28" fmla="*/ 108 w 248"/>
                <a:gd name="T29" fmla="*/ 198 h 240"/>
                <a:gd name="T30" fmla="*/ 113 w 248"/>
                <a:gd name="T31" fmla="*/ 197 h 240"/>
                <a:gd name="T32" fmla="*/ 121 w 248"/>
                <a:gd name="T33" fmla="*/ 202 h 240"/>
                <a:gd name="T34" fmla="*/ 108 w 248"/>
                <a:gd name="T35" fmla="*/ 227 h 240"/>
                <a:gd name="T36" fmla="*/ 9 w 248"/>
                <a:gd name="T37" fmla="*/ 157 h 240"/>
                <a:gd name="T38" fmla="*/ 169 w 248"/>
                <a:gd name="T39" fmla="*/ 137 h 240"/>
                <a:gd name="T40" fmla="*/ 203 w 248"/>
                <a:gd name="T41" fmla="*/ 132 h 240"/>
                <a:gd name="T42" fmla="*/ 137 w 248"/>
                <a:gd name="T43" fmla="*/ 152 h 240"/>
                <a:gd name="T44" fmla="*/ 116 w 248"/>
                <a:gd name="T45" fmla="*/ 163 h 240"/>
                <a:gd name="T46" fmla="*/ 136 w 248"/>
                <a:gd name="T47" fmla="*/ 141 h 240"/>
                <a:gd name="T48" fmla="*/ 112 w 248"/>
                <a:gd name="T49" fmla="*/ 153 h 240"/>
                <a:gd name="T50" fmla="*/ 63 w 248"/>
                <a:gd name="T51" fmla="*/ 181 h 240"/>
                <a:gd name="T52" fmla="*/ 49 w 248"/>
                <a:gd name="T53" fmla="*/ 133 h 240"/>
                <a:gd name="T54" fmla="*/ 91 w 248"/>
                <a:gd name="T55" fmla="*/ 165 h 240"/>
                <a:gd name="T56" fmla="*/ 153 w 248"/>
                <a:gd name="T57" fmla="*/ 131 h 240"/>
                <a:gd name="T58" fmla="*/ 230 w 248"/>
                <a:gd name="T59" fmla="*/ 104 h 240"/>
                <a:gd name="T60" fmla="*/ 55 w 248"/>
                <a:gd name="T61" fmla="*/ 131 h 240"/>
                <a:gd name="T62" fmla="*/ 44 w 248"/>
                <a:gd name="T63" fmla="*/ 98 h 240"/>
                <a:gd name="T64" fmla="*/ 106 w 248"/>
                <a:gd name="T65" fmla="*/ 137 h 240"/>
                <a:gd name="T66" fmla="*/ 131 w 248"/>
                <a:gd name="T67" fmla="*/ 90 h 240"/>
                <a:gd name="T68" fmla="*/ 141 w 248"/>
                <a:gd name="T69" fmla="*/ 90 h 240"/>
                <a:gd name="T70" fmla="*/ 156 w 248"/>
                <a:gd name="T71" fmla="*/ 97 h 240"/>
                <a:gd name="T72" fmla="*/ 91 w 248"/>
                <a:gd name="T73" fmla="*/ 110 h 240"/>
                <a:gd name="T74" fmla="*/ 30 w 248"/>
                <a:gd name="T75" fmla="*/ 59 h 240"/>
                <a:gd name="T76" fmla="*/ 29 w 248"/>
                <a:gd name="T77" fmla="*/ 61 h 240"/>
                <a:gd name="T78" fmla="*/ 122 w 248"/>
                <a:gd name="T79" fmla="*/ 119 h 240"/>
                <a:gd name="T80" fmla="*/ 171 w 248"/>
                <a:gd name="T81" fmla="*/ 108 h 240"/>
                <a:gd name="T82" fmla="*/ 106 w 248"/>
                <a:gd name="T83" fmla="*/ 104 h 240"/>
                <a:gd name="T84" fmla="*/ 23 w 248"/>
                <a:gd name="T85" fmla="*/ 26 h 240"/>
                <a:gd name="T86" fmla="*/ 131 w 248"/>
                <a:gd name="T87" fmla="*/ 7 h 240"/>
                <a:gd name="T88" fmla="*/ 123 w 248"/>
                <a:gd name="T89" fmla="*/ 84 h 240"/>
                <a:gd name="T90" fmla="*/ 99 w 248"/>
                <a:gd name="T91" fmla="*/ 5 h 240"/>
                <a:gd name="T92" fmla="*/ 25 w 248"/>
                <a:gd name="T93" fmla="*/ 55 h 240"/>
                <a:gd name="T94" fmla="*/ 7 w 248"/>
                <a:gd name="T95" fmla="*/ 73 h 240"/>
                <a:gd name="T96" fmla="*/ 11 w 248"/>
                <a:gd name="T97" fmla="*/ 135 h 240"/>
                <a:gd name="T98" fmla="*/ 6 w 248"/>
                <a:gd name="T99" fmla="*/ 166 h 240"/>
                <a:gd name="T100" fmla="*/ 140 w 248"/>
                <a:gd name="T101" fmla="*/ 231 h 240"/>
                <a:gd name="T102" fmla="*/ 218 w 248"/>
                <a:gd name="T103" fmla="*/ 170 h 240"/>
                <a:gd name="T104" fmla="*/ 204 w 248"/>
                <a:gd name="T105" fmla="*/ 151 h 240"/>
                <a:gd name="T106" fmla="*/ 216 w 248"/>
                <a:gd name="T107" fmla="*/ 137 h 240"/>
                <a:gd name="T108" fmla="*/ 245 w 248"/>
                <a:gd name="T109" fmla="*/ 106 h 240"/>
                <a:gd name="T110" fmla="*/ 245 w 248"/>
                <a:gd name="T111" fmla="*/ 82 h 240"/>
                <a:gd name="T112" fmla="*/ 232 w 248"/>
                <a:gd name="T113" fmla="*/ 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240">
                  <a:moveTo>
                    <a:pt x="121" y="212"/>
                  </a:moveTo>
                  <a:cubicBezTo>
                    <a:pt x="121" y="212"/>
                    <a:pt x="122" y="212"/>
                    <a:pt x="122" y="212"/>
                  </a:cubicBezTo>
                  <a:cubicBezTo>
                    <a:pt x="133" y="205"/>
                    <a:pt x="145" y="202"/>
                    <a:pt x="156" y="197"/>
                  </a:cubicBezTo>
                  <a:cubicBezTo>
                    <a:pt x="173" y="190"/>
                    <a:pt x="189" y="184"/>
                    <a:pt x="205" y="177"/>
                  </a:cubicBezTo>
                  <a:cubicBezTo>
                    <a:pt x="206" y="177"/>
                    <a:pt x="207" y="177"/>
                    <a:pt x="209" y="176"/>
                  </a:cubicBezTo>
                  <a:cubicBezTo>
                    <a:pt x="200" y="183"/>
                    <a:pt x="190" y="185"/>
                    <a:pt x="180" y="189"/>
                  </a:cubicBezTo>
                  <a:cubicBezTo>
                    <a:pt x="177" y="190"/>
                    <a:pt x="174" y="192"/>
                    <a:pt x="171" y="194"/>
                  </a:cubicBezTo>
                  <a:cubicBezTo>
                    <a:pt x="182" y="190"/>
                    <a:pt x="192" y="186"/>
                    <a:pt x="203" y="182"/>
                  </a:cubicBezTo>
                  <a:cubicBezTo>
                    <a:pt x="204" y="185"/>
                    <a:pt x="204" y="188"/>
                    <a:pt x="204" y="191"/>
                  </a:cubicBezTo>
                  <a:cubicBezTo>
                    <a:pt x="204" y="192"/>
                    <a:pt x="203" y="193"/>
                    <a:pt x="202" y="193"/>
                  </a:cubicBezTo>
                  <a:cubicBezTo>
                    <a:pt x="180" y="203"/>
                    <a:pt x="157" y="212"/>
                    <a:pt x="135" y="221"/>
                  </a:cubicBezTo>
                  <a:cubicBezTo>
                    <a:pt x="130" y="223"/>
                    <a:pt x="125" y="226"/>
                    <a:pt x="119" y="228"/>
                  </a:cubicBezTo>
                  <a:cubicBezTo>
                    <a:pt x="118" y="225"/>
                    <a:pt x="118" y="222"/>
                    <a:pt x="117" y="219"/>
                  </a:cubicBezTo>
                  <a:cubicBezTo>
                    <a:pt x="138" y="211"/>
                    <a:pt x="159" y="203"/>
                    <a:pt x="181" y="194"/>
                  </a:cubicBezTo>
                  <a:cubicBezTo>
                    <a:pt x="180" y="194"/>
                    <a:pt x="180" y="193"/>
                    <a:pt x="180" y="193"/>
                  </a:cubicBezTo>
                  <a:cubicBezTo>
                    <a:pt x="159" y="201"/>
                    <a:pt x="138" y="209"/>
                    <a:pt x="117" y="218"/>
                  </a:cubicBezTo>
                  <a:cubicBezTo>
                    <a:pt x="117" y="215"/>
                    <a:pt x="116" y="212"/>
                    <a:pt x="120" y="212"/>
                  </a:cubicBezTo>
                  <a:cubicBezTo>
                    <a:pt x="120" y="212"/>
                    <a:pt x="120" y="212"/>
                    <a:pt x="121" y="212"/>
                  </a:cubicBezTo>
                  <a:cubicBezTo>
                    <a:pt x="121" y="212"/>
                    <a:pt x="121" y="212"/>
                    <a:pt x="121" y="212"/>
                  </a:cubicBezTo>
                  <a:moveTo>
                    <a:pt x="204" y="170"/>
                  </a:moveTo>
                  <a:cubicBezTo>
                    <a:pt x="201" y="170"/>
                    <a:pt x="199" y="167"/>
                    <a:pt x="197" y="166"/>
                  </a:cubicBezTo>
                  <a:cubicBezTo>
                    <a:pt x="196" y="165"/>
                    <a:pt x="195" y="164"/>
                    <a:pt x="195" y="162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200" y="164"/>
                    <a:pt x="204" y="166"/>
                    <a:pt x="208" y="168"/>
                  </a:cubicBezTo>
                  <a:cubicBezTo>
                    <a:pt x="206" y="169"/>
                    <a:pt x="205" y="170"/>
                    <a:pt x="204" y="170"/>
                  </a:cubicBezTo>
                  <a:moveTo>
                    <a:pt x="131" y="172"/>
                  </a:moveTo>
                  <a:cubicBezTo>
                    <a:pt x="150" y="164"/>
                    <a:pt x="171" y="161"/>
                    <a:pt x="191" y="158"/>
                  </a:cubicBezTo>
                  <a:cubicBezTo>
                    <a:pt x="191" y="160"/>
                    <a:pt x="191" y="162"/>
                    <a:pt x="190" y="164"/>
                  </a:cubicBezTo>
                  <a:cubicBezTo>
                    <a:pt x="190" y="165"/>
                    <a:pt x="188" y="166"/>
                    <a:pt x="187" y="166"/>
                  </a:cubicBezTo>
                  <a:cubicBezTo>
                    <a:pt x="179" y="168"/>
                    <a:pt x="170" y="169"/>
                    <a:pt x="162" y="171"/>
                  </a:cubicBezTo>
                  <a:cubicBezTo>
                    <a:pt x="161" y="171"/>
                    <a:pt x="160" y="171"/>
                    <a:pt x="160" y="172"/>
                  </a:cubicBezTo>
                  <a:cubicBezTo>
                    <a:pt x="160" y="173"/>
                    <a:pt x="160" y="173"/>
                    <a:pt x="160" y="173"/>
                  </a:cubicBezTo>
                  <a:cubicBezTo>
                    <a:pt x="170" y="171"/>
                    <a:pt x="180" y="169"/>
                    <a:pt x="191" y="167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88" y="169"/>
                    <a:pt x="186" y="170"/>
                    <a:pt x="183" y="170"/>
                  </a:cubicBezTo>
                  <a:cubicBezTo>
                    <a:pt x="153" y="178"/>
                    <a:pt x="123" y="185"/>
                    <a:pt x="93" y="192"/>
                  </a:cubicBezTo>
                  <a:cubicBezTo>
                    <a:pt x="91" y="192"/>
                    <a:pt x="89" y="192"/>
                    <a:pt x="87" y="193"/>
                  </a:cubicBezTo>
                  <a:cubicBezTo>
                    <a:pt x="87" y="193"/>
                    <a:pt x="86" y="193"/>
                    <a:pt x="85" y="193"/>
                  </a:cubicBezTo>
                  <a:cubicBezTo>
                    <a:pt x="83" y="193"/>
                    <a:pt x="83" y="192"/>
                    <a:pt x="82" y="190"/>
                  </a:cubicBezTo>
                  <a:cubicBezTo>
                    <a:pt x="101" y="185"/>
                    <a:pt x="120" y="184"/>
                    <a:pt x="139" y="177"/>
                  </a:cubicBezTo>
                  <a:cubicBezTo>
                    <a:pt x="131" y="179"/>
                    <a:pt x="123" y="180"/>
                    <a:pt x="115" y="182"/>
                  </a:cubicBezTo>
                  <a:cubicBezTo>
                    <a:pt x="104" y="184"/>
                    <a:pt x="93" y="186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1" y="187"/>
                    <a:pt x="80" y="186"/>
                    <a:pt x="80" y="186"/>
                  </a:cubicBezTo>
                  <a:cubicBezTo>
                    <a:pt x="80" y="183"/>
                    <a:pt x="81" y="180"/>
                    <a:pt x="82" y="177"/>
                  </a:cubicBezTo>
                  <a:cubicBezTo>
                    <a:pt x="82" y="177"/>
                    <a:pt x="83" y="176"/>
                    <a:pt x="83" y="176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4" y="176"/>
                    <a:pt x="84" y="176"/>
                    <a:pt x="85" y="176"/>
                  </a:cubicBezTo>
                  <a:cubicBezTo>
                    <a:pt x="87" y="176"/>
                    <a:pt x="89" y="175"/>
                    <a:pt x="91" y="175"/>
                  </a:cubicBezTo>
                  <a:cubicBezTo>
                    <a:pt x="93" y="174"/>
                    <a:pt x="94" y="173"/>
                    <a:pt x="97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101" y="173"/>
                    <a:pt x="103" y="173"/>
                    <a:pt x="104" y="175"/>
                  </a:cubicBezTo>
                  <a:cubicBezTo>
                    <a:pt x="98" y="176"/>
                    <a:pt x="92" y="177"/>
                    <a:pt x="86" y="178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117" y="176"/>
                    <a:pt x="146" y="171"/>
                    <a:pt x="176" y="165"/>
                  </a:cubicBezTo>
                  <a:cubicBezTo>
                    <a:pt x="176" y="165"/>
                    <a:pt x="176" y="164"/>
                    <a:pt x="176" y="164"/>
                  </a:cubicBezTo>
                  <a:cubicBezTo>
                    <a:pt x="161" y="166"/>
                    <a:pt x="146" y="169"/>
                    <a:pt x="131" y="172"/>
                  </a:cubicBezTo>
                  <a:moveTo>
                    <a:pt x="108" y="169"/>
                  </a:moveTo>
                  <a:cubicBezTo>
                    <a:pt x="104" y="165"/>
                    <a:pt x="104" y="159"/>
                    <a:pt x="104" y="154"/>
                  </a:cubicBezTo>
                  <a:cubicBezTo>
                    <a:pt x="105" y="159"/>
                    <a:pt x="107" y="164"/>
                    <a:pt x="108" y="169"/>
                  </a:cubicBezTo>
                  <a:moveTo>
                    <a:pt x="15" y="141"/>
                  </a:moveTo>
                  <a:cubicBezTo>
                    <a:pt x="17" y="141"/>
                    <a:pt x="19" y="139"/>
                    <a:pt x="20" y="137"/>
                  </a:cubicBezTo>
                  <a:cubicBezTo>
                    <a:pt x="24" y="140"/>
                    <a:pt x="27" y="144"/>
                    <a:pt x="30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6" y="146"/>
                    <a:pt x="23" y="145"/>
                    <a:pt x="19" y="142"/>
                  </a:cubicBezTo>
                  <a:cubicBezTo>
                    <a:pt x="19" y="144"/>
                    <a:pt x="19" y="145"/>
                    <a:pt x="20" y="145"/>
                  </a:cubicBezTo>
                  <a:cubicBezTo>
                    <a:pt x="21" y="146"/>
                    <a:pt x="22" y="147"/>
                    <a:pt x="24" y="147"/>
                  </a:cubicBezTo>
                  <a:cubicBezTo>
                    <a:pt x="36" y="153"/>
                    <a:pt x="43" y="164"/>
                    <a:pt x="52" y="174"/>
                  </a:cubicBezTo>
                  <a:cubicBezTo>
                    <a:pt x="59" y="183"/>
                    <a:pt x="67" y="192"/>
                    <a:pt x="75" y="201"/>
                  </a:cubicBezTo>
                  <a:cubicBezTo>
                    <a:pt x="77" y="204"/>
                    <a:pt x="79" y="205"/>
                    <a:pt x="82" y="205"/>
                  </a:cubicBezTo>
                  <a:cubicBezTo>
                    <a:pt x="83" y="205"/>
                    <a:pt x="84" y="204"/>
                    <a:pt x="85" y="204"/>
                  </a:cubicBezTo>
                  <a:cubicBezTo>
                    <a:pt x="93" y="202"/>
                    <a:pt x="101" y="200"/>
                    <a:pt x="108" y="198"/>
                  </a:cubicBezTo>
                  <a:cubicBezTo>
                    <a:pt x="108" y="198"/>
                    <a:pt x="109" y="198"/>
                    <a:pt x="109" y="198"/>
                  </a:cubicBezTo>
                  <a:cubicBezTo>
                    <a:pt x="110" y="198"/>
                    <a:pt x="111" y="199"/>
                    <a:pt x="111" y="199"/>
                  </a:cubicBezTo>
                  <a:cubicBezTo>
                    <a:pt x="113" y="199"/>
                    <a:pt x="114" y="200"/>
                    <a:pt x="116" y="201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5" y="199"/>
                    <a:pt x="114" y="198"/>
                    <a:pt x="113" y="197"/>
                  </a:cubicBezTo>
                  <a:cubicBezTo>
                    <a:pt x="129" y="194"/>
                    <a:pt x="144" y="190"/>
                    <a:pt x="159" y="186"/>
                  </a:cubicBezTo>
                  <a:cubicBezTo>
                    <a:pt x="159" y="187"/>
                    <a:pt x="159" y="187"/>
                    <a:pt x="159" y="187"/>
                  </a:cubicBezTo>
                  <a:cubicBezTo>
                    <a:pt x="155" y="188"/>
                    <a:pt x="152" y="190"/>
                    <a:pt x="148" y="191"/>
                  </a:cubicBezTo>
                  <a:cubicBezTo>
                    <a:pt x="140" y="194"/>
                    <a:pt x="132" y="197"/>
                    <a:pt x="124" y="200"/>
                  </a:cubicBezTo>
                  <a:cubicBezTo>
                    <a:pt x="123" y="201"/>
                    <a:pt x="122" y="202"/>
                    <a:pt x="121" y="202"/>
                  </a:cubicBezTo>
                  <a:cubicBezTo>
                    <a:pt x="120" y="202"/>
                    <a:pt x="119" y="203"/>
                    <a:pt x="118" y="203"/>
                  </a:cubicBezTo>
                  <a:cubicBezTo>
                    <a:pt x="117" y="203"/>
                    <a:pt x="117" y="203"/>
                    <a:pt x="117" y="203"/>
                  </a:cubicBezTo>
                  <a:cubicBezTo>
                    <a:pt x="116" y="203"/>
                    <a:pt x="116" y="202"/>
                    <a:pt x="115" y="202"/>
                  </a:cubicBezTo>
                  <a:cubicBezTo>
                    <a:pt x="113" y="202"/>
                    <a:pt x="112" y="203"/>
                    <a:pt x="111" y="205"/>
                  </a:cubicBezTo>
                  <a:cubicBezTo>
                    <a:pt x="107" y="212"/>
                    <a:pt x="106" y="219"/>
                    <a:pt x="108" y="227"/>
                  </a:cubicBezTo>
                  <a:cubicBezTo>
                    <a:pt x="106" y="227"/>
                    <a:pt x="105" y="226"/>
                    <a:pt x="104" y="226"/>
                  </a:cubicBezTo>
                  <a:cubicBezTo>
                    <a:pt x="89" y="215"/>
                    <a:pt x="74" y="205"/>
                    <a:pt x="59" y="194"/>
                  </a:cubicBezTo>
                  <a:cubicBezTo>
                    <a:pt x="49" y="188"/>
                    <a:pt x="40" y="181"/>
                    <a:pt x="30" y="174"/>
                  </a:cubicBezTo>
                  <a:cubicBezTo>
                    <a:pt x="25" y="170"/>
                    <a:pt x="19" y="167"/>
                    <a:pt x="14" y="163"/>
                  </a:cubicBezTo>
                  <a:cubicBezTo>
                    <a:pt x="12" y="161"/>
                    <a:pt x="9" y="159"/>
                    <a:pt x="9" y="157"/>
                  </a:cubicBezTo>
                  <a:cubicBezTo>
                    <a:pt x="7" y="152"/>
                    <a:pt x="7" y="147"/>
                    <a:pt x="10" y="142"/>
                  </a:cubicBezTo>
                  <a:cubicBezTo>
                    <a:pt x="10" y="141"/>
                    <a:pt x="12" y="140"/>
                    <a:pt x="12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4" y="141"/>
                    <a:pt x="14" y="141"/>
                    <a:pt x="15" y="141"/>
                  </a:cubicBezTo>
                  <a:moveTo>
                    <a:pt x="169" y="137"/>
                  </a:moveTo>
                  <a:cubicBezTo>
                    <a:pt x="181" y="130"/>
                    <a:pt x="195" y="127"/>
                    <a:pt x="208" y="124"/>
                  </a:cubicBezTo>
                  <a:cubicBezTo>
                    <a:pt x="208" y="128"/>
                    <a:pt x="207" y="130"/>
                    <a:pt x="203" y="130"/>
                  </a:cubicBezTo>
                  <a:cubicBezTo>
                    <a:pt x="197" y="131"/>
                    <a:pt x="191" y="133"/>
                    <a:pt x="185" y="134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91" y="134"/>
                    <a:pt x="197" y="133"/>
                    <a:pt x="203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4" y="132"/>
                    <a:pt x="205" y="132"/>
                    <a:pt x="207" y="133"/>
                  </a:cubicBezTo>
                  <a:cubicBezTo>
                    <a:pt x="206" y="134"/>
                    <a:pt x="205" y="135"/>
                    <a:pt x="204" y="135"/>
                  </a:cubicBezTo>
                  <a:cubicBezTo>
                    <a:pt x="183" y="140"/>
                    <a:pt x="162" y="145"/>
                    <a:pt x="141" y="151"/>
                  </a:cubicBezTo>
                  <a:cubicBezTo>
                    <a:pt x="140" y="151"/>
                    <a:pt x="138" y="151"/>
                    <a:pt x="137" y="152"/>
                  </a:cubicBezTo>
                  <a:cubicBezTo>
                    <a:pt x="137" y="152"/>
                    <a:pt x="137" y="153"/>
                    <a:pt x="137" y="153"/>
                  </a:cubicBezTo>
                  <a:cubicBezTo>
                    <a:pt x="160" y="148"/>
                    <a:pt x="183" y="142"/>
                    <a:pt x="206" y="136"/>
                  </a:cubicBezTo>
                  <a:cubicBezTo>
                    <a:pt x="206" y="137"/>
                    <a:pt x="206" y="137"/>
                    <a:pt x="207" y="138"/>
                  </a:cubicBezTo>
                  <a:cubicBezTo>
                    <a:pt x="205" y="138"/>
                    <a:pt x="204" y="139"/>
                    <a:pt x="203" y="139"/>
                  </a:cubicBezTo>
                  <a:cubicBezTo>
                    <a:pt x="174" y="147"/>
                    <a:pt x="145" y="155"/>
                    <a:pt x="116" y="163"/>
                  </a:cubicBezTo>
                  <a:cubicBezTo>
                    <a:pt x="114" y="163"/>
                    <a:pt x="113" y="164"/>
                    <a:pt x="112" y="164"/>
                  </a:cubicBezTo>
                  <a:cubicBezTo>
                    <a:pt x="110" y="164"/>
                    <a:pt x="109" y="162"/>
                    <a:pt x="109" y="158"/>
                  </a:cubicBezTo>
                  <a:cubicBezTo>
                    <a:pt x="109" y="156"/>
                    <a:pt x="108" y="155"/>
                    <a:pt x="108" y="154"/>
                  </a:cubicBezTo>
                  <a:cubicBezTo>
                    <a:pt x="108" y="149"/>
                    <a:pt x="109" y="148"/>
                    <a:pt x="114" y="147"/>
                  </a:cubicBezTo>
                  <a:cubicBezTo>
                    <a:pt x="121" y="145"/>
                    <a:pt x="129" y="143"/>
                    <a:pt x="136" y="141"/>
                  </a:cubicBezTo>
                  <a:cubicBezTo>
                    <a:pt x="137" y="141"/>
                    <a:pt x="137" y="141"/>
                    <a:pt x="138" y="141"/>
                  </a:cubicBezTo>
                  <a:cubicBezTo>
                    <a:pt x="140" y="141"/>
                    <a:pt x="142" y="142"/>
                    <a:pt x="143" y="142"/>
                  </a:cubicBezTo>
                  <a:cubicBezTo>
                    <a:pt x="143" y="142"/>
                    <a:pt x="143" y="143"/>
                    <a:pt x="143" y="143"/>
                  </a:cubicBezTo>
                  <a:cubicBezTo>
                    <a:pt x="133" y="146"/>
                    <a:pt x="122" y="149"/>
                    <a:pt x="111" y="152"/>
                  </a:cubicBezTo>
                  <a:cubicBezTo>
                    <a:pt x="111" y="152"/>
                    <a:pt x="112" y="153"/>
                    <a:pt x="112" y="153"/>
                  </a:cubicBezTo>
                  <a:cubicBezTo>
                    <a:pt x="134" y="147"/>
                    <a:pt x="155" y="142"/>
                    <a:pt x="177" y="136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4" y="135"/>
                    <a:pt x="172" y="136"/>
                    <a:pt x="169" y="137"/>
                  </a:cubicBezTo>
                  <a:moveTo>
                    <a:pt x="74" y="193"/>
                  </a:moveTo>
                  <a:cubicBezTo>
                    <a:pt x="70" y="189"/>
                    <a:pt x="67" y="185"/>
                    <a:pt x="63" y="181"/>
                  </a:cubicBezTo>
                  <a:cubicBezTo>
                    <a:pt x="56" y="172"/>
                    <a:pt x="49" y="163"/>
                    <a:pt x="42" y="155"/>
                  </a:cubicBezTo>
                  <a:cubicBezTo>
                    <a:pt x="36" y="148"/>
                    <a:pt x="30" y="141"/>
                    <a:pt x="24" y="134"/>
                  </a:cubicBezTo>
                  <a:cubicBezTo>
                    <a:pt x="20" y="129"/>
                    <a:pt x="16" y="125"/>
                    <a:pt x="13" y="120"/>
                  </a:cubicBezTo>
                  <a:cubicBezTo>
                    <a:pt x="10" y="115"/>
                    <a:pt x="11" y="110"/>
                    <a:pt x="12" y="105"/>
                  </a:cubicBezTo>
                  <a:cubicBezTo>
                    <a:pt x="25" y="115"/>
                    <a:pt x="38" y="123"/>
                    <a:pt x="49" y="133"/>
                  </a:cubicBezTo>
                  <a:cubicBezTo>
                    <a:pt x="61" y="144"/>
                    <a:pt x="70" y="156"/>
                    <a:pt x="81" y="167"/>
                  </a:cubicBezTo>
                  <a:cubicBezTo>
                    <a:pt x="81" y="166"/>
                    <a:pt x="82" y="166"/>
                    <a:pt x="83" y="165"/>
                  </a:cubicBezTo>
                  <a:cubicBezTo>
                    <a:pt x="77" y="159"/>
                    <a:pt x="72" y="153"/>
                    <a:pt x="67" y="147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75" y="152"/>
                    <a:pt x="83" y="159"/>
                    <a:pt x="91" y="165"/>
                  </a:cubicBezTo>
                  <a:cubicBezTo>
                    <a:pt x="87" y="166"/>
                    <a:pt x="84" y="167"/>
                    <a:pt x="81" y="168"/>
                  </a:cubicBezTo>
                  <a:cubicBezTo>
                    <a:pt x="80" y="168"/>
                    <a:pt x="79" y="169"/>
                    <a:pt x="78" y="170"/>
                  </a:cubicBezTo>
                  <a:cubicBezTo>
                    <a:pt x="72" y="176"/>
                    <a:pt x="71" y="183"/>
                    <a:pt x="73" y="191"/>
                  </a:cubicBezTo>
                  <a:cubicBezTo>
                    <a:pt x="73" y="191"/>
                    <a:pt x="74" y="192"/>
                    <a:pt x="74" y="193"/>
                  </a:cubicBezTo>
                  <a:moveTo>
                    <a:pt x="153" y="131"/>
                  </a:moveTo>
                  <a:cubicBezTo>
                    <a:pt x="152" y="131"/>
                    <a:pt x="151" y="130"/>
                    <a:pt x="150" y="128"/>
                  </a:cubicBezTo>
                  <a:cubicBezTo>
                    <a:pt x="149" y="125"/>
                    <a:pt x="150" y="123"/>
                    <a:pt x="153" y="122"/>
                  </a:cubicBezTo>
                  <a:cubicBezTo>
                    <a:pt x="182" y="112"/>
                    <a:pt x="210" y="102"/>
                    <a:pt x="238" y="92"/>
                  </a:cubicBezTo>
                  <a:cubicBezTo>
                    <a:pt x="239" y="92"/>
                    <a:pt x="239" y="92"/>
                    <a:pt x="241" y="92"/>
                  </a:cubicBezTo>
                  <a:cubicBezTo>
                    <a:pt x="237" y="97"/>
                    <a:pt x="236" y="102"/>
                    <a:pt x="230" y="104"/>
                  </a:cubicBezTo>
                  <a:cubicBezTo>
                    <a:pt x="205" y="113"/>
                    <a:pt x="181" y="122"/>
                    <a:pt x="156" y="131"/>
                  </a:cubicBezTo>
                  <a:cubicBezTo>
                    <a:pt x="155" y="131"/>
                    <a:pt x="154" y="131"/>
                    <a:pt x="153" y="131"/>
                  </a:cubicBezTo>
                  <a:moveTo>
                    <a:pt x="100" y="165"/>
                  </a:moveTo>
                  <a:cubicBezTo>
                    <a:pt x="97" y="163"/>
                    <a:pt x="95" y="162"/>
                    <a:pt x="93" y="160"/>
                  </a:cubicBezTo>
                  <a:cubicBezTo>
                    <a:pt x="80" y="150"/>
                    <a:pt x="68" y="141"/>
                    <a:pt x="55" y="131"/>
                  </a:cubicBezTo>
                  <a:cubicBezTo>
                    <a:pt x="42" y="121"/>
                    <a:pt x="29" y="111"/>
                    <a:pt x="15" y="100"/>
                  </a:cubicBezTo>
                  <a:cubicBezTo>
                    <a:pt x="9" y="96"/>
                    <a:pt x="9" y="89"/>
                    <a:pt x="10" y="83"/>
                  </a:cubicBezTo>
                  <a:cubicBezTo>
                    <a:pt x="10" y="80"/>
                    <a:pt x="12" y="76"/>
                    <a:pt x="14" y="73"/>
                  </a:cubicBezTo>
                  <a:cubicBezTo>
                    <a:pt x="14" y="79"/>
                    <a:pt x="19" y="80"/>
                    <a:pt x="23" y="83"/>
                  </a:cubicBezTo>
                  <a:cubicBezTo>
                    <a:pt x="30" y="87"/>
                    <a:pt x="37" y="93"/>
                    <a:pt x="44" y="98"/>
                  </a:cubicBezTo>
                  <a:cubicBezTo>
                    <a:pt x="60" y="109"/>
                    <a:pt x="77" y="121"/>
                    <a:pt x="93" y="133"/>
                  </a:cubicBezTo>
                  <a:cubicBezTo>
                    <a:pt x="95" y="134"/>
                    <a:pt x="97" y="135"/>
                    <a:pt x="99" y="136"/>
                  </a:cubicBezTo>
                  <a:cubicBezTo>
                    <a:pt x="83" y="121"/>
                    <a:pt x="65" y="108"/>
                    <a:pt x="48" y="95"/>
                  </a:cubicBezTo>
                  <a:cubicBezTo>
                    <a:pt x="73" y="107"/>
                    <a:pt x="98" y="120"/>
                    <a:pt x="124" y="133"/>
                  </a:cubicBezTo>
                  <a:cubicBezTo>
                    <a:pt x="117" y="135"/>
                    <a:pt x="111" y="136"/>
                    <a:pt x="106" y="137"/>
                  </a:cubicBezTo>
                  <a:cubicBezTo>
                    <a:pt x="104" y="138"/>
                    <a:pt x="102" y="139"/>
                    <a:pt x="101" y="141"/>
                  </a:cubicBezTo>
                  <a:cubicBezTo>
                    <a:pt x="97" y="147"/>
                    <a:pt x="97" y="154"/>
                    <a:pt x="100" y="165"/>
                  </a:cubicBezTo>
                  <a:moveTo>
                    <a:pt x="126" y="103"/>
                  </a:moveTo>
                  <a:cubicBezTo>
                    <a:pt x="125" y="99"/>
                    <a:pt x="125" y="95"/>
                    <a:pt x="128" y="92"/>
                  </a:cubicBezTo>
                  <a:cubicBezTo>
                    <a:pt x="128" y="91"/>
                    <a:pt x="130" y="90"/>
                    <a:pt x="131" y="90"/>
                  </a:cubicBezTo>
                  <a:cubicBezTo>
                    <a:pt x="155" y="84"/>
                    <a:pt x="180" y="77"/>
                    <a:pt x="204" y="71"/>
                  </a:cubicBezTo>
                  <a:cubicBezTo>
                    <a:pt x="211" y="69"/>
                    <a:pt x="219" y="67"/>
                    <a:pt x="227" y="65"/>
                  </a:cubicBezTo>
                  <a:cubicBezTo>
                    <a:pt x="226" y="68"/>
                    <a:pt x="225" y="70"/>
                    <a:pt x="221" y="70"/>
                  </a:cubicBezTo>
                  <a:cubicBezTo>
                    <a:pt x="195" y="76"/>
                    <a:pt x="168" y="82"/>
                    <a:pt x="141" y="88"/>
                  </a:cubicBezTo>
                  <a:cubicBezTo>
                    <a:pt x="141" y="89"/>
                    <a:pt x="141" y="90"/>
                    <a:pt x="141" y="90"/>
                  </a:cubicBezTo>
                  <a:cubicBezTo>
                    <a:pt x="169" y="84"/>
                    <a:pt x="197" y="78"/>
                    <a:pt x="225" y="71"/>
                  </a:cubicBezTo>
                  <a:cubicBezTo>
                    <a:pt x="225" y="75"/>
                    <a:pt x="226" y="78"/>
                    <a:pt x="226" y="82"/>
                  </a:cubicBezTo>
                  <a:cubicBezTo>
                    <a:pt x="193" y="90"/>
                    <a:pt x="159" y="98"/>
                    <a:pt x="126" y="106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36" y="103"/>
                    <a:pt x="146" y="100"/>
                    <a:pt x="156" y="97"/>
                  </a:cubicBezTo>
                  <a:cubicBezTo>
                    <a:pt x="156" y="97"/>
                    <a:pt x="155" y="97"/>
                    <a:pt x="155" y="96"/>
                  </a:cubicBezTo>
                  <a:cubicBezTo>
                    <a:pt x="146" y="99"/>
                    <a:pt x="136" y="101"/>
                    <a:pt x="126" y="103"/>
                  </a:cubicBezTo>
                  <a:moveTo>
                    <a:pt x="142" y="136"/>
                  </a:moveTo>
                  <a:cubicBezTo>
                    <a:pt x="136" y="133"/>
                    <a:pt x="130" y="130"/>
                    <a:pt x="124" y="127"/>
                  </a:cubicBezTo>
                  <a:cubicBezTo>
                    <a:pt x="113" y="121"/>
                    <a:pt x="102" y="116"/>
                    <a:pt x="91" y="110"/>
                  </a:cubicBezTo>
                  <a:cubicBezTo>
                    <a:pt x="80" y="105"/>
                    <a:pt x="70" y="100"/>
                    <a:pt x="60" y="95"/>
                  </a:cubicBezTo>
                  <a:cubicBezTo>
                    <a:pt x="52" y="91"/>
                    <a:pt x="44" y="87"/>
                    <a:pt x="36" y="83"/>
                  </a:cubicBezTo>
                  <a:cubicBezTo>
                    <a:pt x="32" y="81"/>
                    <a:pt x="27" y="79"/>
                    <a:pt x="22" y="76"/>
                  </a:cubicBezTo>
                  <a:cubicBezTo>
                    <a:pt x="19" y="74"/>
                    <a:pt x="17" y="65"/>
                    <a:pt x="21" y="63"/>
                  </a:cubicBezTo>
                  <a:cubicBezTo>
                    <a:pt x="24" y="61"/>
                    <a:pt x="28" y="62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5" y="61"/>
                    <a:pt x="39" y="64"/>
                    <a:pt x="42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5"/>
                    <a:pt x="33" y="63"/>
                    <a:pt x="29" y="61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1" y="63"/>
                    <a:pt x="33" y="65"/>
                    <a:pt x="35" y="66"/>
                  </a:cubicBezTo>
                  <a:cubicBezTo>
                    <a:pt x="60" y="76"/>
                    <a:pt x="81" y="93"/>
                    <a:pt x="103" y="108"/>
                  </a:cubicBezTo>
                  <a:cubicBezTo>
                    <a:pt x="109" y="111"/>
                    <a:pt x="114" y="115"/>
                    <a:pt x="119" y="119"/>
                  </a:cubicBezTo>
                  <a:cubicBezTo>
                    <a:pt x="120" y="119"/>
                    <a:pt x="121" y="119"/>
                    <a:pt x="122" y="119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8" y="118"/>
                    <a:pt x="134" y="117"/>
                    <a:pt x="139" y="116"/>
                  </a:cubicBezTo>
                  <a:cubicBezTo>
                    <a:pt x="153" y="112"/>
                    <a:pt x="167" y="108"/>
                    <a:pt x="181" y="104"/>
                  </a:cubicBezTo>
                  <a:cubicBezTo>
                    <a:pt x="184" y="103"/>
                    <a:pt x="187" y="102"/>
                    <a:pt x="191" y="102"/>
                  </a:cubicBezTo>
                  <a:cubicBezTo>
                    <a:pt x="184" y="104"/>
                    <a:pt x="178" y="106"/>
                    <a:pt x="171" y="108"/>
                  </a:cubicBezTo>
                  <a:cubicBezTo>
                    <a:pt x="165" y="111"/>
                    <a:pt x="158" y="113"/>
                    <a:pt x="151" y="115"/>
                  </a:cubicBezTo>
                  <a:cubicBezTo>
                    <a:pt x="143" y="117"/>
                    <a:pt x="139" y="125"/>
                    <a:pt x="142" y="133"/>
                  </a:cubicBezTo>
                  <a:cubicBezTo>
                    <a:pt x="142" y="134"/>
                    <a:pt x="142" y="134"/>
                    <a:pt x="142" y="136"/>
                  </a:cubicBezTo>
                  <a:moveTo>
                    <a:pt x="119" y="113"/>
                  </a:moveTo>
                  <a:cubicBezTo>
                    <a:pt x="114" y="109"/>
                    <a:pt x="110" y="107"/>
                    <a:pt x="106" y="104"/>
                  </a:cubicBezTo>
                  <a:cubicBezTo>
                    <a:pt x="94" y="96"/>
                    <a:pt x="82" y="88"/>
                    <a:pt x="69" y="80"/>
                  </a:cubicBezTo>
                  <a:cubicBezTo>
                    <a:pt x="57" y="71"/>
                    <a:pt x="45" y="63"/>
                    <a:pt x="32" y="54"/>
                  </a:cubicBezTo>
                  <a:cubicBezTo>
                    <a:pt x="29" y="53"/>
                    <a:pt x="27" y="51"/>
                    <a:pt x="24" y="49"/>
                  </a:cubicBezTo>
                  <a:cubicBezTo>
                    <a:pt x="23" y="48"/>
                    <a:pt x="22" y="47"/>
                    <a:pt x="22" y="46"/>
                  </a:cubicBezTo>
                  <a:cubicBezTo>
                    <a:pt x="20" y="40"/>
                    <a:pt x="19" y="33"/>
                    <a:pt x="23" y="26"/>
                  </a:cubicBezTo>
                  <a:cubicBezTo>
                    <a:pt x="24" y="25"/>
                    <a:pt x="25" y="24"/>
                    <a:pt x="26" y="24"/>
                  </a:cubicBezTo>
                  <a:cubicBezTo>
                    <a:pt x="42" y="20"/>
                    <a:pt x="58" y="17"/>
                    <a:pt x="74" y="14"/>
                  </a:cubicBezTo>
                  <a:cubicBezTo>
                    <a:pt x="88" y="11"/>
                    <a:pt x="103" y="8"/>
                    <a:pt x="117" y="5"/>
                  </a:cubicBezTo>
                  <a:cubicBezTo>
                    <a:pt x="119" y="5"/>
                    <a:pt x="121" y="5"/>
                    <a:pt x="123" y="5"/>
                  </a:cubicBezTo>
                  <a:cubicBezTo>
                    <a:pt x="125" y="5"/>
                    <a:pt x="128" y="5"/>
                    <a:pt x="131" y="7"/>
                  </a:cubicBezTo>
                  <a:cubicBezTo>
                    <a:pt x="164" y="23"/>
                    <a:pt x="197" y="39"/>
                    <a:pt x="230" y="55"/>
                  </a:cubicBezTo>
                  <a:cubicBezTo>
                    <a:pt x="230" y="55"/>
                    <a:pt x="231" y="55"/>
                    <a:pt x="232" y="56"/>
                  </a:cubicBezTo>
                  <a:cubicBezTo>
                    <a:pt x="213" y="61"/>
                    <a:pt x="195" y="65"/>
                    <a:pt x="177" y="70"/>
                  </a:cubicBezTo>
                  <a:cubicBezTo>
                    <a:pt x="160" y="74"/>
                    <a:pt x="143" y="78"/>
                    <a:pt x="126" y="82"/>
                  </a:cubicBezTo>
                  <a:cubicBezTo>
                    <a:pt x="125" y="83"/>
                    <a:pt x="123" y="83"/>
                    <a:pt x="123" y="84"/>
                  </a:cubicBezTo>
                  <a:cubicBezTo>
                    <a:pt x="117" y="92"/>
                    <a:pt x="114" y="100"/>
                    <a:pt x="118" y="110"/>
                  </a:cubicBezTo>
                  <a:cubicBezTo>
                    <a:pt x="118" y="110"/>
                    <a:pt x="119" y="111"/>
                    <a:pt x="119" y="113"/>
                  </a:cubicBezTo>
                  <a:moveTo>
                    <a:pt x="124" y="0"/>
                  </a:moveTo>
                  <a:cubicBezTo>
                    <a:pt x="123" y="0"/>
                    <a:pt x="123" y="0"/>
                    <a:pt x="122" y="0"/>
                  </a:cubicBezTo>
                  <a:cubicBezTo>
                    <a:pt x="115" y="2"/>
                    <a:pt x="107" y="3"/>
                    <a:pt x="99" y="5"/>
                  </a:cubicBezTo>
                  <a:cubicBezTo>
                    <a:pt x="75" y="10"/>
                    <a:pt x="52" y="14"/>
                    <a:pt x="28" y="18"/>
                  </a:cubicBezTo>
                  <a:cubicBezTo>
                    <a:pt x="22" y="20"/>
                    <a:pt x="19" y="23"/>
                    <a:pt x="17" y="28"/>
                  </a:cubicBezTo>
                  <a:cubicBezTo>
                    <a:pt x="14" y="34"/>
                    <a:pt x="15" y="40"/>
                    <a:pt x="16" y="46"/>
                  </a:cubicBezTo>
                  <a:cubicBezTo>
                    <a:pt x="17" y="50"/>
                    <a:pt x="21" y="52"/>
                    <a:pt x="24" y="54"/>
                  </a:cubicBezTo>
                  <a:cubicBezTo>
                    <a:pt x="24" y="54"/>
                    <a:pt x="25" y="54"/>
                    <a:pt x="25" y="55"/>
                  </a:cubicBezTo>
                  <a:cubicBezTo>
                    <a:pt x="24" y="56"/>
                    <a:pt x="23" y="56"/>
                    <a:pt x="22" y="57"/>
                  </a:cubicBezTo>
                  <a:cubicBezTo>
                    <a:pt x="20" y="57"/>
                    <a:pt x="18" y="57"/>
                    <a:pt x="17" y="58"/>
                  </a:cubicBezTo>
                  <a:cubicBezTo>
                    <a:pt x="16" y="60"/>
                    <a:pt x="15" y="63"/>
                    <a:pt x="14" y="66"/>
                  </a:cubicBezTo>
                  <a:cubicBezTo>
                    <a:pt x="13" y="67"/>
                    <a:pt x="13" y="68"/>
                    <a:pt x="12" y="69"/>
                  </a:cubicBezTo>
                  <a:cubicBezTo>
                    <a:pt x="10" y="70"/>
                    <a:pt x="8" y="71"/>
                    <a:pt x="7" y="73"/>
                  </a:cubicBezTo>
                  <a:cubicBezTo>
                    <a:pt x="4" y="78"/>
                    <a:pt x="2" y="84"/>
                    <a:pt x="4" y="90"/>
                  </a:cubicBezTo>
                  <a:cubicBezTo>
                    <a:pt x="6" y="96"/>
                    <a:pt x="7" y="102"/>
                    <a:pt x="6" y="108"/>
                  </a:cubicBezTo>
                  <a:cubicBezTo>
                    <a:pt x="4" y="117"/>
                    <a:pt x="8" y="124"/>
                    <a:pt x="14" y="130"/>
                  </a:cubicBezTo>
                  <a:cubicBezTo>
                    <a:pt x="15" y="131"/>
                    <a:pt x="15" y="133"/>
                    <a:pt x="15" y="133"/>
                  </a:cubicBezTo>
                  <a:cubicBezTo>
                    <a:pt x="14" y="134"/>
                    <a:pt x="12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0" y="135"/>
                    <a:pt x="9" y="135"/>
                    <a:pt x="9" y="135"/>
                  </a:cubicBezTo>
                  <a:cubicBezTo>
                    <a:pt x="6" y="135"/>
                    <a:pt x="5" y="137"/>
                    <a:pt x="4" y="139"/>
                  </a:cubicBezTo>
                  <a:cubicBezTo>
                    <a:pt x="1" y="146"/>
                    <a:pt x="0" y="154"/>
                    <a:pt x="3" y="161"/>
                  </a:cubicBezTo>
                  <a:cubicBezTo>
                    <a:pt x="3" y="163"/>
                    <a:pt x="5" y="165"/>
                    <a:pt x="6" y="166"/>
                  </a:cubicBezTo>
                  <a:cubicBezTo>
                    <a:pt x="19" y="175"/>
                    <a:pt x="31" y="183"/>
                    <a:pt x="43" y="192"/>
                  </a:cubicBezTo>
                  <a:cubicBezTo>
                    <a:pt x="66" y="208"/>
                    <a:pt x="88" y="223"/>
                    <a:pt x="110" y="239"/>
                  </a:cubicBezTo>
                  <a:cubicBezTo>
                    <a:pt x="112" y="240"/>
                    <a:pt x="114" y="240"/>
                    <a:pt x="115" y="240"/>
                  </a:cubicBezTo>
                  <a:cubicBezTo>
                    <a:pt x="116" y="240"/>
                    <a:pt x="117" y="240"/>
                    <a:pt x="119" y="240"/>
                  </a:cubicBezTo>
                  <a:cubicBezTo>
                    <a:pt x="126" y="237"/>
                    <a:pt x="133" y="234"/>
                    <a:pt x="140" y="231"/>
                  </a:cubicBezTo>
                  <a:cubicBezTo>
                    <a:pt x="165" y="220"/>
                    <a:pt x="191" y="210"/>
                    <a:pt x="216" y="199"/>
                  </a:cubicBezTo>
                  <a:cubicBezTo>
                    <a:pt x="220" y="197"/>
                    <a:pt x="221" y="195"/>
                    <a:pt x="217" y="192"/>
                  </a:cubicBezTo>
                  <a:cubicBezTo>
                    <a:pt x="215" y="190"/>
                    <a:pt x="212" y="189"/>
                    <a:pt x="210" y="187"/>
                  </a:cubicBezTo>
                  <a:cubicBezTo>
                    <a:pt x="207" y="185"/>
                    <a:pt x="207" y="182"/>
                    <a:pt x="209" y="179"/>
                  </a:cubicBezTo>
                  <a:cubicBezTo>
                    <a:pt x="212" y="176"/>
                    <a:pt x="215" y="173"/>
                    <a:pt x="218" y="170"/>
                  </a:cubicBezTo>
                  <a:cubicBezTo>
                    <a:pt x="218" y="169"/>
                    <a:pt x="218" y="166"/>
                    <a:pt x="217" y="165"/>
                  </a:cubicBezTo>
                  <a:cubicBezTo>
                    <a:pt x="216" y="164"/>
                    <a:pt x="214" y="164"/>
                    <a:pt x="212" y="163"/>
                  </a:cubicBezTo>
                  <a:cubicBezTo>
                    <a:pt x="208" y="161"/>
                    <a:pt x="203" y="159"/>
                    <a:pt x="197" y="156"/>
                  </a:cubicBezTo>
                  <a:cubicBezTo>
                    <a:pt x="199" y="155"/>
                    <a:pt x="200" y="154"/>
                    <a:pt x="201" y="153"/>
                  </a:cubicBezTo>
                  <a:cubicBezTo>
                    <a:pt x="202" y="153"/>
                    <a:pt x="203" y="152"/>
                    <a:pt x="204" y="151"/>
                  </a:cubicBezTo>
                  <a:cubicBezTo>
                    <a:pt x="205" y="151"/>
                    <a:pt x="205" y="150"/>
                    <a:pt x="206" y="149"/>
                  </a:cubicBezTo>
                  <a:cubicBezTo>
                    <a:pt x="211" y="148"/>
                    <a:pt x="216" y="147"/>
                    <a:pt x="220" y="145"/>
                  </a:cubicBezTo>
                  <a:cubicBezTo>
                    <a:pt x="221" y="145"/>
                    <a:pt x="222" y="144"/>
                    <a:pt x="222" y="143"/>
                  </a:cubicBezTo>
                  <a:cubicBezTo>
                    <a:pt x="222" y="142"/>
                    <a:pt x="222" y="141"/>
                    <a:pt x="221" y="140"/>
                  </a:cubicBezTo>
                  <a:cubicBezTo>
                    <a:pt x="219" y="139"/>
                    <a:pt x="218" y="138"/>
                    <a:pt x="216" y="137"/>
                  </a:cubicBezTo>
                  <a:cubicBezTo>
                    <a:pt x="211" y="134"/>
                    <a:pt x="210" y="132"/>
                    <a:pt x="212" y="127"/>
                  </a:cubicBezTo>
                  <a:cubicBezTo>
                    <a:pt x="212" y="126"/>
                    <a:pt x="213" y="125"/>
                    <a:pt x="213" y="124"/>
                  </a:cubicBezTo>
                  <a:cubicBezTo>
                    <a:pt x="215" y="118"/>
                    <a:pt x="222" y="117"/>
                    <a:pt x="226" y="114"/>
                  </a:cubicBezTo>
                  <a:cubicBezTo>
                    <a:pt x="231" y="111"/>
                    <a:pt x="237" y="110"/>
                    <a:pt x="242" y="108"/>
                  </a:cubicBezTo>
                  <a:cubicBezTo>
                    <a:pt x="243" y="108"/>
                    <a:pt x="245" y="107"/>
                    <a:pt x="245" y="106"/>
                  </a:cubicBezTo>
                  <a:cubicBezTo>
                    <a:pt x="245" y="105"/>
                    <a:pt x="244" y="104"/>
                    <a:pt x="243" y="104"/>
                  </a:cubicBezTo>
                  <a:cubicBezTo>
                    <a:pt x="242" y="103"/>
                    <a:pt x="241" y="102"/>
                    <a:pt x="240" y="102"/>
                  </a:cubicBezTo>
                  <a:cubicBezTo>
                    <a:pt x="242" y="97"/>
                    <a:pt x="243" y="93"/>
                    <a:pt x="244" y="89"/>
                  </a:cubicBezTo>
                  <a:cubicBezTo>
                    <a:pt x="244" y="89"/>
                    <a:pt x="244" y="88"/>
                    <a:pt x="245" y="88"/>
                  </a:cubicBezTo>
                  <a:cubicBezTo>
                    <a:pt x="248" y="86"/>
                    <a:pt x="248" y="84"/>
                    <a:pt x="245" y="82"/>
                  </a:cubicBezTo>
                  <a:cubicBezTo>
                    <a:pt x="241" y="81"/>
                    <a:pt x="237" y="79"/>
                    <a:pt x="233" y="78"/>
                  </a:cubicBezTo>
                  <a:cubicBezTo>
                    <a:pt x="231" y="77"/>
                    <a:pt x="230" y="75"/>
                    <a:pt x="230" y="73"/>
                  </a:cubicBezTo>
                  <a:cubicBezTo>
                    <a:pt x="230" y="68"/>
                    <a:pt x="233" y="65"/>
                    <a:pt x="237" y="62"/>
                  </a:cubicBezTo>
                  <a:cubicBezTo>
                    <a:pt x="242" y="58"/>
                    <a:pt x="242" y="56"/>
                    <a:pt x="236" y="53"/>
                  </a:cubicBezTo>
                  <a:cubicBezTo>
                    <a:pt x="234" y="52"/>
                    <a:pt x="233" y="52"/>
                    <a:pt x="232" y="51"/>
                  </a:cubicBezTo>
                  <a:cubicBezTo>
                    <a:pt x="197" y="34"/>
                    <a:pt x="162" y="18"/>
                    <a:pt x="128" y="1"/>
                  </a:cubicBezTo>
                  <a:cubicBezTo>
                    <a:pt x="127" y="1"/>
                    <a:pt x="125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34"/>
            <p:cNvSpPr>
              <a:spLocks/>
            </p:cNvSpPr>
            <p:nvPr userDrawn="1"/>
          </p:nvSpPr>
          <p:spPr bwMode="auto">
            <a:xfrm>
              <a:off x="6018213" y="4324350"/>
              <a:ext cx="231775" cy="136525"/>
            </a:xfrm>
            <a:custGeom>
              <a:avLst/>
              <a:gdLst>
                <a:gd name="T0" fmla="*/ 0 w 95"/>
                <a:gd name="T1" fmla="*/ 0 h 56"/>
                <a:gd name="T2" fmla="*/ 95 w 95"/>
                <a:gd name="T3" fmla="*/ 56 h 56"/>
                <a:gd name="T4" fmla="*/ 0 w 95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6">
                  <a:moveTo>
                    <a:pt x="0" y="0"/>
                  </a:moveTo>
                  <a:cubicBezTo>
                    <a:pt x="31" y="19"/>
                    <a:pt x="63" y="39"/>
                    <a:pt x="95" y="56"/>
                  </a:cubicBezTo>
                  <a:cubicBezTo>
                    <a:pt x="93" y="52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35"/>
            <p:cNvSpPr>
              <a:spLocks/>
            </p:cNvSpPr>
            <p:nvPr userDrawn="1"/>
          </p:nvSpPr>
          <p:spPr bwMode="auto">
            <a:xfrm>
              <a:off x="6270625" y="4456113"/>
              <a:ext cx="190500" cy="46038"/>
            </a:xfrm>
            <a:custGeom>
              <a:avLst/>
              <a:gdLst>
                <a:gd name="T0" fmla="*/ 77 w 78"/>
                <a:gd name="T1" fmla="*/ 0 h 19"/>
                <a:gd name="T2" fmla="*/ 0 w 78"/>
                <a:gd name="T3" fmla="*/ 17 h 19"/>
                <a:gd name="T4" fmla="*/ 1 w 78"/>
                <a:gd name="T5" fmla="*/ 19 h 19"/>
                <a:gd name="T6" fmla="*/ 78 w 78"/>
                <a:gd name="T7" fmla="*/ 2 h 19"/>
                <a:gd name="T8" fmla="*/ 77 w 7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">
                  <a:moveTo>
                    <a:pt x="77" y="0"/>
                  </a:moveTo>
                  <a:cubicBezTo>
                    <a:pt x="52" y="5"/>
                    <a:pt x="26" y="11"/>
                    <a:pt x="0" y="17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26" y="13"/>
                    <a:pt x="52" y="7"/>
                    <a:pt x="78" y="2"/>
                  </a:cubicBezTo>
                  <a:cubicBezTo>
                    <a:pt x="77" y="1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36"/>
            <p:cNvSpPr>
              <a:spLocks/>
            </p:cNvSpPr>
            <p:nvPr userDrawn="1"/>
          </p:nvSpPr>
          <p:spPr bwMode="auto">
            <a:xfrm>
              <a:off x="6281738" y="4730750"/>
              <a:ext cx="153988" cy="63500"/>
            </a:xfrm>
            <a:custGeom>
              <a:avLst/>
              <a:gdLst>
                <a:gd name="T0" fmla="*/ 62 w 63"/>
                <a:gd name="T1" fmla="*/ 0 h 26"/>
                <a:gd name="T2" fmla="*/ 0 w 63"/>
                <a:gd name="T3" fmla="*/ 25 h 26"/>
                <a:gd name="T4" fmla="*/ 0 w 63"/>
                <a:gd name="T5" fmla="*/ 26 h 26"/>
                <a:gd name="T6" fmla="*/ 63 w 63"/>
                <a:gd name="T7" fmla="*/ 1 h 26"/>
                <a:gd name="T8" fmla="*/ 62 w 6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">
                  <a:moveTo>
                    <a:pt x="62" y="0"/>
                  </a:moveTo>
                  <a:cubicBezTo>
                    <a:pt x="41" y="8"/>
                    <a:pt x="21" y="17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21" y="18"/>
                    <a:pt x="42" y="10"/>
                    <a:pt x="63" y="1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37"/>
            <p:cNvSpPr>
              <a:spLocks/>
            </p:cNvSpPr>
            <p:nvPr userDrawn="1"/>
          </p:nvSpPr>
          <p:spPr bwMode="auto">
            <a:xfrm>
              <a:off x="6334125" y="4492625"/>
              <a:ext cx="193675" cy="74613"/>
            </a:xfrm>
            <a:custGeom>
              <a:avLst/>
              <a:gdLst>
                <a:gd name="T0" fmla="*/ 78 w 79"/>
                <a:gd name="T1" fmla="*/ 0 h 30"/>
                <a:gd name="T2" fmla="*/ 0 w 79"/>
                <a:gd name="T3" fmla="*/ 28 h 30"/>
                <a:gd name="T4" fmla="*/ 0 w 79"/>
                <a:gd name="T5" fmla="*/ 30 h 30"/>
                <a:gd name="T6" fmla="*/ 79 w 79"/>
                <a:gd name="T7" fmla="*/ 1 h 30"/>
                <a:gd name="T8" fmla="*/ 78 w 7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0">
                  <a:moveTo>
                    <a:pt x="78" y="0"/>
                  </a:moveTo>
                  <a:cubicBezTo>
                    <a:pt x="52" y="10"/>
                    <a:pt x="26" y="18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6" y="20"/>
                    <a:pt x="53" y="11"/>
                    <a:pt x="79" y="1"/>
                  </a:cubicBezTo>
                  <a:cubicBezTo>
                    <a:pt x="79" y="0"/>
                    <a:pt x="79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38"/>
            <p:cNvSpPr>
              <a:spLocks/>
            </p:cNvSpPr>
            <p:nvPr userDrawn="1"/>
          </p:nvSpPr>
          <p:spPr bwMode="auto">
            <a:xfrm>
              <a:off x="6335713" y="4505325"/>
              <a:ext cx="180975" cy="71438"/>
            </a:xfrm>
            <a:custGeom>
              <a:avLst/>
              <a:gdLst>
                <a:gd name="T0" fmla="*/ 74 w 74"/>
                <a:gd name="T1" fmla="*/ 0 h 29"/>
                <a:gd name="T2" fmla="*/ 0 w 74"/>
                <a:gd name="T3" fmla="*/ 27 h 29"/>
                <a:gd name="T4" fmla="*/ 0 w 74"/>
                <a:gd name="T5" fmla="*/ 29 h 29"/>
                <a:gd name="T6" fmla="*/ 74 w 74"/>
                <a:gd name="T7" fmla="*/ 2 h 29"/>
                <a:gd name="T8" fmla="*/ 74 w 7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74" y="0"/>
                  </a:moveTo>
                  <a:cubicBezTo>
                    <a:pt x="49" y="9"/>
                    <a:pt x="24" y="18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25" y="20"/>
                    <a:pt x="50" y="11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00" y="267494"/>
            <a:ext cx="8603399" cy="468259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457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apes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900371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71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/>
          <p:nvPr/>
        </p:nvSpPr>
        <p:spPr>
          <a:xfrm>
            <a:off x="5130576" y="811849"/>
            <a:ext cx="3487747" cy="3519830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277529" y="240250"/>
            <a:ext cx="571428" cy="550499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8443131" y="312091"/>
            <a:ext cx="398229" cy="406811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277525" y="2759799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1607326" y="4453400"/>
            <a:ext cx="394399" cy="399698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721525" y="3242325"/>
            <a:ext cx="3764100" cy="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4749700" y="189249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705400" y="4413324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>
            <a:off x="721525" y="1499950"/>
            <a:ext cx="3764100" cy="17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-25492" y="4362846"/>
            <a:ext cx="9169491" cy="787305"/>
          </a:xfrm>
          <a:custGeom>
            <a:avLst/>
            <a:gdLst>
              <a:gd name="T0" fmla="*/ 3841 w 3841"/>
              <a:gd name="T1" fmla="*/ 315 h 315"/>
              <a:gd name="T2" fmla="*/ 0 w 3841"/>
              <a:gd name="T3" fmla="*/ 315 h 315"/>
              <a:gd name="T4" fmla="*/ 0 w 3841"/>
              <a:gd name="T5" fmla="*/ 315 h 315"/>
              <a:gd name="T6" fmla="*/ 315 w 3841"/>
              <a:gd name="T7" fmla="*/ 0 h 315"/>
              <a:gd name="T8" fmla="*/ 3527 w 3841"/>
              <a:gd name="T9" fmla="*/ 0 h 315"/>
              <a:gd name="T10" fmla="*/ 3841 w 384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315">
                <a:moveTo>
                  <a:pt x="3841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1"/>
                  <a:pt x="141" y="0"/>
                  <a:pt x="315" y="0"/>
                </a:cubicBezTo>
                <a:cubicBezTo>
                  <a:pt x="3527" y="0"/>
                  <a:pt x="3527" y="0"/>
                  <a:pt x="3527" y="0"/>
                </a:cubicBezTo>
                <a:cubicBezTo>
                  <a:pt x="3700" y="0"/>
                  <a:pt x="3841" y="141"/>
                  <a:pt x="3841" y="315"/>
                </a:cubicBezTo>
                <a:close/>
              </a:path>
            </a:pathLst>
          </a:custGeom>
          <a:solidFill>
            <a:srgbClr val="81B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5410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"/>
          <p:cNvSpPr/>
          <p:nvPr/>
        </p:nvSpPr>
        <p:spPr>
          <a:xfrm>
            <a:off x="4024975" y="299465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"/>
          <p:cNvSpPr/>
          <p:nvPr/>
        </p:nvSpPr>
        <p:spPr>
          <a:xfrm>
            <a:off x="6724250" y="293275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>
            <a:off x="1325700" y="299465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024975" y="129920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6724250" y="123730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>
            <a:off x="1325700" y="129920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>
            <a:off x="-67152" y="2835277"/>
            <a:ext cx="235747" cy="238929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>
            <a:off x="3025498" y="4525827"/>
            <a:ext cx="197796" cy="200447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>
            <a:off x="523801" y="4682249"/>
            <a:ext cx="315277" cy="319501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6318428" y="4682073"/>
            <a:ext cx="315275" cy="319864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title" idx="2"/>
          </p:nvPr>
        </p:nvSpPr>
        <p:spPr>
          <a:xfrm>
            <a:off x="720000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1"/>
          </p:nvPr>
        </p:nvSpPr>
        <p:spPr>
          <a:xfrm>
            <a:off x="720000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title" idx="3"/>
          </p:nvPr>
        </p:nvSpPr>
        <p:spPr>
          <a:xfrm>
            <a:off x="3419269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4"/>
          </p:nvPr>
        </p:nvSpPr>
        <p:spPr>
          <a:xfrm>
            <a:off x="3419269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5"/>
          </p:nvPr>
        </p:nvSpPr>
        <p:spPr>
          <a:xfrm>
            <a:off x="720000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6"/>
          </p:nvPr>
        </p:nvSpPr>
        <p:spPr>
          <a:xfrm>
            <a:off x="720000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7"/>
          </p:nvPr>
        </p:nvSpPr>
        <p:spPr>
          <a:xfrm>
            <a:off x="3419269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8"/>
          </p:nvPr>
        </p:nvSpPr>
        <p:spPr>
          <a:xfrm>
            <a:off x="3419269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9"/>
          </p:nvPr>
        </p:nvSpPr>
        <p:spPr>
          <a:xfrm>
            <a:off x="6118545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13"/>
          </p:nvPr>
        </p:nvSpPr>
        <p:spPr>
          <a:xfrm>
            <a:off x="6118545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14"/>
          </p:nvPr>
        </p:nvSpPr>
        <p:spPr>
          <a:xfrm>
            <a:off x="6118545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5"/>
          </p:nvPr>
        </p:nvSpPr>
        <p:spPr>
          <a:xfrm>
            <a:off x="6118545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16" hasCustomPrompt="1"/>
          </p:nvPr>
        </p:nvSpPr>
        <p:spPr>
          <a:xfrm>
            <a:off x="1552650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 idx="17" hasCustomPrompt="1"/>
          </p:nvPr>
        </p:nvSpPr>
        <p:spPr>
          <a:xfrm>
            <a:off x="4251919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7"/>
          <p:cNvSpPr txBox="1">
            <a:spLocks noGrp="1"/>
          </p:cNvSpPr>
          <p:nvPr>
            <p:ph type="title" idx="18" hasCustomPrompt="1"/>
          </p:nvPr>
        </p:nvSpPr>
        <p:spPr>
          <a:xfrm>
            <a:off x="6951195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17"/>
          <p:cNvSpPr txBox="1">
            <a:spLocks noGrp="1"/>
          </p:cNvSpPr>
          <p:nvPr>
            <p:ph type="title" idx="19" hasCustomPrompt="1"/>
          </p:nvPr>
        </p:nvSpPr>
        <p:spPr>
          <a:xfrm>
            <a:off x="1552650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17"/>
          <p:cNvSpPr txBox="1">
            <a:spLocks noGrp="1"/>
          </p:cNvSpPr>
          <p:nvPr>
            <p:ph type="title" idx="20" hasCustomPrompt="1"/>
          </p:nvPr>
        </p:nvSpPr>
        <p:spPr>
          <a:xfrm>
            <a:off x="4251919" y="3150402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7"/>
          <p:cNvSpPr txBox="1">
            <a:spLocks noGrp="1"/>
          </p:cNvSpPr>
          <p:nvPr>
            <p:ph type="title" idx="21" hasCustomPrompt="1"/>
          </p:nvPr>
        </p:nvSpPr>
        <p:spPr>
          <a:xfrm>
            <a:off x="6951195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2" name="Google Shape;302;p17"/>
          <p:cNvSpPr/>
          <p:nvPr/>
        </p:nvSpPr>
        <p:spPr>
          <a:xfrm rot="10800000">
            <a:off x="8817834" y="2226320"/>
            <a:ext cx="235747" cy="238929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"/>
          <p:cNvSpPr/>
          <p:nvPr/>
        </p:nvSpPr>
        <p:spPr>
          <a:xfrm rot="10800000">
            <a:off x="5984035" y="199764"/>
            <a:ext cx="197796" cy="200447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"/>
          <p:cNvSpPr/>
          <p:nvPr/>
        </p:nvSpPr>
        <p:spPr>
          <a:xfrm rot="10800000">
            <a:off x="8368251" y="-75711"/>
            <a:ext cx="315277" cy="319501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ángulo 34"/>
          <p:cNvSpPr/>
          <p:nvPr userDrawn="1"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rgbClr val="9FE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1327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"/>
          <p:cNvSpPr txBox="1">
            <a:spLocks noGrp="1"/>
          </p:cNvSpPr>
          <p:nvPr>
            <p:ph type="title"/>
          </p:nvPr>
        </p:nvSpPr>
        <p:spPr>
          <a:xfrm>
            <a:off x="1069850" y="2548755"/>
            <a:ext cx="70041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61" name="Google Shape;361;p21"/>
          <p:cNvSpPr txBox="1">
            <a:spLocks noGrp="1"/>
          </p:cNvSpPr>
          <p:nvPr>
            <p:ph type="subTitle" idx="1"/>
          </p:nvPr>
        </p:nvSpPr>
        <p:spPr>
          <a:xfrm>
            <a:off x="1306575" y="3610000"/>
            <a:ext cx="65328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370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upo 181"/>
          <p:cNvGrpSpPr/>
          <p:nvPr userDrawn="1"/>
        </p:nvGrpSpPr>
        <p:grpSpPr>
          <a:xfrm>
            <a:off x="96838" y="114300"/>
            <a:ext cx="9034462" cy="4914901"/>
            <a:chOff x="96838" y="114300"/>
            <a:chExt cx="9034462" cy="4914901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96838" y="114300"/>
              <a:ext cx="1081088" cy="1052513"/>
            </a:xfrm>
            <a:custGeom>
              <a:avLst/>
              <a:gdLst>
                <a:gd name="T0" fmla="*/ 372 w 442"/>
                <a:gd name="T1" fmla="*/ 316 h 430"/>
                <a:gd name="T2" fmla="*/ 360 w 442"/>
                <a:gd name="T3" fmla="*/ 346 h 430"/>
                <a:gd name="T4" fmla="*/ 321 w 442"/>
                <a:gd name="T5" fmla="*/ 345 h 430"/>
                <a:gd name="T6" fmla="*/ 364 w 442"/>
                <a:gd name="T7" fmla="*/ 303 h 430"/>
                <a:gd name="T8" fmla="*/ 364 w 442"/>
                <a:gd name="T9" fmla="*/ 303 h 430"/>
                <a:gd name="T10" fmla="*/ 289 w 442"/>
                <a:gd name="T11" fmla="*/ 305 h 430"/>
                <a:gd name="T12" fmla="*/ 327 w 442"/>
                <a:gd name="T13" fmla="*/ 305 h 430"/>
                <a:gd name="T14" fmla="*/ 247 w 442"/>
                <a:gd name="T15" fmla="*/ 317 h 430"/>
                <a:gd name="T16" fmla="*/ 145 w 442"/>
                <a:gd name="T17" fmla="*/ 317 h 430"/>
                <a:gd name="T18" fmla="*/ 172 w 442"/>
                <a:gd name="T19" fmla="*/ 309 h 430"/>
                <a:gd name="T20" fmla="*/ 185 w 442"/>
                <a:gd name="T21" fmla="*/ 314 h 430"/>
                <a:gd name="T22" fmla="*/ 234 w 442"/>
                <a:gd name="T23" fmla="*/ 307 h 430"/>
                <a:gd name="T24" fmla="*/ 35 w 442"/>
                <a:gd name="T25" fmla="*/ 245 h 430"/>
                <a:gd name="T26" fmla="*/ 42 w 442"/>
                <a:gd name="T27" fmla="*/ 264 h 430"/>
                <a:gd name="T28" fmla="*/ 193 w 442"/>
                <a:gd name="T29" fmla="*/ 355 h 430"/>
                <a:gd name="T30" fmla="*/ 201 w 442"/>
                <a:gd name="T31" fmla="*/ 353 h 430"/>
                <a:gd name="T32" fmla="*/ 215 w 442"/>
                <a:gd name="T33" fmla="*/ 361 h 430"/>
                <a:gd name="T34" fmla="*/ 192 w 442"/>
                <a:gd name="T35" fmla="*/ 407 h 430"/>
                <a:gd name="T36" fmla="*/ 15 w 442"/>
                <a:gd name="T37" fmla="*/ 281 h 430"/>
                <a:gd name="T38" fmla="*/ 302 w 442"/>
                <a:gd name="T39" fmla="*/ 244 h 430"/>
                <a:gd name="T40" fmla="*/ 361 w 442"/>
                <a:gd name="T41" fmla="*/ 236 h 430"/>
                <a:gd name="T42" fmla="*/ 244 w 442"/>
                <a:gd name="T43" fmla="*/ 272 h 430"/>
                <a:gd name="T44" fmla="*/ 206 w 442"/>
                <a:gd name="T45" fmla="*/ 291 h 430"/>
                <a:gd name="T46" fmla="*/ 243 w 442"/>
                <a:gd name="T47" fmla="*/ 253 h 430"/>
                <a:gd name="T48" fmla="*/ 199 w 442"/>
                <a:gd name="T49" fmla="*/ 274 h 430"/>
                <a:gd name="T50" fmla="*/ 112 w 442"/>
                <a:gd name="T51" fmla="*/ 323 h 430"/>
                <a:gd name="T52" fmla="*/ 87 w 442"/>
                <a:gd name="T53" fmla="*/ 239 h 430"/>
                <a:gd name="T54" fmla="*/ 162 w 442"/>
                <a:gd name="T55" fmla="*/ 295 h 430"/>
                <a:gd name="T56" fmla="*/ 273 w 442"/>
                <a:gd name="T57" fmla="*/ 235 h 430"/>
                <a:gd name="T58" fmla="*/ 410 w 442"/>
                <a:gd name="T59" fmla="*/ 186 h 430"/>
                <a:gd name="T60" fmla="*/ 97 w 442"/>
                <a:gd name="T61" fmla="*/ 234 h 430"/>
                <a:gd name="T62" fmla="*/ 77 w 442"/>
                <a:gd name="T63" fmla="*/ 175 h 430"/>
                <a:gd name="T64" fmla="*/ 188 w 442"/>
                <a:gd name="T65" fmla="*/ 245 h 430"/>
                <a:gd name="T66" fmla="*/ 234 w 442"/>
                <a:gd name="T67" fmla="*/ 161 h 430"/>
                <a:gd name="T68" fmla="*/ 252 w 442"/>
                <a:gd name="T69" fmla="*/ 161 h 430"/>
                <a:gd name="T70" fmla="*/ 224 w 442"/>
                <a:gd name="T71" fmla="*/ 188 h 430"/>
                <a:gd name="T72" fmla="*/ 221 w 442"/>
                <a:gd name="T73" fmla="*/ 227 h 430"/>
                <a:gd name="T74" fmla="*/ 37 w 442"/>
                <a:gd name="T75" fmla="*/ 112 h 430"/>
                <a:gd name="T76" fmla="*/ 74 w 442"/>
                <a:gd name="T77" fmla="*/ 119 h 430"/>
                <a:gd name="T78" fmla="*/ 213 w 442"/>
                <a:gd name="T79" fmla="*/ 212 h 430"/>
                <a:gd name="T80" fmla="*/ 341 w 442"/>
                <a:gd name="T81" fmla="*/ 182 h 430"/>
                <a:gd name="T82" fmla="*/ 212 w 442"/>
                <a:gd name="T83" fmla="*/ 201 h 430"/>
                <a:gd name="T84" fmla="*/ 38 w 442"/>
                <a:gd name="T85" fmla="*/ 83 h 430"/>
                <a:gd name="T86" fmla="*/ 218 w 442"/>
                <a:gd name="T87" fmla="*/ 8 h 430"/>
                <a:gd name="T88" fmla="*/ 225 w 442"/>
                <a:gd name="T89" fmla="*/ 147 h 430"/>
                <a:gd name="T90" fmla="*/ 218 w 442"/>
                <a:gd name="T91" fmla="*/ 1 h 430"/>
                <a:gd name="T92" fmla="*/ 41 w 442"/>
                <a:gd name="T93" fmla="*/ 96 h 430"/>
                <a:gd name="T94" fmla="*/ 20 w 442"/>
                <a:gd name="T95" fmla="*/ 123 h 430"/>
                <a:gd name="T96" fmla="*/ 26 w 442"/>
                <a:gd name="T97" fmla="*/ 238 h 430"/>
                <a:gd name="T98" fmla="*/ 4 w 442"/>
                <a:gd name="T99" fmla="*/ 289 h 430"/>
                <a:gd name="T100" fmla="*/ 211 w 442"/>
                <a:gd name="T101" fmla="*/ 428 h 430"/>
                <a:gd name="T102" fmla="*/ 373 w 442"/>
                <a:gd name="T103" fmla="*/ 320 h 430"/>
                <a:gd name="T104" fmla="*/ 359 w 442"/>
                <a:gd name="T105" fmla="*/ 274 h 430"/>
                <a:gd name="T106" fmla="*/ 394 w 442"/>
                <a:gd name="T107" fmla="*/ 250 h 430"/>
                <a:gd name="T108" fmla="*/ 433 w 442"/>
                <a:gd name="T109" fmla="*/ 193 h 430"/>
                <a:gd name="T110" fmla="*/ 437 w 442"/>
                <a:gd name="T111" fmla="*/ 156 h 430"/>
                <a:gd name="T112" fmla="*/ 421 w 442"/>
                <a:gd name="T113" fmla="*/ 9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430">
                  <a:moveTo>
                    <a:pt x="215" y="379"/>
                  </a:moveTo>
                  <a:cubicBezTo>
                    <a:pt x="216" y="379"/>
                    <a:pt x="217" y="379"/>
                    <a:pt x="217" y="378"/>
                  </a:cubicBezTo>
                  <a:cubicBezTo>
                    <a:pt x="236" y="366"/>
                    <a:pt x="258" y="360"/>
                    <a:pt x="279" y="352"/>
                  </a:cubicBezTo>
                  <a:cubicBezTo>
                    <a:pt x="308" y="340"/>
                    <a:pt x="337" y="329"/>
                    <a:pt x="366" y="317"/>
                  </a:cubicBezTo>
                  <a:cubicBezTo>
                    <a:pt x="368" y="316"/>
                    <a:pt x="370" y="316"/>
                    <a:pt x="372" y="316"/>
                  </a:cubicBezTo>
                  <a:cubicBezTo>
                    <a:pt x="357" y="328"/>
                    <a:pt x="339" y="330"/>
                    <a:pt x="322" y="338"/>
                  </a:cubicBezTo>
                  <a:cubicBezTo>
                    <a:pt x="316" y="341"/>
                    <a:pt x="310" y="343"/>
                    <a:pt x="305" y="346"/>
                  </a:cubicBezTo>
                  <a:cubicBezTo>
                    <a:pt x="324" y="339"/>
                    <a:pt x="343" y="332"/>
                    <a:pt x="362" y="325"/>
                  </a:cubicBezTo>
                  <a:cubicBezTo>
                    <a:pt x="363" y="331"/>
                    <a:pt x="364" y="336"/>
                    <a:pt x="364" y="341"/>
                  </a:cubicBezTo>
                  <a:cubicBezTo>
                    <a:pt x="364" y="343"/>
                    <a:pt x="362" y="345"/>
                    <a:pt x="360" y="346"/>
                  </a:cubicBezTo>
                  <a:cubicBezTo>
                    <a:pt x="320" y="363"/>
                    <a:pt x="280" y="379"/>
                    <a:pt x="240" y="396"/>
                  </a:cubicBezTo>
                  <a:cubicBezTo>
                    <a:pt x="231" y="400"/>
                    <a:pt x="222" y="403"/>
                    <a:pt x="212" y="407"/>
                  </a:cubicBezTo>
                  <a:cubicBezTo>
                    <a:pt x="211" y="402"/>
                    <a:pt x="209" y="398"/>
                    <a:pt x="208" y="392"/>
                  </a:cubicBezTo>
                  <a:cubicBezTo>
                    <a:pt x="246" y="377"/>
                    <a:pt x="284" y="362"/>
                    <a:pt x="322" y="348"/>
                  </a:cubicBezTo>
                  <a:cubicBezTo>
                    <a:pt x="322" y="347"/>
                    <a:pt x="321" y="346"/>
                    <a:pt x="321" y="345"/>
                  </a:cubicBezTo>
                  <a:cubicBezTo>
                    <a:pt x="284" y="360"/>
                    <a:pt x="247" y="374"/>
                    <a:pt x="209" y="389"/>
                  </a:cubicBezTo>
                  <a:cubicBezTo>
                    <a:pt x="209" y="384"/>
                    <a:pt x="207" y="379"/>
                    <a:pt x="213" y="379"/>
                  </a:cubicBezTo>
                  <a:cubicBezTo>
                    <a:pt x="214" y="379"/>
                    <a:pt x="214" y="379"/>
                    <a:pt x="215" y="379"/>
                  </a:cubicBezTo>
                  <a:cubicBezTo>
                    <a:pt x="215" y="379"/>
                    <a:pt x="215" y="379"/>
                    <a:pt x="215" y="379"/>
                  </a:cubicBezTo>
                  <a:moveTo>
                    <a:pt x="364" y="303"/>
                  </a:moveTo>
                  <a:cubicBezTo>
                    <a:pt x="359" y="303"/>
                    <a:pt x="355" y="299"/>
                    <a:pt x="351" y="296"/>
                  </a:cubicBezTo>
                  <a:cubicBezTo>
                    <a:pt x="349" y="296"/>
                    <a:pt x="348" y="292"/>
                    <a:pt x="347" y="290"/>
                  </a:cubicBezTo>
                  <a:cubicBezTo>
                    <a:pt x="348" y="290"/>
                    <a:pt x="348" y="290"/>
                    <a:pt x="349" y="289"/>
                  </a:cubicBezTo>
                  <a:cubicBezTo>
                    <a:pt x="356" y="293"/>
                    <a:pt x="363" y="296"/>
                    <a:pt x="371" y="300"/>
                  </a:cubicBezTo>
                  <a:cubicBezTo>
                    <a:pt x="368" y="302"/>
                    <a:pt x="366" y="303"/>
                    <a:pt x="364" y="303"/>
                  </a:cubicBezTo>
                  <a:moveTo>
                    <a:pt x="234" y="307"/>
                  </a:moveTo>
                  <a:cubicBezTo>
                    <a:pt x="268" y="292"/>
                    <a:pt x="304" y="288"/>
                    <a:pt x="340" y="283"/>
                  </a:cubicBezTo>
                  <a:cubicBezTo>
                    <a:pt x="340" y="287"/>
                    <a:pt x="340" y="290"/>
                    <a:pt x="339" y="293"/>
                  </a:cubicBezTo>
                  <a:cubicBezTo>
                    <a:pt x="338" y="295"/>
                    <a:pt x="336" y="296"/>
                    <a:pt x="334" y="297"/>
                  </a:cubicBezTo>
                  <a:cubicBezTo>
                    <a:pt x="319" y="300"/>
                    <a:pt x="304" y="302"/>
                    <a:pt x="289" y="305"/>
                  </a:cubicBezTo>
                  <a:cubicBezTo>
                    <a:pt x="287" y="305"/>
                    <a:pt x="286" y="306"/>
                    <a:pt x="285" y="307"/>
                  </a:cubicBezTo>
                  <a:cubicBezTo>
                    <a:pt x="285" y="308"/>
                    <a:pt x="285" y="308"/>
                    <a:pt x="285" y="309"/>
                  </a:cubicBezTo>
                  <a:cubicBezTo>
                    <a:pt x="303" y="305"/>
                    <a:pt x="322" y="302"/>
                    <a:pt x="340" y="299"/>
                  </a:cubicBezTo>
                  <a:cubicBezTo>
                    <a:pt x="340" y="300"/>
                    <a:pt x="340" y="300"/>
                    <a:pt x="340" y="301"/>
                  </a:cubicBezTo>
                  <a:cubicBezTo>
                    <a:pt x="336" y="302"/>
                    <a:pt x="332" y="304"/>
                    <a:pt x="327" y="305"/>
                  </a:cubicBezTo>
                  <a:cubicBezTo>
                    <a:pt x="273" y="317"/>
                    <a:pt x="219" y="330"/>
                    <a:pt x="165" y="343"/>
                  </a:cubicBezTo>
                  <a:cubicBezTo>
                    <a:pt x="162" y="343"/>
                    <a:pt x="158" y="344"/>
                    <a:pt x="155" y="345"/>
                  </a:cubicBezTo>
                  <a:cubicBezTo>
                    <a:pt x="154" y="345"/>
                    <a:pt x="153" y="346"/>
                    <a:pt x="152" y="346"/>
                  </a:cubicBezTo>
                  <a:cubicBezTo>
                    <a:pt x="148" y="346"/>
                    <a:pt x="147" y="343"/>
                    <a:pt x="145" y="339"/>
                  </a:cubicBezTo>
                  <a:cubicBezTo>
                    <a:pt x="179" y="331"/>
                    <a:pt x="214" y="328"/>
                    <a:pt x="247" y="317"/>
                  </a:cubicBezTo>
                  <a:cubicBezTo>
                    <a:pt x="233" y="320"/>
                    <a:pt x="219" y="323"/>
                    <a:pt x="204" y="325"/>
                  </a:cubicBezTo>
                  <a:cubicBezTo>
                    <a:pt x="185" y="329"/>
                    <a:pt x="166" y="332"/>
                    <a:pt x="146" y="335"/>
                  </a:cubicBezTo>
                  <a:cubicBezTo>
                    <a:pt x="146" y="335"/>
                    <a:pt x="146" y="335"/>
                    <a:pt x="146" y="335"/>
                  </a:cubicBezTo>
                  <a:cubicBezTo>
                    <a:pt x="145" y="335"/>
                    <a:pt x="142" y="333"/>
                    <a:pt x="142" y="333"/>
                  </a:cubicBezTo>
                  <a:cubicBezTo>
                    <a:pt x="143" y="327"/>
                    <a:pt x="144" y="322"/>
                    <a:pt x="145" y="317"/>
                  </a:cubicBezTo>
                  <a:cubicBezTo>
                    <a:pt x="145" y="316"/>
                    <a:pt x="147" y="315"/>
                    <a:pt x="147" y="315"/>
                  </a:cubicBezTo>
                  <a:cubicBezTo>
                    <a:pt x="147" y="315"/>
                    <a:pt x="147" y="315"/>
                    <a:pt x="147" y="315"/>
                  </a:cubicBezTo>
                  <a:cubicBezTo>
                    <a:pt x="149" y="315"/>
                    <a:pt x="150" y="315"/>
                    <a:pt x="151" y="315"/>
                  </a:cubicBezTo>
                  <a:cubicBezTo>
                    <a:pt x="155" y="315"/>
                    <a:pt x="158" y="314"/>
                    <a:pt x="161" y="312"/>
                  </a:cubicBezTo>
                  <a:cubicBezTo>
                    <a:pt x="165" y="311"/>
                    <a:pt x="168" y="309"/>
                    <a:pt x="172" y="309"/>
                  </a:cubicBezTo>
                  <a:cubicBezTo>
                    <a:pt x="172" y="309"/>
                    <a:pt x="172" y="309"/>
                    <a:pt x="172" y="309"/>
                  </a:cubicBezTo>
                  <a:cubicBezTo>
                    <a:pt x="172" y="309"/>
                    <a:pt x="173" y="309"/>
                    <a:pt x="173" y="309"/>
                  </a:cubicBezTo>
                  <a:cubicBezTo>
                    <a:pt x="174" y="309"/>
                    <a:pt x="174" y="309"/>
                    <a:pt x="175" y="309"/>
                  </a:cubicBezTo>
                  <a:cubicBezTo>
                    <a:pt x="176" y="309"/>
                    <a:pt x="176" y="309"/>
                    <a:pt x="177" y="309"/>
                  </a:cubicBezTo>
                  <a:cubicBezTo>
                    <a:pt x="180" y="309"/>
                    <a:pt x="183" y="309"/>
                    <a:pt x="185" y="314"/>
                  </a:cubicBezTo>
                  <a:cubicBezTo>
                    <a:pt x="174" y="315"/>
                    <a:pt x="164" y="317"/>
                    <a:pt x="153" y="319"/>
                  </a:cubicBezTo>
                  <a:cubicBezTo>
                    <a:pt x="154" y="320"/>
                    <a:pt x="154" y="320"/>
                    <a:pt x="154" y="321"/>
                  </a:cubicBezTo>
                  <a:cubicBezTo>
                    <a:pt x="208" y="315"/>
                    <a:pt x="261" y="305"/>
                    <a:pt x="314" y="295"/>
                  </a:cubicBezTo>
                  <a:cubicBezTo>
                    <a:pt x="314" y="294"/>
                    <a:pt x="314" y="294"/>
                    <a:pt x="314" y="293"/>
                  </a:cubicBezTo>
                  <a:cubicBezTo>
                    <a:pt x="287" y="298"/>
                    <a:pt x="261" y="302"/>
                    <a:pt x="234" y="307"/>
                  </a:cubicBezTo>
                  <a:moveTo>
                    <a:pt x="192" y="303"/>
                  </a:moveTo>
                  <a:cubicBezTo>
                    <a:pt x="186" y="294"/>
                    <a:pt x="184" y="284"/>
                    <a:pt x="185" y="275"/>
                  </a:cubicBezTo>
                  <a:cubicBezTo>
                    <a:pt x="187" y="284"/>
                    <a:pt x="190" y="293"/>
                    <a:pt x="192" y="303"/>
                  </a:cubicBezTo>
                  <a:moveTo>
                    <a:pt x="26" y="252"/>
                  </a:moveTo>
                  <a:cubicBezTo>
                    <a:pt x="30" y="252"/>
                    <a:pt x="32" y="248"/>
                    <a:pt x="35" y="245"/>
                  </a:cubicBezTo>
                  <a:cubicBezTo>
                    <a:pt x="41" y="251"/>
                    <a:pt x="47" y="257"/>
                    <a:pt x="52" y="264"/>
                  </a:cubicBezTo>
                  <a:cubicBezTo>
                    <a:pt x="51" y="265"/>
                    <a:pt x="51" y="265"/>
                    <a:pt x="51" y="265"/>
                  </a:cubicBezTo>
                  <a:cubicBezTo>
                    <a:pt x="46" y="262"/>
                    <a:pt x="40" y="259"/>
                    <a:pt x="33" y="255"/>
                  </a:cubicBezTo>
                  <a:cubicBezTo>
                    <a:pt x="34" y="257"/>
                    <a:pt x="34" y="258"/>
                    <a:pt x="35" y="259"/>
                  </a:cubicBezTo>
                  <a:cubicBezTo>
                    <a:pt x="37" y="261"/>
                    <a:pt x="39" y="263"/>
                    <a:pt x="42" y="264"/>
                  </a:cubicBezTo>
                  <a:cubicBezTo>
                    <a:pt x="63" y="274"/>
                    <a:pt x="76" y="293"/>
                    <a:pt x="91" y="310"/>
                  </a:cubicBezTo>
                  <a:cubicBezTo>
                    <a:pt x="105" y="327"/>
                    <a:pt x="119" y="343"/>
                    <a:pt x="134" y="360"/>
                  </a:cubicBezTo>
                  <a:cubicBezTo>
                    <a:pt x="137" y="364"/>
                    <a:pt x="141" y="366"/>
                    <a:pt x="146" y="366"/>
                  </a:cubicBezTo>
                  <a:cubicBezTo>
                    <a:pt x="148" y="366"/>
                    <a:pt x="150" y="365"/>
                    <a:pt x="152" y="365"/>
                  </a:cubicBezTo>
                  <a:cubicBezTo>
                    <a:pt x="165" y="361"/>
                    <a:pt x="179" y="358"/>
                    <a:pt x="193" y="355"/>
                  </a:cubicBezTo>
                  <a:cubicBezTo>
                    <a:pt x="193" y="355"/>
                    <a:pt x="193" y="354"/>
                    <a:pt x="194" y="354"/>
                  </a:cubicBezTo>
                  <a:cubicBezTo>
                    <a:pt x="195" y="354"/>
                    <a:pt x="197" y="355"/>
                    <a:pt x="198" y="356"/>
                  </a:cubicBezTo>
                  <a:cubicBezTo>
                    <a:pt x="201" y="356"/>
                    <a:pt x="203" y="358"/>
                    <a:pt x="206" y="359"/>
                  </a:cubicBezTo>
                  <a:cubicBezTo>
                    <a:pt x="206" y="358"/>
                    <a:pt x="206" y="358"/>
                    <a:pt x="207" y="357"/>
                  </a:cubicBezTo>
                  <a:cubicBezTo>
                    <a:pt x="205" y="356"/>
                    <a:pt x="204" y="355"/>
                    <a:pt x="201" y="353"/>
                  </a:cubicBezTo>
                  <a:cubicBezTo>
                    <a:pt x="229" y="346"/>
                    <a:pt x="257" y="340"/>
                    <a:pt x="284" y="333"/>
                  </a:cubicBezTo>
                  <a:cubicBezTo>
                    <a:pt x="284" y="334"/>
                    <a:pt x="284" y="334"/>
                    <a:pt x="284" y="334"/>
                  </a:cubicBezTo>
                  <a:cubicBezTo>
                    <a:pt x="277" y="337"/>
                    <a:pt x="270" y="339"/>
                    <a:pt x="263" y="342"/>
                  </a:cubicBezTo>
                  <a:cubicBezTo>
                    <a:pt x="249" y="347"/>
                    <a:pt x="235" y="353"/>
                    <a:pt x="221" y="358"/>
                  </a:cubicBezTo>
                  <a:cubicBezTo>
                    <a:pt x="219" y="359"/>
                    <a:pt x="217" y="360"/>
                    <a:pt x="215" y="361"/>
                  </a:cubicBezTo>
                  <a:cubicBezTo>
                    <a:pt x="213" y="362"/>
                    <a:pt x="211" y="363"/>
                    <a:pt x="209" y="363"/>
                  </a:cubicBezTo>
                  <a:cubicBezTo>
                    <a:pt x="209" y="363"/>
                    <a:pt x="209" y="363"/>
                    <a:pt x="208" y="362"/>
                  </a:cubicBezTo>
                  <a:cubicBezTo>
                    <a:pt x="207" y="362"/>
                    <a:pt x="206" y="362"/>
                    <a:pt x="205" y="362"/>
                  </a:cubicBezTo>
                  <a:cubicBezTo>
                    <a:pt x="201" y="362"/>
                    <a:pt x="199" y="364"/>
                    <a:pt x="197" y="367"/>
                  </a:cubicBezTo>
                  <a:cubicBezTo>
                    <a:pt x="191" y="380"/>
                    <a:pt x="189" y="392"/>
                    <a:pt x="192" y="407"/>
                  </a:cubicBezTo>
                  <a:cubicBezTo>
                    <a:pt x="189" y="405"/>
                    <a:pt x="187" y="404"/>
                    <a:pt x="186" y="403"/>
                  </a:cubicBezTo>
                  <a:cubicBezTo>
                    <a:pt x="159" y="385"/>
                    <a:pt x="132" y="366"/>
                    <a:pt x="105" y="348"/>
                  </a:cubicBezTo>
                  <a:cubicBezTo>
                    <a:pt x="88" y="336"/>
                    <a:pt x="70" y="323"/>
                    <a:pt x="53" y="311"/>
                  </a:cubicBezTo>
                  <a:cubicBezTo>
                    <a:pt x="43" y="304"/>
                    <a:pt x="33" y="298"/>
                    <a:pt x="24" y="292"/>
                  </a:cubicBezTo>
                  <a:cubicBezTo>
                    <a:pt x="20" y="289"/>
                    <a:pt x="16" y="285"/>
                    <a:pt x="15" y="281"/>
                  </a:cubicBezTo>
                  <a:cubicBezTo>
                    <a:pt x="12" y="272"/>
                    <a:pt x="12" y="263"/>
                    <a:pt x="16" y="254"/>
                  </a:cubicBezTo>
                  <a:cubicBezTo>
                    <a:pt x="17" y="253"/>
                    <a:pt x="20" y="251"/>
                    <a:pt x="21" y="251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3" y="251"/>
                    <a:pt x="25" y="252"/>
                    <a:pt x="26" y="252"/>
                  </a:cubicBezTo>
                  <a:moveTo>
                    <a:pt x="302" y="244"/>
                  </a:moveTo>
                  <a:cubicBezTo>
                    <a:pt x="324" y="233"/>
                    <a:pt x="347" y="227"/>
                    <a:pt x="371" y="222"/>
                  </a:cubicBezTo>
                  <a:cubicBezTo>
                    <a:pt x="371" y="229"/>
                    <a:pt x="369" y="232"/>
                    <a:pt x="362" y="232"/>
                  </a:cubicBezTo>
                  <a:cubicBezTo>
                    <a:pt x="351" y="234"/>
                    <a:pt x="340" y="237"/>
                    <a:pt x="329" y="240"/>
                  </a:cubicBezTo>
                  <a:cubicBezTo>
                    <a:pt x="330" y="241"/>
                    <a:pt x="330" y="241"/>
                    <a:pt x="330" y="242"/>
                  </a:cubicBezTo>
                  <a:cubicBezTo>
                    <a:pt x="340" y="240"/>
                    <a:pt x="351" y="237"/>
                    <a:pt x="361" y="236"/>
                  </a:cubicBezTo>
                  <a:cubicBezTo>
                    <a:pt x="362" y="235"/>
                    <a:pt x="362" y="235"/>
                    <a:pt x="362" y="235"/>
                  </a:cubicBezTo>
                  <a:cubicBezTo>
                    <a:pt x="364" y="235"/>
                    <a:pt x="366" y="237"/>
                    <a:pt x="369" y="237"/>
                  </a:cubicBezTo>
                  <a:cubicBezTo>
                    <a:pt x="367" y="239"/>
                    <a:pt x="365" y="241"/>
                    <a:pt x="363" y="241"/>
                  </a:cubicBezTo>
                  <a:cubicBezTo>
                    <a:pt x="326" y="251"/>
                    <a:pt x="289" y="260"/>
                    <a:pt x="252" y="269"/>
                  </a:cubicBezTo>
                  <a:cubicBezTo>
                    <a:pt x="249" y="270"/>
                    <a:pt x="247" y="271"/>
                    <a:pt x="244" y="272"/>
                  </a:cubicBezTo>
                  <a:cubicBezTo>
                    <a:pt x="244" y="272"/>
                    <a:pt x="244" y="273"/>
                    <a:pt x="244" y="274"/>
                  </a:cubicBezTo>
                  <a:cubicBezTo>
                    <a:pt x="286" y="264"/>
                    <a:pt x="327" y="254"/>
                    <a:pt x="368" y="244"/>
                  </a:cubicBezTo>
                  <a:cubicBezTo>
                    <a:pt x="368" y="245"/>
                    <a:pt x="368" y="245"/>
                    <a:pt x="369" y="246"/>
                  </a:cubicBezTo>
                  <a:cubicBezTo>
                    <a:pt x="366" y="247"/>
                    <a:pt x="364" y="248"/>
                    <a:pt x="362" y="249"/>
                  </a:cubicBezTo>
                  <a:cubicBezTo>
                    <a:pt x="310" y="263"/>
                    <a:pt x="258" y="277"/>
                    <a:pt x="206" y="291"/>
                  </a:cubicBezTo>
                  <a:cubicBezTo>
                    <a:pt x="203" y="292"/>
                    <a:pt x="201" y="292"/>
                    <a:pt x="200" y="292"/>
                  </a:cubicBezTo>
                  <a:cubicBezTo>
                    <a:pt x="195" y="292"/>
                    <a:pt x="194" y="290"/>
                    <a:pt x="194" y="282"/>
                  </a:cubicBezTo>
                  <a:cubicBezTo>
                    <a:pt x="193" y="280"/>
                    <a:pt x="193" y="278"/>
                    <a:pt x="193" y="275"/>
                  </a:cubicBezTo>
                  <a:cubicBezTo>
                    <a:pt x="192" y="267"/>
                    <a:pt x="195" y="264"/>
                    <a:pt x="203" y="262"/>
                  </a:cubicBezTo>
                  <a:cubicBezTo>
                    <a:pt x="216" y="259"/>
                    <a:pt x="229" y="255"/>
                    <a:pt x="243" y="253"/>
                  </a:cubicBezTo>
                  <a:cubicBezTo>
                    <a:pt x="244" y="252"/>
                    <a:pt x="245" y="252"/>
                    <a:pt x="246" y="252"/>
                  </a:cubicBezTo>
                  <a:cubicBezTo>
                    <a:pt x="249" y="252"/>
                    <a:pt x="252" y="253"/>
                    <a:pt x="255" y="254"/>
                  </a:cubicBezTo>
                  <a:cubicBezTo>
                    <a:pt x="255" y="254"/>
                    <a:pt x="256" y="255"/>
                    <a:pt x="256" y="256"/>
                  </a:cubicBezTo>
                  <a:cubicBezTo>
                    <a:pt x="236" y="261"/>
                    <a:pt x="217" y="266"/>
                    <a:pt x="198" y="272"/>
                  </a:cubicBezTo>
                  <a:cubicBezTo>
                    <a:pt x="198" y="272"/>
                    <a:pt x="199" y="273"/>
                    <a:pt x="199" y="274"/>
                  </a:cubicBezTo>
                  <a:cubicBezTo>
                    <a:pt x="238" y="264"/>
                    <a:pt x="277" y="253"/>
                    <a:pt x="316" y="243"/>
                  </a:cubicBezTo>
                  <a:cubicBezTo>
                    <a:pt x="316" y="242"/>
                    <a:pt x="316" y="242"/>
                    <a:pt x="316" y="241"/>
                  </a:cubicBezTo>
                  <a:cubicBezTo>
                    <a:pt x="311" y="242"/>
                    <a:pt x="306" y="243"/>
                    <a:pt x="302" y="244"/>
                  </a:cubicBezTo>
                  <a:moveTo>
                    <a:pt x="131" y="345"/>
                  </a:moveTo>
                  <a:cubicBezTo>
                    <a:pt x="124" y="337"/>
                    <a:pt x="118" y="330"/>
                    <a:pt x="112" y="323"/>
                  </a:cubicBezTo>
                  <a:cubicBezTo>
                    <a:pt x="99" y="308"/>
                    <a:pt x="87" y="292"/>
                    <a:pt x="74" y="277"/>
                  </a:cubicBezTo>
                  <a:cubicBezTo>
                    <a:pt x="63" y="264"/>
                    <a:pt x="53" y="252"/>
                    <a:pt x="42" y="239"/>
                  </a:cubicBezTo>
                  <a:cubicBezTo>
                    <a:pt x="36" y="231"/>
                    <a:pt x="28" y="223"/>
                    <a:pt x="22" y="214"/>
                  </a:cubicBezTo>
                  <a:cubicBezTo>
                    <a:pt x="17" y="206"/>
                    <a:pt x="18" y="197"/>
                    <a:pt x="20" y="188"/>
                  </a:cubicBezTo>
                  <a:cubicBezTo>
                    <a:pt x="43" y="205"/>
                    <a:pt x="67" y="220"/>
                    <a:pt x="87" y="239"/>
                  </a:cubicBezTo>
                  <a:cubicBezTo>
                    <a:pt x="107" y="257"/>
                    <a:pt x="125" y="278"/>
                    <a:pt x="144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7" y="284"/>
                    <a:pt x="128" y="273"/>
                    <a:pt x="118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33" y="273"/>
                    <a:pt x="147" y="283"/>
                    <a:pt x="162" y="295"/>
                  </a:cubicBezTo>
                  <a:cubicBezTo>
                    <a:pt x="155" y="297"/>
                    <a:pt x="149" y="298"/>
                    <a:pt x="144" y="300"/>
                  </a:cubicBezTo>
                  <a:cubicBezTo>
                    <a:pt x="142" y="300"/>
                    <a:pt x="140" y="302"/>
                    <a:pt x="139" y="303"/>
                  </a:cubicBezTo>
                  <a:cubicBezTo>
                    <a:pt x="129" y="314"/>
                    <a:pt x="126" y="327"/>
                    <a:pt x="130" y="341"/>
                  </a:cubicBezTo>
                  <a:cubicBezTo>
                    <a:pt x="130" y="342"/>
                    <a:pt x="131" y="343"/>
                    <a:pt x="131" y="345"/>
                  </a:cubicBezTo>
                  <a:moveTo>
                    <a:pt x="273" y="235"/>
                  </a:moveTo>
                  <a:cubicBezTo>
                    <a:pt x="271" y="235"/>
                    <a:pt x="269" y="233"/>
                    <a:pt x="268" y="230"/>
                  </a:cubicBezTo>
                  <a:cubicBezTo>
                    <a:pt x="266" y="224"/>
                    <a:pt x="267" y="221"/>
                    <a:pt x="273" y="219"/>
                  </a:cubicBezTo>
                  <a:cubicBezTo>
                    <a:pt x="324" y="201"/>
                    <a:pt x="374" y="182"/>
                    <a:pt x="425" y="164"/>
                  </a:cubicBezTo>
                  <a:cubicBezTo>
                    <a:pt x="426" y="164"/>
                    <a:pt x="427" y="164"/>
                    <a:pt x="430" y="164"/>
                  </a:cubicBezTo>
                  <a:cubicBezTo>
                    <a:pt x="424" y="173"/>
                    <a:pt x="421" y="182"/>
                    <a:pt x="410" y="186"/>
                  </a:cubicBezTo>
                  <a:cubicBezTo>
                    <a:pt x="366" y="202"/>
                    <a:pt x="322" y="217"/>
                    <a:pt x="278" y="233"/>
                  </a:cubicBezTo>
                  <a:cubicBezTo>
                    <a:pt x="276" y="234"/>
                    <a:pt x="275" y="235"/>
                    <a:pt x="273" y="235"/>
                  </a:cubicBezTo>
                  <a:moveTo>
                    <a:pt x="178" y="295"/>
                  </a:moveTo>
                  <a:cubicBezTo>
                    <a:pt x="173" y="292"/>
                    <a:pt x="169" y="289"/>
                    <a:pt x="165" y="286"/>
                  </a:cubicBezTo>
                  <a:cubicBezTo>
                    <a:pt x="143" y="269"/>
                    <a:pt x="120" y="251"/>
                    <a:pt x="97" y="234"/>
                  </a:cubicBezTo>
                  <a:cubicBezTo>
                    <a:pt x="74" y="216"/>
                    <a:pt x="50" y="198"/>
                    <a:pt x="27" y="179"/>
                  </a:cubicBezTo>
                  <a:cubicBezTo>
                    <a:pt x="16" y="171"/>
                    <a:pt x="15" y="160"/>
                    <a:pt x="17" y="148"/>
                  </a:cubicBezTo>
                  <a:cubicBezTo>
                    <a:pt x="17" y="142"/>
                    <a:pt x="20" y="137"/>
                    <a:pt x="24" y="131"/>
                  </a:cubicBezTo>
                  <a:cubicBezTo>
                    <a:pt x="24" y="142"/>
                    <a:pt x="34" y="143"/>
                    <a:pt x="40" y="148"/>
                  </a:cubicBezTo>
                  <a:cubicBezTo>
                    <a:pt x="53" y="156"/>
                    <a:pt x="65" y="166"/>
                    <a:pt x="77" y="175"/>
                  </a:cubicBezTo>
                  <a:cubicBezTo>
                    <a:pt x="107" y="196"/>
                    <a:pt x="136" y="217"/>
                    <a:pt x="166" y="238"/>
                  </a:cubicBezTo>
                  <a:cubicBezTo>
                    <a:pt x="169" y="240"/>
                    <a:pt x="173" y="242"/>
                    <a:pt x="177" y="243"/>
                  </a:cubicBezTo>
                  <a:cubicBezTo>
                    <a:pt x="147" y="217"/>
                    <a:pt x="116" y="192"/>
                    <a:pt x="84" y="169"/>
                  </a:cubicBezTo>
                  <a:cubicBezTo>
                    <a:pt x="129" y="192"/>
                    <a:pt x="174" y="215"/>
                    <a:pt x="221" y="238"/>
                  </a:cubicBezTo>
                  <a:cubicBezTo>
                    <a:pt x="209" y="241"/>
                    <a:pt x="198" y="243"/>
                    <a:pt x="188" y="245"/>
                  </a:cubicBezTo>
                  <a:cubicBezTo>
                    <a:pt x="185" y="246"/>
                    <a:pt x="181" y="249"/>
                    <a:pt x="179" y="252"/>
                  </a:cubicBezTo>
                  <a:cubicBezTo>
                    <a:pt x="172" y="263"/>
                    <a:pt x="172" y="275"/>
                    <a:pt x="178" y="295"/>
                  </a:cubicBezTo>
                  <a:moveTo>
                    <a:pt x="224" y="185"/>
                  </a:moveTo>
                  <a:cubicBezTo>
                    <a:pt x="222" y="177"/>
                    <a:pt x="223" y="171"/>
                    <a:pt x="227" y="165"/>
                  </a:cubicBezTo>
                  <a:cubicBezTo>
                    <a:pt x="228" y="163"/>
                    <a:pt x="231" y="161"/>
                    <a:pt x="234" y="161"/>
                  </a:cubicBezTo>
                  <a:cubicBezTo>
                    <a:pt x="277" y="150"/>
                    <a:pt x="320" y="138"/>
                    <a:pt x="363" y="127"/>
                  </a:cubicBezTo>
                  <a:cubicBezTo>
                    <a:pt x="377" y="124"/>
                    <a:pt x="390" y="120"/>
                    <a:pt x="404" y="117"/>
                  </a:cubicBezTo>
                  <a:cubicBezTo>
                    <a:pt x="403" y="122"/>
                    <a:pt x="401" y="125"/>
                    <a:pt x="395" y="126"/>
                  </a:cubicBezTo>
                  <a:cubicBezTo>
                    <a:pt x="347" y="136"/>
                    <a:pt x="299" y="147"/>
                    <a:pt x="252" y="158"/>
                  </a:cubicBezTo>
                  <a:cubicBezTo>
                    <a:pt x="252" y="159"/>
                    <a:pt x="252" y="160"/>
                    <a:pt x="252" y="161"/>
                  </a:cubicBezTo>
                  <a:cubicBezTo>
                    <a:pt x="302" y="150"/>
                    <a:pt x="351" y="139"/>
                    <a:pt x="401" y="127"/>
                  </a:cubicBezTo>
                  <a:cubicBezTo>
                    <a:pt x="402" y="133"/>
                    <a:pt x="402" y="140"/>
                    <a:pt x="403" y="146"/>
                  </a:cubicBezTo>
                  <a:cubicBezTo>
                    <a:pt x="344" y="161"/>
                    <a:pt x="284" y="175"/>
                    <a:pt x="225" y="190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5" y="190"/>
                    <a:pt x="224" y="189"/>
                    <a:pt x="224" y="188"/>
                  </a:cubicBezTo>
                  <a:cubicBezTo>
                    <a:pt x="242" y="183"/>
                    <a:pt x="260" y="179"/>
                    <a:pt x="278" y="174"/>
                  </a:cubicBezTo>
                  <a:cubicBezTo>
                    <a:pt x="277" y="173"/>
                    <a:pt x="277" y="173"/>
                    <a:pt x="277" y="172"/>
                  </a:cubicBezTo>
                  <a:cubicBezTo>
                    <a:pt x="259" y="176"/>
                    <a:pt x="242" y="181"/>
                    <a:pt x="224" y="185"/>
                  </a:cubicBezTo>
                  <a:moveTo>
                    <a:pt x="254" y="243"/>
                  </a:moveTo>
                  <a:cubicBezTo>
                    <a:pt x="242" y="237"/>
                    <a:pt x="231" y="232"/>
                    <a:pt x="221" y="227"/>
                  </a:cubicBezTo>
                  <a:cubicBezTo>
                    <a:pt x="201" y="217"/>
                    <a:pt x="181" y="207"/>
                    <a:pt x="161" y="197"/>
                  </a:cubicBezTo>
                  <a:cubicBezTo>
                    <a:pt x="143" y="188"/>
                    <a:pt x="125" y="179"/>
                    <a:pt x="107" y="170"/>
                  </a:cubicBezTo>
                  <a:cubicBezTo>
                    <a:pt x="93" y="163"/>
                    <a:pt x="78" y="156"/>
                    <a:pt x="64" y="149"/>
                  </a:cubicBezTo>
                  <a:cubicBezTo>
                    <a:pt x="56" y="145"/>
                    <a:pt x="47" y="141"/>
                    <a:pt x="39" y="137"/>
                  </a:cubicBezTo>
                  <a:cubicBezTo>
                    <a:pt x="32" y="133"/>
                    <a:pt x="30" y="116"/>
                    <a:pt x="37" y="112"/>
                  </a:cubicBezTo>
                  <a:cubicBezTo>
                    <a:pt x="42" y="109"/>
                    <a:pt x="49" y="111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4" y="105"/>
                    <a:pt x="55" y="105"/>
                    <a:pt x="56" y="106"/>
                  </a:cubicBezTo>
                  <a:cubicBezTo>
                    <a:pt x="62" y="110"/>
                    <a:pt x="68" y="114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66" y="116"/>
                    <a:pt x="59" y="112"/>
                    <a:pt x="51" y="109"/>
                  </a:cubicBezTo>
                  <a:cubicBezTo>
                    <a:pt x="51" y="110"/>
                    <a:pt x="51" y="110"/>
                    <a:pt x="50" y="111"/>
                  </a:cubicBezTo>
                  <a:cubicBezTo>
                    <a:pt x="54" y="113"/>
                    <a:pt x="57" y="116"/>
                    <a:pt x="61" y="117"/>
                  </a:cubicBezTo>
                  <a:cubicBezTo>
                    <a:pt x="106" y="137"/>
                    <a:pt x="144" y="166"/>
                    <a:pt x="184" y="192"/>
                  </a:cubicBezTo>
                  <a:cubicBezTo>
                    <a:pt x="193" y="199"/>
                    <a:pt x="203" y="205"/>
                    <a:pt x="213" y="212"/>
                  </a:cubicBezTo>
                  <a:cubicBezTo>
                    <a:pt x="214" y="213"/>
                    <a:pt x="215" y="214"/>
                    <a:pt x="217" y="214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28" y="211"/>
                    <a:pt x="238" y="210"/>
                    <a:pt x="249" y="207"/>
                  </a:cubicBezTo>
                  <a:cubicBezTo>
                    <a:pt x="273" y="200"/>
                    <a:pt x="297" y="193"/>
                    <a:pt x="322" y="186"/>
                  </a:cubicBezTo>
                  <a:cubicBezTo>
                    <a:pt x="328" y="184"/>
                    <a:pt x="334" y="182"/>
                    <a:pt x="341" y="182"/>
                  </a:cubicBezTo>
                  <a:cubicBezTo>
                    <a:pt x="329" y="186"/>
                    <a:pt x="317" y="190"/>
                    <a:pt x="306" y="194"/>
                  </a:cubicBezTo>
                  <a:cubicBezTo>
                    <a:pt x="294" y="198"/>
                    <a:pt x="282" y="202"/>
                    <a:pt x="269" y="206"/>
                  </a:cubicBezTo>
                  <a:cubicBezTo>
                    <a:pt x="255" y="210"/>
                    <a:pt x="249" y="224"/>
                    <a:pt x="252" y="238"/>
                  </a:cubicBezTo>
                  <a:cubicBezTo>
                    <a:pt x="253" y="239"/>
                    <a:pt x="253" y="240"/>
                    <a:pt x="254" y="243"/>
                  </a:cubicBezTo>
                  <a:moveTo>
                    <a:pt x="212" y="201"/>
                  </a:moveTo>
                  <a:cubicBezTo>
                    <a:pt x="203" y="196"/>
                    <a:pt x="196" y="191"/>
                    <a:pt x="189" y="186"/>
                  </a:cubicBezTo>
                  <a:cubicBezTo>
                    <a:pt x="167" y="171"/>
                    <a:pt x="145" y="157"/>
                    <a:pt x="123" y="142"/>
                  </a:cubicBezTo>
                  <a:cubicBezTo>
                    <a:pt x="101" y="127"/>
                    <a:pt x="79" y="112"/>
                    <a:pt x="56" y="97"/>
                  </a:cubicBezTo>
                  <a:cubicBezTo>
                    <a:pt x="52" y="94"/>
                    <a:pt x="47" y="91"/>
                    <a:pt x="42" y="88"/>
                  </a:cubicBezTo>
                  <a:cubicBezTo>
                    <a:pt x="41" y="87"/>
                    <a:pt x="39" y="85"/>
                    <a:pt x="38" y="83"/>
                  </a:cubicBezTo>
                  <a:cubicBezTo>
                    <a:pt x="35" y="71"/>
                    <a:pt x="33" y="59"/>
                    <a:pt x="40" y="47"/>
                  </a:cubicBezTo>
                  <a:cubicBezTo>
                    <a:pt x="41" y="45"/>
                    <a:pt x="44" y="43"/>
                    <a:pt x="46" y="43"/>
                  </a:cubicBezTo>
                  <a:cubicBezTo>
                    <a:pt x="75" y="36"/>
                    <a:pt x="103" y="31"/>
                    <a:pt x="132" y="25"/>
                  </a:cubicBezTo>
                  <a:cubicBezTo>
                    <a:pt x="157" y="20"/>
                    <a:pt x="183" y="15"/>
                    <a:pt x="208" y="10"/>
                  </a:cubicBezTo>
                  <a:cubicBezTo>
                    <a:pt x="211" y="9"/>
                    <a:pt x="215" y="8"/>
                    <a:pt x="218" y="8"/>
                  </a:cubicBezTo>
                  <a:cubicBezTo>
                    <a:pt x="223" y="8"/>
                    <a:pt x="228" y="9"/>
                    <a:pt x="233" y="12"/>
                  </a:cubicBezTo>
                  <a:cubicBezTo>
                    <a:pt x="292" y="41"/>
                    <a:pt x="351" y="69"/>
                    <a:pt x="411" y="98"/>
                  </a:cubicBezTo>
                  <a:cubicBezTo>
                    <a:pt x="411" y="98"/>
                    <a:pt x="412" y="99"/>
                    <a:pt x="414" y="100"/>
                  </a:cubicBezTo>
                  <a:cubicBezTo>
                    <a:pt x="380" y="108"/>
                    <a:pt x="348" y="116"/>
                    <a:pt x="315" y="124"/>
                  </a:cubicBezTo>
                  <a:cubicBezTo>
                    <a:pt x="285" y="132"/>
                    <a:pt x="255" y="139"/>
                    <a:pt x="225" y="147"/>
                  </a:cubicBezTo>
                  <a:cubicBezTo>
                    <a:pt x="222" y="148"/>
                    <a:pt x="220" y="149"/>
                    <a:pt x="219" y="151"/>
                  </a:cubicBezTo>
                  <a:cubicBezTo>
                    <a:pt x="208" y="165"/>
                    <a:pt x="203" y="179"/>
                    <a:pt x="210" y="197"/>
                  </a:cubicBezTo>
                  <a:cubicBezTo>
                    <a:pt x="211" y="198"/>
                    <a:pt x="211" y="199"/>
                    <a:pt x="212" y="201"/>
                  </a:cubicBezTo>
                  <a:moveTo>
                    <a:pt x="221" y="0"/>
                  </a:moveTo>
                  <a:cubicBezTo>
                    <a:pt x="220" y="0"/>
                    <a:pt x="219" y="1"/>
                    <a:pt x="218" y="1"/>
                  </a:cubicBezTo>
                  <a:cubicBezTo>
                    <a:pt x="204" y="3"/>
                    <a:pt x="190" y="6"/>
                    <a:pt x="176" y="9"/>
                  </a:cubicBezTo>
                  <a:cubicBezTo>
                    <a:pt x="134" y="17"/>
                    <a:pt x="92" y="26"/>
                    <a:pt x="50" y="33"/>
                  </a:cubicBezTo>
                  <a:cubicBezTo>
                    <a:pt x="39" y="35"/>
                    <a:pt x="33" y="41"/>
                    <a:pt x="29" y="50"/>
                  </a:cubicBezTo>
                  <a:cubicBezTo>
                    <a:pt x="25" y="61"/>
                    <a:pt x="26" y="71"/>
                    <a:pt x="28" y="82"/>
                  </a:cubicBezTo>
                  <a:cubicBezTo>
                    <a:pt x="29" y="90"/>
                    <a:pt x="36" y="92"/>
                    <a:pt x="41" y="96"/>
                  </a:cubicBezTo>
                  <a:cubicBezTo>
                    <a:pt x="42" y="97"/>
                    <a:pt x="43" y="97"/>
                    <a:pt x="44" y="98"/>
                  </a:cubicBezTo>
                  <a:cubicBezTo>
                    <a:pt x="42" y="100"/>
                    <a:pt x="40" y="101"/>
                    <a:pt x="39" y="101"/>
                  </a:cubicBezTo>
                  <a:cubicBezTo>
                    <a:pt x="36" y="102"/>
                    <a:pt x="31" y="102"/>
                    <a:pt x="30" y="104"/>
                  </a:cubicBezTo>
                  <a:cubicBezTo>
                    <a:pt x="27" y="108"/>
                    <a:pt x="26" y="113"/>
                    <a:pt x="24" y="118"/>
                  </a:cubicBezTo>
                  <a:cubicBezTo>
                    <a:pt x="23" y="120"/>
                    <a:pt x="22" y="121"/>
                    <a:pt x="20" y="123"/>
                  </a:cubicBezTo>
                  <a:cubicBezTo>
                    <a:pt x="17" y="125"/>
                    <a:pt x="13" y="127"/>
                    <a:pt x="11" y="130"/>
                  </a:cubicBezTo>
                  <a:cubicBezTo>
                    <a:pt x="6" y="140"/>
                    <a:pt x="3" y="151"/>
                    <a:pt x="6" y="162"/>
                  </a:cubicBezTo>
                  <a:cubicBezTo>
                    <a:pt x="9" y="172"/>
                    <a:pt x="11" y="182"/>
                    <a:pt x="9" y="194"/>
                  </a:cubicBezTo>
                  <a:cubicBezTo>
                    <a:pt x="6" y="209"/>
                    <a:pt x="13" y="222"/>
                    <a:pt x="24" y="232"/>
                  </a:cubicBezTo>
                  <a:cubicBezTo>
                    <a:pt x="26" y="233"/>
                    <a:pt x="27" y="237"/>
                    <a:pt x="26" y="238"/>
                  </a:cubicBezTo>
                  <a:cubicBezTo>
                    <a:pt x="24" y="240"/>
                    <a:pt x="21" y="242"/>
                    <a:pt x="19" y="242"/>
                  </a:cubicBezTo>
                  <a:cubicBezTo>
                    <a:pt x="19" y="242"/>
                    <a:pt x="19" y="242"/>
                    <a:pt x="18" y="242"/>
                  </a:cubicBezTo>
                  <a:cubicBezTo>
                    <a:pt x="17" y="241"/>
                    <a:pt x="15" y="241"/>
                    <a:pt x="14" y="241"/>
                  </a:cubicBezTo>
                  <a:cubicBezTo>
                    <a:pt x="10" y="241"/>
                    <a:pt x="8" y="244"/>
                    <a:pt x="7" y="248"/>
                  </a:cubicBezTo>
                  <a:cubicBezTo>
                    <a:pt x="0" y="261"/>
                    <a:pt x="0" y="275"/>
                    <a:pt x="4" y="289"/>
                  </a:cubicBezTo>
                  <a:cubicBezTo>
                    <a:pt x="5" y="292"/>
                    <a:pt x="8" y="295"/>
                    <a:pt x="10" y="297"/>
                  </a:cubicBezTo>
                  <a:cubicBezTo>
                    <a:pt x="32" y="312"/>
                    <a:pt x="55" y="328"/>
                    <a:pt x="77" y="344"/>
                  </a:cubicBezTo>
                  <a:cubicBezTo>
                    <a:pt x="117" y="371"/>
                    <a:pt x="157" y="399"/>
                    <a:pt x="197" y="427"/>
                  </a:cubicBezTo>
                  <a:cubicBezTo>
                    <a:pt x="199" y="429"/>
                    <a:pt x="202" y="430"/>
                    <a:pt x="205" y="430"/>
                  </a:cubicBezTo>
                  <a:cubicBezTo>
                    <a:pt x="207" y="430"/>
                    <a:pt x="209" y="429"/>
                    <a:pt x="211" y="428"/>
                  </a:cubicBezTo>
                  <a:cubicBezTo>
                    <a:pt x="224" y="423"/>
                    <a:pt x="237" y="418"/>
                    <a:pt x="249" y="413"/>
                  </a:cubicBezTo>
                  <a:cubicBezTo>
                    <a:pt x="295" y="394"/>
                    <a:pt x="340" y="375"/>
                    <a:pt x="385" y="356"/>
                  </a:cubicBezTo>
                  <a:cubicBezTo>
                    <a:pt x="393" y="353"/>
                    <a:pt x="394" y="348"/>
                    <a:pt x="386" y="343"/>
                  </a:cubicBezTo>
                  <a:cubicBezTo>
                    <a:pt x="383" y="340"/>
                    <a:pt x="379" y="338"/>
                    <a:pt x="375" y="335"/>
                  </a:cubicBezTo>
                  <a:cubicBezTo>
                    <a:pt x="369" y="331"/>
                    <a:pt x="369" y="325"/>
                    <a:pt x="373" y="320"/>
                  </a:cubicBezTo>
                  <a:cubicBezTo>
                    <a:pt x="378" y="315"/>
                    <a:pt x="384" y="310"/>
                    <a:pt x="388" y="303"/>
                  </a:cubicBezTo>
                  <a:cubicBezTo>
                    <a:pt x="389" y="302"/>
                    <a:pt x="388" y="298"/>
                    <a:pt x="387" y="296"/>
                  </a:cubicBezTo>
                  <a:cubicBezTo>
                    <a:pt x="385" y="294"/>
                    <a:pt x="381" y="293"/>
                    <a:pt x="379" y="292"/>
                  </a:cubicBezTo>
                  <a:cubicBezTo>
                    <a:pt x="370" y="288"/>
                    <a:pt x="362" y="284"/>
                    <a:pt x="352" y="279"/>
                  </a:cubicBezTo>
                  <a:cubicBezTo>
                    <a:pt x="355" y="277"/>
                    <a:pt x="357" y="275"/>
                    <a:pt x="359" y="274"/>
                  </a:cubicBezTo>
                  <a:cubicBezTo>
                    <a:pt x="361" y="273"/>
                    <a:pt x="362" y="272"/>
                    <a:pt x="364" y="271"/>
                  </a:cubicBezTo>
                  <a:cubicBezTo>
                    <a:pt x="365" y="269"/>
                    <a:pt x="366" y="267"/>
                    <a:pt x="368" y="267"/>
                  </a:cubicBezTo>
                  <a:cubicBezTo>
                    <a:pt x="376" y="264"/>
                    <a:pt x="385" y="262"/>
                    <a:pt x="393" y="260"/>
                  </a:cubicBezTo>
                  <a:cubicBezTo>
                    <a:pt x="394" y="259"/>
                    <a:pt x="397" y="257"/>
                    <a:pt x="397" y="256"/>
                  </a:cubicBezTo>
                  <a:cubicBezTo>
                    <a:pt x="397" y="254"/>
                    <a:pt x="396" y="251"/>
                    <a:pt x="394" y="250"/>
                  </a:cubicBezTo>
                  <a:cubicBezTo>
                    <a:pt x="392" y="248"/>
                    <a:pt x="388" y="246"/>
                    <a:pt x="385" y="244"/>
                  </a:cubicBezTo>
                  <a:cubicBezTo>
                    <a:pt x="376" y="239"/>
                    <a:pt x="375" y="237"/>
                    <a:pt x="379" y="227"/>
                  </a:cubicBezTo>
                  <a:cubicBezTo>
                    <a:pt x="379" y="226"/>
                    <a:pt x="380" y="224"/>
                    <a:pt x="381" y="222"/>
                  </a:cubicBezTo>
                  <a:cubicBezTo>
                    <a:pt x="384" y="211"/>
                    <a:pt x="396" y="210"/>
                    <a:pt x="404" y="205"/>
                  </a:cubicBezTo>
                  <a:cubicBezTo>
                    <a:pt x="412" y="199"/>
                    <a:pt x="423" y="197"/>
                    <a:pt x="433" y="193"/>
                  </a:cubicBezTo>
                  <a:cubicBezTo>
                    <a:pt x="434" y="193"/>
                    <a:pt x="436" y="191"/>
                    <a:pt x="437" y="190"/>
                  </a:cubicBezTo>
                  <a:cubicBezTo>
                    <a:pt x="437" y="188"/>
                    <a:pt x="435" y="186"/>
                    <a:pt x="434" y="185"/>
                  </a:cubicBezTo>
                  <a:cubicBezTo>
                    <a:pt x="432" y="184"/>
                    <a:pt x="430" y="182"/>
                    <a:pt x="429" y="182"/>
                  </a:cubicBezTo>
                  <a:cubicBezTo>
                    <a:pt x="431" y="174"/>
                    <a:pt x="433" y="167"/>
                    <a:pt x="435" y="160"/>
                  </a:cubicBezTo>
                  <a:cubicBezTo>
                    <a:pt x="436" y="159"/>
                    <a:pt x="436" y="157"/>
                    <a:pt x="437" y="156"/>
                  </a:cubicBezTo>
                  <a:cubicBezTo>
                    <a:pt x="442" y="153"/>
                    <a:pt x="442" y="150"/>
                    <a:pt x="437" y="147"/>
                  </a:cubicBezTo>
                  <a:cubicBezTo>
                    <a:pt x="430" y="144"/>
                    <a:pt x="423" y="141"/>
                    <a:pt x="416" y="139"/>
                  </a:cubicBezTo>
                  <a:cubicBezTo>
                    <a:pt x="412" y="137"/>
                    <a:pt x="411" y="135"/>
                    <a:pt x="411" y="131"/>
                  </a:cubicBezTo>
                  <a:cubicBezTo>
                    <a:pt x="411" y="122"/>
                    <a:pt x="415" y="116"/>
                    <a:pt x="422" y="111"/>
                  </a:cubicBezTo>
                  <a:cubicBezTo>
                    <a:pt x="432" y="104"/>
                    <a:pt x="431" y="99"/>
                    <a:pt x="421" y="95"/>
                  </a:cubicBezTo>
                  <a:cubicBezTo>
                    <a:pt x="418" y="93"/>
                    <a:pt x="416" y="92"/>
                    <a:pt x="414" y="91"/>
                  </a:cubicBezTo>
                  <a:cubicBezTo>
                    <a:pt x="352" y="61"/>
                    <a:pt x="290" y="31"/>
                    <a:pt x="227" y="2"/>
                  </a:cubicBezTo>
                  <a:cubicBezTo>
                    <a:pt x="226" y="1"/>
                    <a:pt x="223" y="0"/>
                    <a:pt x="2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11138" y="227013"/>
              <a:ext cx="415925" cy="247650"/>
            </a:xfrm>
            <a:custGeom>
              <a:avLst/>
              <a:gdLst>
                <a:gd name="T0" fmla="*/ 0 w 170"/>
                <a:gd name="T1" fmla="*/ 0 h 101"/>
                <a:gd name="T2" fmla="*/ 170 w 170"/>
                <a:gd name="T3" fmla="*/ 101 h 101"/>
                <a:gd name="T4" fmla="*/ 0 w 170"/>
                <a:gd name="T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1">
                  <a:moveTo>
                    <a:pt x="0" y="0"/>
                  </a:moveTo>
                  <a:cubicBezTo>
                    <a:pt x="56" y="35"/>
                    <a:pt x="112" y="69"/>
                    <a:pt x="170" y="101"/>
                  </a:cubicBezTo>
                  <a:cubicBezTo>
                    <a:pt x="166" y="93"/>
                    <a:pt x="1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7"/>
            <p:cNvSpPr>
              <a:spLocks/>
            </p:cNvSpPr>
            <p:nvPr userDrawn="1"/>
          </p:nvSpPr>
          <p:spPr bwMode="auto">
            <a:xfrm>
              <a:off x="663575" y="465138"/>
              <a:ext cx="338138" cy="80963"/>
            </a:xfrm>
            <a:custGeom>
              <a:avLst/>
              <a:gdLst>
                <a:gd name="T0" fmla="*/ 138 w 138"/>
                <a:gd name="T1" fmla="*/ 0 h 33"/>
                <a:gd name="T2" fmla="*/ 0 w 138"/>
                <a:gd name="T3" fmla="*/ 30 h 33"/>
                <a:gd name="T4" fmla="*/ 1 w 138"/>
                <a:gd name="T5" fmla="*/ 33 h 33"/>
                <a:gd name="T6" fmla="*/ 138 w 138"/>
                <a:gd name="T7" fmla="*/ 3 h 33"/>
                <a:gd name="T8" fmla="*/ 138 w 13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3">
                  <a:moveTo>
                    <a:pt x="138" y="0"/>
                  </a:moveTo>
                  <a:cubicBezTo>
                    <a:pt x="92" y="10"/>
                    <a:pt x="46" y="19"/>
                    <a:pt x="0" y="30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7" y="23"/>
                    <a:pt x="93" y="13"/>
                    <a:pt x="138" y="3"/>
                  </a:cubicBezTo>
                  <a:cubicBezTo>
                    <a:pt x="138" y="2"/>
                    <a:pt x="138" y="1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auto">
            <a:xfrm>
              <a:off x="682625" y="957263"/>
              <a:ext cx="277813" cy="112713"/>
            </a:xfrm>
            <a:custGeom>
              <a:avLst/>
              <a:gdLst>
                <a:gd name="T0" fmla="*/ 111 w 113"/>
                <a:gd name="T1" fmla="*/ 0 h 46"/>
                <a:gd name="T2" fmla="*/ 0 w 113"/>
                <a:gd name="T3" fmla="*/ 44 h 46"/>
                <a:gd name="T4" fmla="*/ 1 w 113"/>
                <a:gd name="T5" fmla="*/ 46 h 46"/>
                <a:gd name="T6" fmla="*/ 113 w 113"/>
                <a:gd name="T7" fmla="*/ 2 h 46"/>
                <a:gd name="T8" fmla="*/ 111 w 11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111" y="0"/>
                  </a:moveTo>
                  <a:cubicBezTo>
                    <a:pt x="74" y="14"/>
                    <a:pt x="37" y="29"/>
                    <a:pt x="0" y="44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38" y="32"/>
                    <a:pt x="75" y="17"/>
                    <a:pt x="113" y="2"/>
                  </a:cubicBezTo>
                  <a:cubicBezTo>
                    <a:pt x="112" y="1"/>
                    <a:pt x="112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auto">
            <a:xfrm>
              <a:off x="773113" y="528638"/>
              <a:ext cx="347663" cy="134938"/>
            </a:xfrm>
            <a:custGeom>
              <a:avLst/>
              <a:gdLst>
                <a:gd name="T0" fmla="*/ 141 w 142"/>
                <a:gd name="T1" fmla="*/ 0 h 55"/>
                <a:gd name="T2" fmla="*/ 0 w 142"/>
                <a:gd name="T3" fmla="*/ 51 h 55"/>
                <a:gd name="T4" fmla="*/ 1 w 142"/>
                <a:gd name="T5" fmla="*/ 55 h 55"/>
                <a:gd name="T6" fmla="*/ 142 w 142"/>
                <a:gd name="T7" fmla="*/ 2 h 55"/>
                <a:gd name="T8" fmla="*/ 141 w 1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5">
                  <a:moveTo>
                    <a:pt x="141" y="0"/>
                  </a:moveTo>
                  <a:cubicBezTo>
                    <a:pt x="95" y="18"/>
                    <a:pt x="47" y="34"/>
                    <a:pt x="0" y="51"/>
                  </a:cubicBezTo>
                  <a:cubicBezTo>
                    <a:pt x="1" y="52"/>
                    <a:pt x="1" y="53"/>
                    <a:pt x="1" y="55"/>
                  </a:cubicBezTo>
                  <a:cubicBezTo>
                    <a:pt x="48" y="37"/>
                    <a:pt x="95" y="20"/>
                    <a:pt x="142" y="2"/>
                  </a:cubicBezTo>
                  <a:cubicBezTo>
                    <a:pt x="142" y="2"/>
                    <a:pt x="142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781050" y="552450"/>
              <a:ext cx="325438" cy="125413"/>
            </a:xfrm>
            <a:custGeom>
              <a:avLst/>
              <a:gdLst>
                <a:gd name="T0" fmla="*/ 132 w 133"/>
                <a:gd name="T1" fmla="*/ 0 h 51"/>
                <a:gd name="T2" fmla="*/ 0 w 133"/>
                <a:gd name="T3" fmla="*/ 49 h 51"/>
                <a:gd name="T4" fmla="*/ 0 w 133"/>
                <a:gd name="T5" fmla="*/ 51 h 51"/>
                <a:gd name="T6" fmla="*/ 133 w 133"/>
                <a:gd name="T7" fmla="*/ 3 h 51"/>
                <a:gd name="T8" fmla="*/ 132 w 133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132" y="0"/>
                  </a:moveTo>
                  <a:cubicBezTo>
                    <a:pt x="88" y="17"/>
                    <a:pt x="44" y="33"/>
                    <a:pt x="0" y="49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44" y="35"/>
                    <a:pt x="89" y="19"/>
                    <a:pt x="133" y="3"/>
                  </a:cubicBezTo>
                  <a:cubicBezTo>
                    <a:pt x="132" y="2"/>
                    <a:pt x="132" y="1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1"/>
            <p:cNvSpPr>
              <a:spLocks noEditPoints="1"/>
            </p:cNvSpPr>
            <p:nvPr userDrawn="1"/>
          </p:nvSpPr>
          <p:spPr bwMode="auto">
            <a:xfrm>
              <a:off x="4241800" y="1755775"/>
              <a:ext cx="1084263" cy="1049338"/>
            </a:xfrm>
            <a:custGeom>
              <a:avLst/>
              <a:gdLst>
                <a:gd name="T0" fmla="*/ 373 w 443"/>
                <a:gd name="T1" fmla="*/ 315 h 429"/>
                <a:gd name="T2" fmla="*/ 361 w 443"/>
                <a:gd name="T3" fmla="*/ 345 h 429"/>
                <a:gd name="T4" fmla="*/ 322 w 443"/>
                <a:gd name="T5" fmla="*/ 345 h 429"/>
                <a:gd name="T6" fmla="*/ 364 w 443"/>
                <a:gd name="T7" fmla="*/ 303 h 429"/>
                <a:gd name="T8" fmla="*/ 364 w 443"/>
                <a:gd name="T9" fmla="*/ 303 h 429"/>
                <a:gd name="T10" fmla="*/ 289 w 443"/>
                <a:gd name="T11" fmla="*/ 305 h 429"/>
                <a:gd name="T12" fmla="*/ 328 w 443"/>
                <a:gd name="T13" fmla="*/ 304 h 429"/>
                <a:gd name="T14" fmla="*/ 248 w 443"/>
                <a:gd name="T15" fmla="*/ 317 h 429"/>
                <a:gd name="T16" fmla="*/ 146 w 443"/>
                <a:gd name="T17" fmla="*/ 316 h 429"/>
                <a:gd name="T18" fmla="*/ 172 w 443"/>
                <a:gd name="T19" fmla="*/ 309 h 429"/>
                <a:gd name="T20" fmla="*/ 186 w 443"/>
                <a:gd name="T21" fmla="*/ 313 h 429"/>
                <a:gd name="T22" fmla="*/ 235 w 443"/>
                <a:gd name="T23" fmla="*/ 306 h 429"/>
                <a:gd name="T24" fmla="*/ 36 w 443"/>
                <a:gd name="T25" fmla="*/ 244 h 429"/>
                <a:gd name="T26" fmla="*/ 42 w 443"/>
                <a:gd name="T27" fmla="*/ 263 h 429"/>
                <a:gd name="T28" fmla="*/ 193 w 443"/>
                <a:gd name="T29" fmla="*/ 354 h 429"/>
                <a:gd name="T30" fmla="*/ 202 w 443"/>
                <a:gd name="T31" fmla="*/ 352 h 429"/>
                <a:gd name="T32" fmla="*/ 216 w 443"/>
                <a:gd name="T33" fmla="*/ 361 h 429"/>
                <a:gd name="T34" fmla="*/ 193 w 443"/>
                <a:gd name="T35" fmla="*/ 406 h 429"/>
                <a:gd name="T36" fmla="*/ 15 w 443"/>
                <a:gd name="T37" fmla="*/ 280 h 429"/>
                <a:gd name="T38" fmla="*/ 302 w 443"/>
                <a:gd name="T39" fmla="*/ 244 h 429"/>
                <a:gd name="T40" fmla="*/ 362 w 443"/>
                <a:gd name="T41" fmla="*/ 235 h 429"/>
                <a:gd name="T42" fmla="*/ 245 w 443"/>
                <a:gd name="T43" fmla="*/ 271 h 429"/>
                <a:gd name="T44" fmla="*/ 207 w 443"/>
                <a:gd name="T45" fmla="*/ 291 h 429"/>
                <a:gd name="T46" fmla="*/ 244 w 443"/>
                <a:gd name="T47" fmla="*/ 252 h 429"/>
                <a:gd name="T48" fmla="*/ 200 w 443"/>
                <a:gd name="T49" fmla="*/ 274 h 429"/>
                <a:gd name="T50" fmla="*/ 113 w 443"/>
                <a:gd name="T51" fmla="*/ 323 h 429"/>
                <a:gd name="T52" fmla="*/ 88 w 443"/>
                <a:gd name="T53" fmla="*/ 238 h 429"/>
                <a:gd name="T54" fmla="*/ 162 w 443"/>
                <a:gd name="T55" fmla="*/ 295 h 429"/>
                <a:gd name="T56" fmla="*/ 274 w 443"/>
                <a:gd name="T57" fmla="*/ 234 h 429"/>
                <a:gd name="T58" fmla="*/ 411 w 443"/>
                <a:gd name="T59" fmla="*/ 186 h 429"/>
                <a:gd name="T60" fmla="*/ 98 w 443"/>
                <a:gd name="T61" fmla="*/ 234 h 429"/>
                <a:gd name="T62" fmla="*/ 78 w 443"/>
                <a:gd name="T63" fmla="*/ 174 h 429"/>
                <a:gd name="T64" fmla="*/ 189 w 443"/>
                <a:gd name="T65" fmla="*/ 245 h 429"/>
                <a:gd name="T66" fmla="*/ 234 w 443"/>
                <a:gd name="T67" fmla="*/ 160 h 429"/>
                <a:gd name="T68" fmla="*/ 253 w 443"/>
                <a:gd name="T69" fmla="*/ 161 h 429"/>
                <a:gd name="T70" fmla="*/ 225 w 443"/>
                <a:gd name="T71" fmla="*/ 188 h 429"/>
                <a:gd name="T72" fmla="*/ 221 w 443"/>
                <a:gd name="T73" fmla="*/ 226 h 429"/>
                <a:gd name="T74" fmla="*/ 37 w 443"/>
                <a:gd name="T75" fmla="*/ 112 h 429"/>
                <a:gd name="T76" fmla="*/ 75 w 443"/>
                <a:gd name="T77" fmla="*/ 119 h 429"/>
                <a:gd name="T78" fmla="*/ 213 w 443"/>
                <a:gd name="T79" fmla="*/ 212 h 429"/>
                <a:gd name="T80" fmla="*/ 341 w 443"/>
                <a:gd name="T81" fmla="*/ 181 h 429"/>
                <a:gd name="T82" fmla="*/ 213 w 443"/>
                <a:gd name="T83" fmla="*/ 201 h 429"/>
                <a:gd name="T84" fmla="*/ 39 w 443"/>
                <a:gd name="T85" fmla="*/ 83 h 429"/>
                <a:gd name="T86" fmla="*/ 219 w 443"/>
                <a:gd name="T87" fmla="*/ 8 h 429"/>
                <a:gd name="T88" fmla="*/ 225 w 443"/>
                <a:gd name="T89" fmla="*/ 147 h 429"/>
                <a:gd name="T90" fmla="*/ 219 w 443"/>
                <a:gd name="T91" fmla="*/ 0 h 429"/>
                <a:gd name="T92" fmla="*/ 42 w 443"/>
                <a:gd name="T93" fmla="*/ 96 h 429"/>
                <a:gd name="T94" fmla="*/ 21 w 443"/>
                <a:gd name="T95" fmla="*/ 122 h 429"/>
                <a:gd name="T96" fmla="*/ 26 w 443"/>
                <a:gd name="T97" fmla="*/ 238 h 429"/>
                <a:gd name="T98" fmla="*/ 5 w 443"/>
                <a:gd name="T99" fmla="*/ 288 h 429"/>
                <a:gd name="T100" fmla="*/ 212 w 443"/>
                <a:gd name="T101" fmla="*/ 428 h 429"/>
                <a:gd name="T102" fmla="*/ 374 w 443"/>
                <a:gd name="T103" fmla="*/ 320 h 429"/>
                <a:gd name="T104" fmla="*/ 360 w 443"/>
                <a:gd name="T105" fmla="*/ 274 h 429"/>
                <a:gd name="T106" fmla="*/ 395 w 443"/>
                <a:gd name="T107" fmla="*/ 250 h 429"/>
                <a:gd name="T108" fmla="*/ 433 w 443"/>
                <a:gd name="T109" fmla="*/ 193 h 429"/>
                <a:gd name="T110" fmla="*/ 438 w 443"/>
                <a:gd name="T111" fmla="*/ 156 h 429"/>
                <a:gd name="T112" fmla="*/ 421 w 443"/>
                <a:gd name="T113" fmla="*/ 9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3" h="429">
                  <a:moveTo>
                    <a:pt x="216" y="379"/>
                  </a:moveTo>
                  <a:cubicBezTo>
                    <a:pt x="217" y="379"/>
                    <a:pt x="217" y="378"/>
                    <a:pt x="218" y="378"/>
                  </a:cubicBezTo>
                  <a:cubicBezTo>
                    <a:pt x="237" y="365"/>
                    <a:pt x="259" y="360"/>
                    <a:pt x="280" y="351"/>
                  </a:cubicBezTo>
                  <a:cubicBezTo>
                    <a:pt x="308" y="339"/>
                    <a:pt x="338" y="328"/>
                    <a:pt x="367" y="317"/>
                  </a:cubicBezTo>
                  <a:cubicBezTo>
                    <a:pt x="369" y="316"/>
                    <a:pt x="371" y="315"/>
                    <a:pt x="373" y="315"/>
                  </a:cubicBezTo>
                  <a:cubicBezTo>
                    <a:pt x="358" y="327"/>
                    <a:pt x="339" y="330"/>
                    <a:pt x="322" y="338"/>
                  </a:cubicBezTo>
                  <a:cubicBezTo>
                    <a:pt x="317" y="340"/>
                    <a:pt x="311" y="342"/>
                    <a:pt x="305" y="346"/>
                  </a:cubicBezTo>
                  <a:cubicBezTo>
                    <a:pt x="325" y="339"/>
                    <a:pt x="344" y="332"/>
                    <a:pt x="363" y="325"/>
                  </a:cubicBezTo>
                  <a:cubicBezTo>
                    <a:pt x="364" y="331"/>
                    <a:pt x="365" y="336"/>
                    <a:pt x="365" y="341"/>
                  </a:cubicBezTo>
                  <a:cubicBezTo>
                    <a:pt x="365" y="342"/>
                    <a:pt x="363" y="345"/>
                    <a:pt x="361" y="345"/>
                  </a:cubicBezTo>
                  <a:cubicBezTo>
                    <a:pt x="321" y="362"/>
                    <a:pt x="281" y="379"/>
                    <a:pt x="241" y="395"/>
                  </a:cubicBezTo>
                  <a:cubicBezTo>
                    <a:pt x="232" y="399"/>
                    <a:pt x="223" y="403"/>
                    <a:pt x="213" y="407"/>
                  </a:cubicBezTo>
                  <a:cubicBezTo>
                    <a:pt x="211" y="402"/>
                    <a:pt x="210" y="397"/>
                    <a:pt x="209" y="392"/>
                  </a:cubicBezTo>
                  <a:cubicBezTo>
                    <a:pt x="247" y="377"/>
                    <a:pt x="285" y="362"/>
                    <a:pt x="323" y="347"/>
                  </a:cubicBezTo>
                  <a:cubicBezTo>
                    <a:pt x="322" y="346"/>
                    <a:pt x="322" y="345"/>
                    <a:pt x="322" y="345"/>
                  </a:cubicBezTo>
                  <a:cubicBezTo>
                    <a:pt x="285" y="359"/>
                    <a:pt x="247" y="374"/>
                    <a:pt x="209" y="389"/>
                  </a:cubicBezTo>
                  <a:cubicBezTo>
                    <a:pt x="210" y="384"/>
                    <a:pt x="208" y="379"/>
                    <a:pt x="214" y="379"/>
                  </a:cubicBezTo>
                  <a:cubicBezTo>
                    <a:pt x="214" y="379"/>
                    <a:pt x="215" y="379"/>
                    <a:pt x="216" y="379"/>
                  </a:cubicBezTo>
                  <a:cubicBezTo>
                    <a:pt x="216" y="379"/>
                    <a:pt x="216" y="379"/>
                    <a:pt x="216" y="379"/>
                  </a:cubicBezTo>
                  <a:moveTo>
                    <a:pt x="364" y="303"/>
                  </a:moveTo>
                  <a:cubicBezTo>
                    <a:pt x="360" y="303"/>
                    <a:pt x="356" y="298"/>
                    <a:pt x="351" y="296"/>
                  </a:cubicBezTo>
                  <a:cubicBezTo>
                    <a:pt x="350" y="295"/>
                    <a:pt x="349" y="292"/>
                    <a:pt x="348" y="290"/>
                  </a:cubicBezTo>
                  <a:cubicBezTo>
                    <a:pt x="348" y="290"/>
                    <a:pt x="349" y="289"/>
                    <a:pt x="349" y="289"/>
                  </a:cubicBezTo>
                  <a:cubicBezTo>
                    <a:pt x="357" y="292"/>
                    <a:pt x="364" y="296"/>
                    <a:pt x="371" y="300"/>
                  </a:cubicBezTo>
                  <a:cubicBezTo>
                    <a:pt x="369" y="302"/>
                    <a:pt x="367" y="303"/>
                    <a:pt x="364" y="303"/>
                  </a:cubicBezTo>
                  <a:moveTo>
                    <a:pt x="235" y="306"/>
                  </a:moveTo>
                  <a:cubicBezTo>
                    <a:pt x="269" y="292"/>
                    <a:pt x="305" y="288"/>
                    <a:pt x="341" y="283"/>
                  </a:cubicBezTo>
                  <a:cubicBezTo>
                    <a:pt x="341" y="286"/>
                    <a:pt x="341" y="290"/>
                    <a:pt x="340" y="293"/>
                  </a:cubicBezTo>
                  <a:cubicBezTo>
                    <a:pt x="339" y="295"/>
                    <a:pt x="336" y="296"/>
                    <a:pt x="335" y="296"/>
                  </a:cubicBezTo>
                  <a:cubicBezTo>
                    <a:pt x="320" y="299"/>
                    <a:pt x="304" y="302"/>
                    <a:pt x="289" y="305"/>
                  </a:cubicBezTo>
                  <a:cubicBezTo>
                    <a:pt x="288" y="305"/>
                    <a:pt x="287" y="306"/>
                    <a:pt x="285" y="307"/>
                  </a:cubicBezTo>
                  <a:cubicBezTo>
                    <a:pt x="286" y="307"/>
                    <a:pt x="286" y="308"/>
                    <a:pt x="286" y="308"/>
                  </a:cubicBezTo>
                  <a:cubicBezTo>
                    <a:pt x="304" y="305"/>
                    <a:pt x="322" y="302"/>
                    <a:pt x="340" y="299"/>
                  </a:cubicBezTo>
                  <a:cubicBezTo>
                    <a:pt x="341" y="299"/>
                    <a:pt x="341" y="300"/>
                    <a:pt x="341" y="301"/>
                  </a:cubicBezTo>
                  <a:cubicBezTo>
                    <a:pt x="337" y="302"/>
                    <a:pt x="332" y="303"/>
                    <a:pt x="328" y="304"/>
                  </a:cubicBezTo>
                  <a:cubicBezTo>
                    <a:pt x="274" y="317"/>
                    <a:pt x="220" y="330"/>
                    <a:pt x="165" y="342"/>
                  </a:cubicBezTo>
                  <a:cubicBezTo>
                    <a:pt x="162" y="343"/>
                    <a:pt x="159" y="343"/>
                    <a:pt x="156" y="345"/>
                  </a:cubicBezTo>
                  <a:cubicBezTo>
                    <a:pt x="154" y="345"/>
                    <a:pt x="153" y="345"/>
                    <a:pt x="152" y="345"/>
                  </a:cubicBezTo>
                  <a:cubicBezTo>
                    <a:pt x="149" y="345"/>
                    <a:pt x="147" y="342"/>
                    <a:pt x="146" y="339"/>
                  </a:cubicBezTo>
                  <a:cubicBezTo>
                    <a:pt x="180" y="331"/>
                    <a:pt x="215" y="328"/>
                    <a:pt x="248" y="317"/>
                  </a:cubicBezTo>
                  <a:cubicBezTo>
                    <a:pt x="234" y="319"/>
                    <a:pt x="219" y="322"/>
                    <a:pt x="205" y="325"/>
                  </a:cubicBezTo>
                  <a:cubicBezTo>
                    <a:pt x="186" y="328"/>
                    <a:pt x="166" y="332"/>
                    <a:pt x="147" y="335"/>
                  </a:cubicBezTo>
                  <a:cubicBezTo>
                    <a:pt x="147" y="335"/>
                    <a:pt x="147" y="335"/>
                    <a:pt x="147" y="335"/>
                  </a:cubicBezTo>
                  <a:cubicBezTo>
                    <a:pt x="145" y="335"/>
                    <a:pt x="143" y="333"/>
                    <a:pt x="143" y="332"/>
                  </a:cubicBezTo>
                  <a:cubicBezTo>
                    <a:pt x="144" y="327"/>
                    <a:pt x="145" y="322"/>
                    <a:pt x="146" y="316"/>
                  </a:cubicBezTo>
                  <a:cubicBezTo>
                    <a:pt x="146" y="316"/>
                    <a:pt x="147" y="314"/>
                    <a:pt x="148" y="314"/>
                  </a:cubicBezTo>
                  <a:cubicBezTo>
                    <a:pt x="148" y="314"/>
                    <a:pt x="148" y="314"/>
                    <a:pt x="148" y="314"/>
                  </a:cubicBezTo>
                  <a:cubicBezTo>
                    <a:pt x="149" y="315"/>
                    <a:pt x="150" y="315"/>
                    <a:pt x="152" y="315"/>
                  </a:cubicBezTo>
                  <a:cubicBezTo>
                    <a:pt x="155" y="315"/>
                    <a:pt x="159" y="313"/>
                    <a:pt x="162" y="312"/>
                  </a:cubicBezTo>
                  <a:cubicBezTo>
                    <a:pt x="165" y="310"/>
                    <a:pt x="169" y="309"/>
                    <a:pt x="172" y="309"/>
                  </a:cubicBezTo>
                  <a:cubicBezTo>
                    <a:pt x="173" y="309"/>
                    <a:pt x="173" y="309"/>
                    <a:pt x="173" y="309"/>
                  </a:cubicBezTo>
                  <a:cubicBezTo>
                    <a:pt x="173" y="309"/>
                    <a:pt x="173" y="309"/>
                    <a:pt x="174" y="309"/>
                  </a:cubicBezTo>
                  <a:cubicBezTo>
                    <a:pt x="174" y="309"/>
                    <a:pt x="175" y="309"/>
                    <a:pt x="176" y="309"/>
                  </a:cubicBezTo>
                  <a:cubicBezTo>
                    <a:pt x="176" y="309"/>
                    <a:pt x="177" y="308"/>
                    <a:pt x="177" y="308"/>
                  </a:cubicBezTo>
                  <a:cubicBezTo>
                    <a:pt x="181" y="308"/>
                    <a:pt x="184" y="309"/>
                    <a:pt x="186" y="313"/>
                  </a:cubicBezTo>
                  <a:cubicBezTo>
                    <a:pt x="175" y="315"/>
                    <a:pt x="165" y="317"/>
                    <a:pt x="154" y="318"/>
                  </a:cubicBezTo>
                  <a:cubicBezTo>
                    <a:pt x="154" y="319"/>
                    <a:pt x="154" y="320"/>
                    <a:pt x="154" y="320"/>
                  </a:cubicBezTo>
                  <a:cubicBezTo>
                    <a:pt x="208" y="315"/>
                    <a:pt x="262" y="305"/>
                    <a:pt x="315" y="295"/>
                  </a:cubicBezTo>
                  <a:cubicBezTo>
                    <a:pt x="315" y="294"/>
                    <a:pt x="315" y="293"/>
                    <a:pt x="315" y="293"/>
                  </a:cubicBezTo>
                  <a:cubicBezTo>
                    <a:pt x="288" y="297"/>
                    <a:pt x="261" y="302"/>
                    <a:pt x="235" y="306"/>
                  </a:cubicBezTo>
                  <a:moveTo>
                    <a:pt x="193" y="302"/>
                  </a:moveTo>
                  <a:cubicBezTo>
                    <a:pt x="187" y="294"/>
                    <a:pt x="185" y="284"/>
                    <a:pt x="185" y="274"/>
                  </a:cubicBezTo>
                  <a:cubicBezTo>
                    <a:pt x="188" y="283"/>
                    <a:pt x="190" y="293"/>
                    <a:pt x="193" y="302"/>
                  </a:cubicBezTo>
                  <a:moveTo>
                    <a:pt x="26" y="251"/>
                  </a:moveTo>
                  <a:cubicBezTo>
                    <a:pt x="30" y="251"/>
                    <a:pt x="33" y="248"/>
                    <a:pt x="36" y="244"/>
                  </a:cubicBezTo>
                  <a:cubicBezTo>
                    <a:pt x="42" y="251"/>
                    <a:pt x="47" y="257"/>
                    <a:pt x="53" y="263"/>
                  </a:cubicBezTo>
                  <a:cubicBezTo>
                    <a:pt x="52" y="264"/>
                    <a:pt x="52" y="264"/>
                    <a:pt x="52" y="264"/>
                  </a:cubicBezTo>
                  <a:cubicBezTo>
                    <a:pt x="46" y="261"/>
                    <a:pt x="41" y="258"/>
                    <a:pt x="33" y="254"/>
                  </a:cubicBezTo>
                  <a:cubicBezTo>
                    <a:pt x="34" y="257"/>
                    <a:pt x="35" y="258"/>
                    <a:pt x="35" y="259"/>
                  </a:cubicBezTo>
                  <a:cubicBezTo>
                    <a:pt x="37" y="260"/>
                    <a:pt x="40" y="262"/>
                    <a:pt x="42" y="263"/>
                  </a:cubicBezTo>
                  <a:cubicBezTo>
                    <a:pt x="64" y="273"/>
                    <a:pt x="77" y="293"/>
                    <a:pt x="92" y="310"/>
                  </a:cubicBezTo>
                  <a:cubicBezTo>
                    <a:pt x="106" y="326"/>
                    <a:pt x="120" y="343"/>
                    <a:pt x="134" y="360"/>
                  </a:cubicBezTo>
                  <a:cubicBezTo>
                    <a:pt x="138" y="364"/>
                    <a:pt x="142" y="365"/>
                    <a:pt x="146" y="365"/>
                  </a:cubicBezTo>
                  <a:cubicBezTo>
                    <a:pt x="148" y="365"/>
                    <a:pt x="150" y="365"/>
                    <a:pt x="153" y="364"/>
                  </a:cubicBezTo>
                  <a:cubicBezTo>
                    <a:pt x="166" y="361"/>
                    <a:pt x="180" y="357"/>
                    <a:pt x="193" y="354"/>
                  </a:cubicBezTo>
                  <a:cubicBezTo>
                    <a:pt x="194" y="354"/>
                    <a:pt x="194" y="354"/>
                    <a:pt x="194" y="354"/>
                  </a:cubicBezTo>
                  <a:cubicBezTo>
                    <a:pt x="196" y="354"/>
                    <a:pt x="197" y="355"/>
                    <a:pt x="199" y="355"/>
                  </a:cubicBezTo>
                  <a:cubicBezTo>
                    <a:pt x="202" y="356"/>
                    <a:pt x="204" y="357"/>
                    <a:pt x="207" y="358"/>
                  </a:cubicBezTo>
                  <a:cubicBezTo>
                    <a:pt x="207" y="358"/>
                    <a:pt x="207" y="357"/>
                    <a:pt x="207" y="357"/>
                  </a:cubicBezTo>
                  <a:cubicBezTo>
                    <a:pt x="206" y="356"/>
                    <a:pt x="204" y="355"/>
                    <a:pt x="202" y="352"/>
                  </a:cubicBezTo>
                  <a:cubicBezTo>
                    <a:pt x="230" y="346"/>
                    <a:pt x="257" y="339"/>
                    <a:pt x="284" y="333"/>
                  </a:cubicBezTo>
                  <a:cubicBezTo>
                    <a:pt x="285" y="334"/>
                    <a:pt x="285" y="334"/>
                    <a:pt x="285" y="334"/>
                  </a:cubicBezTo>
                  <a:cubicBezTo>
                    <a:pt x="278" y="336"/>
                    <a:pt x="271" y="339"/>
                    <a:pt x="264" y="342"/>
                  </a:cubicBezTo>
                  <a:cubicBezTo>
                    <a:pt x="250" y="347"/>
                    <a:pt x="236" y="352"/>
                    <a:pt x="221" y="358"/>
                  </a:cubicBezTo>
                  <a:cubicBezTo>
                    <a:pt x="219" y="358"/>
                    <a:pt x="218" y="360"/>
                    <a:pt x="216" y="361"/>
                  </a:cubicBezTo>
                  <a:cubicBezTo>
                    <a:pt x="214" y="361"/>
                    <a:pt x="212" y="362"/>
                    <a:pt x="210" y="362"/>
                  </a:cubicBezTo>
                  <a:cubicBezTo>
                    <a:pt x="210" y="362"/>
                    <a:pt x="209" y="362"/>
                    <a:pt x="209" y="362"/>
                  </a:cubicBezTo>
                  <a:cubicBezTo>
                    <a:pt x="208" y="362"/>
                    <a:pt x="206" y="362"/>
                    <a:pt x="205" y="362"/>
                  </a:cubicBezTo>
                  <a:cubicBezTo>
                    <a:pt x="202" y="362"/>
                    <a:pt x="199" y="363"/>
                    <a:pt x="197" y="367"/>
                  </a:cubicBezTo>
                  <a:cubicBezTo>
                    <a:pt x="192" y="379"/>
                    <a:pt x="189" y="392"/>
                    <a:pt x="193" y="406"/>
                  </a:cubicBezTo>
                  <a:cubicBezTo>
                    <a:pt x="190" y="405"/>
                    <a:pt x="188" y="404"/>
                    <a:pt x="186" y="403"/>
                  </a:cubicBezTo>
                  <a:cubicBezTo>
                    <a:pt x="160" y="384"/>
                    <a:pt x="133" y="366"/>
                    <a:pt x="106" y="347"/>
                  </a:cubicBezTo>
                  <a:cubicBezTo>
                    <a:pt x="88" y="335"/>
                    <a:pt x="71" y="323"/>
                    <a:pt x="54" y="311"/>
                  </a:cubicBezTo>
                  <a:cubicBezTo>
                    <a:pt x="44" y="304"/>
                    <a:pt x="34" y="298"/>
                    <a:pt x="25" y="291"/>
                  </a:cubicBezTo>
                  <a:cubicBezTo>
                    <a:pt x="21" y="288"/>
                    <a:pt x="17" y="285"/>
                    <a:pt x="15" y="280"/>
                  </a:cubicBezTo>
                  <a:cubicBezTo>
                    <a:pt x="12" y="272"/>
                    <a:pt x="12" y="262"/>
                    <a:pt x="17" y="254"/>
                  </a:cubicBezTo>
                  <a:cubicBezTo>
                    <a:pt x="18" y="252"/>
                    <a:pt x="21" y="250"/>
                    <a:pt x="22" y="250"/>
                  </a:cubicBezTo>
                  <a:cubicBezTo>
                    <a:pt x="22" y="250"/>
                    <a:pt x="22" y="250"/>
                    <a:pt x="22" y="250"/>
                  </a:cubicBezTo>
                  <a:cubicBezTo>
                    <a:pt x="24" y="251"/>
                    <a:pt x="25" y="251"/>
                    <a:pt x="26" y="251"/>
                  </a:cubicBezTo>
                  <a:moveTo>
                    <a:pt x="302" y="244"/>
                  </a:moveTo>
                  <a:cubicBezTo>
                    <a:pt x="324" y="233"/>
                    <a:pt x="348" y="227"/>
                    <a:pt x="372" y="222"/>
                  </a:cubicBezTo>
                  <a:cubicBezTo>
                    <a:pt x="371" y="228"/>
                    <a:pt x="370" y="231"/>
                    <a:pt x="363" y="232"/>
                  </a:cubicBezTo>
                  <a:cubicBezTo>
                    <a:pt x="352" y="233"/>
                    <a:pt x="341" y="237"/>
                    <a:pt x="330" y="240"/>
                  </a:cubicBezTo>
                  <a:cubicBezTo>
                    <a:pt x="330" y="240"/>
                    <a:pt x="330" y="241"/>
                    <a:pt x="331" y="242"/>
                  </a:cubicBezTo>
                  <a:cubicBezTo>
                    <a:pt x="341" y="239"/>
                    <a:pt x="351" y="237"/>
                    <a:pt x="362" y="235"/>
                  </a:cubicBezTo>
                  <a:cubicBezTo>
                    <a:pt x="362" y="235"/>
                    <a:pt x="362" y="235"/>
                    <a:pt x="363" y="235"/>
                  </a:cubicBezTo>
                  <a:cubicBezTo>
                    <a:pt x="365" y="235"/>
                    <a:pt x="367" y="236"/>
                    <a:pt x="369" y="237"/>
                  </a:cubicBezTo>
                  <a:cubicBezTo>
                    <a:pt x="367" y="238"/>
                    <a:pt x="366" y="241"/>
                    <a:pt x="364" y="241"/>
                  </a:cubicBezTo>
                  <a:cubicBezTo>
                    <a:pt x="327" y="250"/>
                    <a:pt x="290" y="260"/>
                    <a:pt x="252" y="269"/>
                  </a:cubicBezTo>
                  <a:cubicBezTo>
                    <a:pt x="250" y="269"/>
                    <a:pt x="247" y="270"/>
                    <a:pt x="245" y="271"/>
                  </a:cubicBezTo>
                  <a:cubicBezTo>
                    <a:pt x="245" y="272"/>
                    <a:pt x="245" y="273"/>
                    <a:pt x="245" y="273"/>
                  </a:cubicBezTo>
                  <a:cubicBezTo>
                    <a:pt x="286" y="263"/>
                    <a:pt x="327" y="254"/>
                    <a:pt x="368" y="244"/>
                  </a:cubicBezTo>
                  <a:cubicBezTo>
                    <a:pt x="369" y="244"/>
                    <a:pt x="369" y="245"/>
                    <a:pt x="369" y="246"/>
                  </a:cubicBezTo>
                  <a:cubicBezTo>
                    <a:pt x="367" y="247"/>
                    <a:pt x="365" y="248"/>
                    <a:pt x="363" y="249"/>
                  </a:cubicBezTo>
                  <a:cubicBezTo>
                    <a:pt x="311" y="263"/>
                    <a:pt x="259" y="277"/>
                    <a:pt x="207" y="291"/>
                  </a:cubicBezTo>
                  <a:cubicBezTo>
                    <a:pt x="204" y="292"/>
                    <a:pt x="202" y="292"/>
                    <a:pt x="200" y="292"/>
                  </a:cubicBezTo>
                  <a:cubicBezTo>
                    <a:pt x="196" y="292"/>
                    <a:pt x="195" y="289"/>
                    <a:pt x="194" y="282"/>
                  </a:cubicBezTo>
                  <a:cubicBezTo>
                    <a:pt x="194" y="279"/>
                    <a:pt x="193" y="277"/>
                    <a:pt x="193" y="275"/>
                  </a:cubicBezTo>
                  <a:cubicBezTo>
                    <a:pt x="193" y="267"/>
                    <a:pt x="195" y="264"/>
                    <a:pt x="203" y="262"/>
                  </a:cubicBezTo>
                  <a:cubicBezTo>
                    <a:pt x="217" y="258"/>
                    <a:pt x="230" y="255"/>
                    <a:pt x="244" y="252"/>
                  </a:cubicBezTo>
                  <a:cubicBezTo>
                    <a:pt x="244" y="252"/>
                    <a:pt x="245" y="252"/>
                    <a:pt x="246" y="252"/>
                  </a:cubicBezTo>
                  <a:cubicBezTo>
                    <a:pt x="249" y="252"/>
                    <a:pt x="253" y="253"/>
                    <a:pt x="256" y="253"/>
                  </a:cubicBezTo>
                  <a:cubicBezTo>
                    <a:pt x="256" y="254"/>
                    <a:pt x="256" y="255"/>
                    <a:pt x="256" y="255"/>
                  </a:cubicBezTo>
                  <a:cubicBezTo>
                    <a:pt x="237" y="261"/>
                    <a:pt x="218" y="266"/>
                    <a:pt x="199" y="271"/>
                  </a:cubicBezTo>
                  <a:cubicBezTo>
                    <a:pt x="199" y="272"/>
                    <a:pt x="199" y="273"/>
                    <a:pt x="200" y="274"/>
                  </a:cubicBezTo>
                  <a:cubicBezTo>
                    <a:pt x="239" y="263"/>
                    <a:pt x="278" y="253"/>
                    <a:pt x="317" y="242"/>
                  </a:cubicBezTo>
                  <a:cubicBezTo>
                    <a:pt x="316" y="242"/>
                    <a:pt x="316" y="241"/>
                    <a:pt x="316" y="241"/>
                  </a:cubicBezTo>
                  <a:cubicBezTo>
                    <a:pt x="312" y="242"/>
                    <a:pt x="307" y="243"/>
                    <a:pt x="302" y="244"/>
                  </a:cubicBezTo>
                  <a:moveTo>
                    <a:pt x="131" y="344"/>
                  </a:moveTo>
                  <a:cubicBezTo>
                    <a:pt x="125" y="337"/>
                    <a:pt x="119" y="330"/>
                    <a:pt x="113" y="323"/>
                  </a:cubicBezTo>
                  <a:cubicBezTo>
                    <a:pt x="100" y="307"/>
                    <a:pt x="87" y="292"/>
                    <a:pt x="75" y="276"/>
                  </a:cubicBezTo>
                  <a:cubicBezTo>
                    <a:pt x="64" y="264"/>
                    <a:pt x="54" y="251"/>
                    <a:pt x="43" y="239"/>
                  </a:cubicBezTo>
                  <a:cubicBezTo>
                    <a:pt x="36" y="230"/>
                    <a:pt x="29" y="222"/>
                    <a:pt x="23" y="214"/>
                  </a:cubicBezTo>
                  <a:cubicBezTo>
                    <a:pt x="17" y="206"/>
                    <a:pt x="19" y="197"/>
                    <a:pt x="21" y="187"/>
                  </a:cubicBezTo>
                  <a:cubicBezTo>
                    <a:pt x="44" y="205"/>
                    <a:pt x="67" y="220"/>
                    <a:pt x="88" y="238"/>
                  </a:cubicBezTo>
                  <a:cubicBezTo>
                    <a:pt x="108" y="256"/>
                    <a:pt x="126" y="278"/>
                    <a:pt x="145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8" y="284"/>
                    <a:pt x="128" y="273"/>
                    <a:pt x="119" y="262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33" y="272"/>
                    <a:pt x="147" y="283"/>
                    <a:pt x="162" y="295"/>
                  </a:cubicBezTo>
                  <a:cubicBezTo>
                    <a:pt x="156" y="296"/>
                    <a:pt x="150" y="298"/>
                    <a:pt x="144" y="300"/>
                  </a:cubicBezTo>
                  <a:cubicBezTo>
                    <a:pt x="143" y="300"/>
                    <a:pt x="141" y="301"/>
                    <a:pt x="140" y="303"/>
                  </a:cubicBezTo>
                  <a:cubicBezTo>
                    <a:pt x="129" y="314"/>
                    <a:pt x="126" y="326"/>
                    <a:pt x="131" y="340"/>
                  </a:cubicBezTo>
                  <a:cubicBezTo>
                    <a:pt x="131" y="342"/>
                    <a:pt x="132" y="343"/>
                    <a:pt x="131" y="344"/>
                  </a:cubicBezTo>
                  <a:moveTo>
                    <a:pt x="274" y="234"/>
                  </a:moveTo>
                  <a:cubicBezTo>
                    <a:pt x="272" y="234"/>
                    <a:pt x="270" y="233"/>
                    <a:pt x="269" y="229"/>
                  </a:cubicBezTo>
                  <a:cubicBezTo>
                    <a:pt x="267" y="224"/>
                    <a:pt x="268" y="220"/>
                    <a:pt x="274" y="218"/>
                  </a:cubicBezTo>
                  <a:cubicBezTo>
                    <a:pt x="324" y="200"/>
                    <a:pt x="375" y="182"/>
                    <a:pt x="426" y="164"/>
                  </a:cubicBezTo>
                  <a:cubicBezTo>
                    <a:pt x="426" y="164"/>
                    <a:pt x="428" y="164"/>
                    <a:pt x="430" y="163"/>
                  </a:cubicBezTo>
                  <a:cubicBezTo>
                    <a:pt x="424" y="173"/>
                    <a:pt x="422" y="182"/>
                    <a:pt x="411" y="186"/>
                  </a:cubicBezTo>
                  <a:cubicBezTo>
                    <a:pt x="367" y="201"/>
                    <a:pt x="323" y="217"/>
                    <a:pt x="279" y="233"/>
                  </a:cubicBezTo>
                  <a:cubicBezTo>
                    <a:pt x="277" y="234"/>
                    <a:pt x="275" y="234"/>
                    <a:pt x="274" y="234"/>
                  </a:cubicBezTo>
                  <a:moveTo>
                    <a:pt x="178" y="295"/>
                  </a:moveTo>
                  <a:cubicBezTo>
                    <a:pt x="173" y="291"/>
                    <a:pt x="170" y="289"/>
                    <a:pt x="166" y="286"/>
                  </a:cubicBezTo>
                  <a:cubicBezTo>
                    <a:pt x="143" y="268"/>
                    <a:pt x="121" y="251"/>
                    <a:pt x="98" y="234"/>
                  </a:cubicBezTo>
                  <a:cubicBezTo>
                    <a:pt x="74" y="215"/>
                    <a:pt x="51" y="197"/>
                    <a:pt x="27" y="179"/>
                  </a:cubicBezTo>
                  <a:cubicBezTo>
                    <a:pt x="17" y="171"/>
                    <a:pt x="15" y="160"/>
                    <a:pt x="17" y="148"/>
                  </a:cubicBezTo>
                  <a:cubicBezTo>
                    <a:pt x="18" y="142"/>
                    <a:pt x="21" y="136"/>
                    <a:pt x="24" y="130"/>
                  </a:cubicBezTo>
                  <a:cubicBezTo>
                    <a:pt x="25" y="142"/>
                    <a:pt x="34" y="143"/>
                    <a:pt x="41" y="147"/>
                  </a:cubicBezTo>
                  <a:cubicBezTo>
                    <a:pt x="54" y="156"/>
                    <a:pt x="65" y="165"/>
                    <a:pt x="78" y="174"/>
                  </a:cubicBezTo>
                  <a:cubicBezTo>
                    <a:pt x="107" y="195"/>
                    <a:pt x="137" y="216"/>
                    <a:pt x="167" y="237"/>
                  </a:cubicBezTo>
                  <a:cubicBezTo>
                    <a:pt x="170" y="240"/>
                    <a:pt x="173" y="242"/>
                    <a:pt x="177" y="243"/>
                  </a:cubicBezTo>
                  <a:cubicBezTo>
                    <a:pt x="148" y="217"/>
                    <a:pt x="117" y="192"/>
                    <a:pt x="85" y="169"/>
                  </a:cubicBezTo>
                  <a:cubicBezTo>
                    <a:pt x="130" y="192"/>
                    <a:pt x="175" y="214"/>
                    <a:pt x="221" y="238"/>
                  </a:cubicBezTo>
                  <a:cubicBezTo>
                    <a:pt x="209" y="240"/>
                    <a:pt x="199" y="242"/>
                    <a:pt x="189" y="245"/>
                  </a:cubicBezTo>
                  <a:cubicBezTo>
                    <a:pt x="185" y="246"/>
                    <a:pt x="181" y="249"/>
                    <a:pt x="180" y="251"/>
                  </a:cubicBezTo>
                  <a:cubicBezTo>
                    <a:pt x="173" y="263"/>
                    <a:pt x="173" y="275"/>
                    <a:pt x="178" y="295"/>
                  </a:cubicBezTo>
                  <a:moveTo>
                    <a:pt x="224" y="184"/>
                  </a:moveTo>
                  <a:cubicBezTo>
                    <a:pt x="223" y="177"/>
                    <a:pt x="224" y="170"/>
                    <a:pt x="228" y="164"/>
                  </a:cubicBezTo>
                  <a:cubicBezTo>
                    <a:pt x="229" y="162"/>
                    <a:pt x="232" y="161"/>
                    <a:pt x="234" y="160"/>
                  </a:cubicBezTo>
                  <a:cubicBezTo>
                    <a:pt x="278" y="149"/>
                    <a:pt x="321" y="138"/>
                    <a:pt x="364" y="127"/>
                  </a:cubicBezTo>
                  <a:cubicBezTo>
                    <a:pt x="378" y="123"/>
                    <a:pt x="391" y="120"/>
                    <a:pt x="405" y="116"/>
                  </a:cubicBezTo>
                  <a:cubicBezTo>
                    <a:pt x="404" y="122"/>
                    <a:pt x="402" y="124"/>
                    <a:pt x="396" y="126"/>
                  </a:cubicBezTo>
                  <a:cubicBezTo>
                    <a:pt x="348" y="136"/>
                    <a:pt x="300" y="147"/>
                    <a:pt x="252" y="158"/>
                  </a:cubicBezTo>
                  <a:cubicBezTo>
                    <a:pt x="252" y="159"/>
                    <a:pt x="253" y="160"/>
                    <a:pt x="253" y="161"/>
                  </a:cubicBezTo>
                  <a:cubicBezTo>
                    <a:pt x="302" y="150"/>
                    <a:pt x="352" y="138"/>
                    <a:pt x="402" y="127"/>
                  </a:cubicBezTo>
                  <a:cubicBezTo>
                    <a:pt x="403" y="133"/>
                    <a:pt x="403" y="139"/>
                    <a:pt x="404" y="146"/>
                  </a:cubicBezTo>
                  <a:cubicBezTo>
                    <a:pt x="344" y="160"/>
                    <a:pt x="285" y="175"/>
                    <a:pt x="225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89"/>
                    <a:pt x="225" y="188"/>
                    <a:pt x="225" y="188"/>
                  </a:cubicBezTo>
                  <a:cubicBezTo>
                    <a:pt x="243" y="183"/>
                    <a:pt x="260" y="178"/>
                    <a:pt x="278" y="174"/>
                  </a:cubicBezTo>
                  <a:cubicBezTo>
                    <a:pt x="278" y="173"/>
                    <a:pt x="278" y="172"/>
                    <a:pt x="278" y="172"/>
                  </a:cubicBezTo>
                  <a:cubicBezTo>
                    <a:pt x="260" y="176"/>
                    <a:pt x="242" y="180"/>
                    <a:pt x="224" y="184"/>
                  </a:cubicBezTo>
                  <a:moveTo>
                    <a:pt x="254" y="242"/>
                  </a:moveTo>
                  <a:cubicBezTo>
                    <a:pt x="243" y="237"/>
                    <a:pt x="232" y="232"/>
                    <a:pt x="221" y="226"/>
                  </a:cubicBezTo>
                  <a:cubicBezTo>
                    <a:pt x="202" y="217"/>
                    <a:pt x="182" y="207"/>
                    <a:pt x="162" y="197"/>
                  </a:cubicBezTo>
                  <a:cubicBezTo>
                    <a:pt x="144" y="188"/>
                    <a:pt x="126" y="179"/>
                    <a:pt x="107" y="170"/>
                  </a:cubicBezTo>
                  <a:cubicBezTo>
                    <a:pt x="93" y="163"/>
                    <a:pt x="79" y="156"/>
                    <a:pt x="65" y="149"/>
                  </a:cubicBezTo>
                  <a:cubicBezTo>
                    <a:pt x="56" y="145"/>
                    <a:pt x="48" y="141"/>
                    <a:pt x="40" y="136"/>
                  </a:cubicBezTo>
                  <a:cubicBezTo>
                    <a:pt x="33" y="132"/>
                    <a:pt x="31" y="116"/>
                    <a:pt x="37" y="112"/>
                  </a:cubicBezTo>
                  <a:cubicBezTo>
                    <a:pt x="42" y="108"/>
                    <a:pt x="50" y="111"/>
                    <a:pt x="54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4" y="104"/>
                    <a:pt x="56" y="105"/>
                    <a:pt x="57" y="106"/>
                  </a:cubicBezTo>
                  <a:cubicBezTo>
                    <a:pt x="63" y="110"/>
                    <a:pt x="69" y="114"/>
                    <a:pt x="75" y="118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67" y="115"/>
                    <a:pt x="60" y="112"/>
                    <a:pt x="52" y="109"/>
                  </a:cubicBezTo>
                  <a:cubicBezTo>
                    <a:pt x="52" y="109"/>
                    <a:pt x="51" y="110"/>
                    <a:pt x="51" y="111"/>
                  </a:cubicBezTo>
                  <a:cubicBezTo>
                    <a:pt x="55" y="113"/>
                    <a:pt x="58" y="115"/>
                    <a:pt x="62" y="117"/>
                  </a:cubicBezTo>
                  <a:cubicBezTo>
                    <a:pt x="106" y="136"/>
                    <a:pt x="145" y="165"/>
                    <a:pt x="184" y="192"/>
                  </a:cubicBezTo>
                  <a:cubicBezTo>
                    <a:pt x="194" y="198"/>
                    <a:pt x="204" y="205"/>
                    <a:pt x="213" y="212"/>
                  </a:cubicBezTo>
                  <a:cubicBezTo>
                    <a:pt x="214" y="212"/>
                    <a:pt x="216" y="213"/>
                    <a:pt x="217" y="213"/>
                  </a:cubicBezTo>
                  <a:cubicBezTo>
                    <a:pt x="218" y="213"/>
                    <a:pt x="218" y="213"/>
                    <a:pt x="218" y="213"/>
                  </a:cubicBezTo>
                  <a:cubicBezTo>
                    <a:pt x="228" y="211"/>
                    <a:pt x="239" y="209"/>
                    <a:pt x="249" y="206"/>
                  </a:cubicBezTo>
                  <a:cubicBezTo>
                    <a:pt x="274" y="199"/>
                    <a:pt x="298" y="192"/>
                    <a:pt x="323" y="185"/>
                  </a:cubicBezTo>
                  <a:cubicBezTo>
                    <a:pt x="329" y="183"/>
                    <a:pt x="335" y="182"/>
                    <a:pt x="341" y="181"/>
                  </a:cubicBezTo>
                  <a:cubicBezTo>
                    <a:pt x="330" y="185"/>
                    <a:pt x="318" y="189"/>
                    <a:pt x="306" y="193"/>
                  </a:cubicBezTo>
                  <a:cubicBezTo>
                    <a:pt x="294" y="197"/>
                    <a:pt x="282" y="202"/>
                    <a:pt x="270" y="205"/>
                  </a:cubicBezTo>
                  <a:cubicBezTo>
                    <a:pt x="255" y="209"/>
                    <a:pt x="249" y="223"/>
                    <a:pt x="253" y="237"/>
                  </a:cubicBezTo>
                  <a:cubicBezTo>
                    <a:pt x="253" y="239"/>
                    <a:pt x="254" y="240"/>
                    <a:pt x="254" y="242"/>
                  </a:cubicBezTo>
                  <a:moveTo>
                    <a:pt x="213" y="201"/>
                  </a:moveTo>
                  <a:cubicBezTo>
                    <a:pt x="204" y="195"/>
                    <a:pt x="197" y="190"/>
                    <a:pt x="189" y="186"/>
                  </a:cubicBezTo>
                  <a:cubicBezTo>
                    <a:pt x="168" y="171"/>
                    <a:pt x="146" y="157"/>
                    <a:pt x="124" y="142"/>
                  </a:cubicBezTo>
                  <a:cubicBezTo>
                    <a:pt x="102" y="127"/>
                    <a:pt x="79" y="112"/>
                    <a:pt x="57" y="97"/>
                  </a:cubicBezTo>
                  <a:cubicBezTo>
                    <a:pt x="52" y="94"/>
                    <a:pt x="48" y="91"/>
                    <a:pt x="43" y="87"/>
                  </a:cubicBezTo>
                  <a:cubicBezTo>
                    <a:pt x="41" y="86"/>
                    <a:pt x="39" y="84"/>
                    <a:pt x="39" y="83"/>
                  </a:cubicBezTo>
                  <a:cubicBezTo>
                    <a:pt x="36" y="71"/>
                    <a:pt x="34" y="58"/>
                    <a:pt x="41" y="47"/>
                  </a:cubicBezTo>
                  <a:cubicBezTo>
                    <a:pt x="42" y="45"/>
                    <a:pt x="44" y="43"/>
                    <a:pt x="47" y="42"/>
                  </a:cubicBezTo>
                  <a:cubicBezTo>
                    <a:pt x="75" y="36"/>
                    <a:pt x="104" y="30"/>
                    <a:pt x="133" y="25"/>
                  </a:cubicBezTo>
                  <a:cubicBezTo>
                    <a:pt x="158" y="19"/>
                    <a:pt x="183" y="15"/>
                    <a:pt x="208" y="9"/>
                  </a:cubicBezTo>
                  <a:cubicBezTo>
                    <a:pt x="212" y="8"/>
                    <a:pt x="216" y="8"/>
                    <a:pt x="219" y="8"/>
                  </a:cubicBezTo>
                  <a:cubicBezTo>
                    <a:pt x="224" y="8"/>
                    <a:pt x="229" y="9"/>
                    <a:pt x="234" y="11"/>
                  </a:cubicBezTo>
                  <a:cubicBezTo>
                    <a:pt x="293" y="40"/>
                    <a:pt x="352" y="69"/>
                    <a:pt x="411" y="98"/>
                  </a:cubicBezTo>
                  <a:cubicBezTo>
                    <a:pt x="412" y="98"/>
                    <a:pt x="413" y="98"/>
                    <a:pt x="414" y="100"/>
                  </a:cubicBezTo>
                  <a:cubicBezTo>
                    <a:pt x="381" y="108"/>
                    <a:pt x="348" y="116"/>
                    <a:pt x="316" y="124"/>
                  </a:cubicBezTo>
                  <a:cubicBezTo>
                    <a:pt x="286" y="132"/>
                    <a:pt x="255" y="139"/>
                    <a:pt x="225" y="147"/>
                  </a:cubicBezTo>
                  <a:cubicBezTo>
                    <a:pt x="223" y="147"/>
                    <a:pt x="221" y="149"/>
                    <a:pt x="219" y="150"/>
                  </a:cubicBezTo>
                  <a:cubicBezTo>
                    <a:pt x="209" y="164"/>
                    <a:pt x="204" y="179"/>
                    <a:pt x="211" y="196"/>
                  </a:cubicBezTo>
                  <a:cubicBezTo>
                    <a:pt x="211" y="197"/>
                    <a:pt x="212" y="198"/>
                    <a:pt x="213" y="201"/>
                  </a:cubicBezTo>
                  <a:moveTo>
                    <a:pt x="222" y="0"/>
                  </a:moveTo>
                  <a:cubicBezTo>
                    <a:pt x="221" y="0"/>
                    <a:pt x="220" y="0"/>
                    <a:pt x="219" y="0"/>
                  </a:cubicBezTo>
                  <a:cubicBezTo>
                    <a:pt x="205" y="3"/>
                    <a:pt x="191" y="6"/>
                    <a:pt x="177" y="8"/>
                  </a:cubicBezTo>
                  <a:cubicBezTo>
                    <a:pt x="135" y="17"/>
                    <a:pt x="93" y="25"/>
                    <a:pt x="51" y="33"/>
                  </a:cubicBezTo>
                  <a:cubicBezTo>
                    <a:pt x="39" y="35"/>
                    <a:pt x="34" y="40"/>
                    <a:pt x="30" y="50"/>
                  </a:cubicBezTo>
                  <a:cubicBezTo>
                    <a:pt x="25" y="60"/>
                    <a:pt x="27" y="71"/>
                    <a:pt x="29" y="82"/>
                  </a:cubicBezTo>
                  <a:cubicBezTo>
                    <a:pt x="30" y="89"/>
                    <a:pt x="37" y="92"/>
                    <a:pt x="42" y="96"/>
                  </a:cubicBezTo>
                  <a:cubicBezTo>
                    <a:pt x="43" y="96"/>
                    <a:pt x="44" y="97"/>
                    <a:pt x="45" y="97"/>
                  </a:cubicBezTo>
                  <a:cubicBezTo>
                    <a:pt x="43" y="100"/>
                    <a:pt x="41" y="100"/>
                    <a:pt x="40" y="101"/>
                  </a:cubicBezTo>
                  <a:cubicBezTo>
                    <a:pt x="36" y="102"/>
                    <a:pt x="32" y="102"/>
                    <a:pt x="30" y="104"/>
                  </a:cubicBezTo>
                  <a:cubicBezTo>
                    <a:pt x="28" y="108"/>
                    <a:pt x="27" y="113"/>
                    <a:pt x="25" y="117"/>
                  </a:cubicBezTo>
                  <a:cubicBezTo>
                    <a:pt x="24" y="119"/>
                    <a:pt x="22" y="121"/>
                    <a:pt x="21" y="122"/>
                  </a:cubicBezTo>
                  <a:cubicBezTo>
                    <a:pt x="18" y="125"/>
                    <a:pt x="14" y="126"/>
                    <a:pt x="12" y="129"/>
                  </a:cubicBezTo>
                  <a:cubicBezTo>
                    <a:pt x="6" y="139"/>
                    <a:pt x="4" y="150"/>
                    <a:pt x="7" y="161"/>
                  </a:cubicBezTo>
                  <a:cubicBezTo>
                    <a:pt x="10" y="172"/>
                    <a:pt x="12" y="182"/>
                    <a:pt x="10" y="193"/>
                  </a:cubicBezTo>
                  <a:cubicBezTo>
                    <a:pt x="7" y="209"/>
                    <a:pt x="14" y="221"/>
                    <a:pt x="25" y="232"/>
                  </a:cubicBezTo>
                  <a:cubicBezTo>
                    <a:pt x="26" y="233"/>
                    <a:pt x="27" y="237"/>
                    <a:pt x="26" y="238"/>
                  </a:cubicBezTo>
                  <a:cubicBezTo>
                    <a:pt x="25" y="240"/>
                    <a:pt x="22" y="242"/>
                    <a:pt x="20" y="242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1"/>
                    <a:pt x="16" y="241"/>
                    <a:pt x="15" y="241"/>
                  </a:cubicBezTo>
                  <a:cubicBezTo>
                    <a:pt x="11" y="241"/>
                    <a:pt x="9" y="244"/>
                    <a:pt x="7" y="248"/>
                  </a:cubicBezTo>
                  <a:cubicBezTo>
                    <a:pt x="1" y="261"/>
                    <a:pt x="0" y="275"/>
                    <a:pt x="5" y="288"/>
                  </a:cubicBezTo>
                  <a:cubicBezTo>
                    <a:pt x="5" y="291"/>
                    <a:pt x="8" y="294"/>
                    <a:pt x="11" y="296"/>
                  </a:cubicBezTo>
                  <a:cubicBezTo>
                    <a:pt x="33" y="312"/>
                    <a:pt x="55" y="328"/>
                    <a:pt x="78" y="343"/>
                  </a:cubicBezTo>
                  <a:cubicBezTo>
                    <a:pt x="117" y="371"/>
                    <a:pt x="157" y="399"/>
                    <a:pt x="197" y="426"/>
                  </a:cubicBezTo>
                  <a:cubicBezTo>
                    <a:pt x="200" y="428"/>
                    <a:pt x="203" y="429"/>
                    <a:pt x="206" y="429"/>
                  </a:cubicBezTo>
                  <a:cubicBezTo>
                    <a:pt x="208" y="429"/>
                    <a:pt x="210" y="429"/>
                    <a:pt x="212" y="428"/>
                  </a:cubicBezTo>
                  <a:cubicBezTo>
                    <a:pt x="225" y="423"/>
                    <a:pt x="237" y="417"/>
                    <a:pt x="250" y="412"/>
                  </a:cubicBezTo>
                  <a:cubicBezTo>
                    <a:pt x="295" y="393"/>
                    <a:pt x="341" y="375"/>
                    <a:pt x="386" y="356"/>
                  </a:cubicBezTo>
                  <a:cubicBezTo>
                    <a:pt x="394" y="353"/>
                    <a:pt x="394" y="348"/>
                    <a:pt x="387" y="343"/>
                  </a:cubicBezTo>
                  <a:cubicBezTo>
                    <a:pt x="383" y="340"/>
                    <a:pt x="379" y="337"/>
                    <a:pt x="376" y="335"/>
                  </a:cubicBezTo>
                  <a:cubicBezTo>
                    <a:pt x="370" y="331"/>
                    <a:pt x="369" y="325"/>
                    <a:pt x="374" y="320"/>
                  </a:cubicBezTo>
                  <a:cubicBezTo>
                    <a:pt x="379" y="314"/>
                    <a:pt x="384" y="309"/>
                    <a:pt x="389" y="303"/>
                  </a:cubicBezTo>
                  <a:cubicBezTo>
                    <a:pt x="390" y="302"/>
                    <a:pt x="389" y="297"/>
                    <a:pt x="387" y="296"/>
                  </a:cubicBezTo>
                  <a:cubicBezTo>
                    <a:pt x="385" y="293"/>
                    <a:pt x="382" y="293"/>
                    <a:pt x="379" y="291"/>
                  </a:cubicBezTo>
                  <a:cubicBezTo>
                    <a:pt x="371" y="287"/>
                    <a:pt x="363" y="283"/>
                    <a:pt x="353" y="278"/>
                  </a:cubicBezTo>
                  <a:cubicBezTo>
                    <a:pt x="356" y="276"/>
                    <a:pt x="358" y="275"/>
                    <a:pt x="360" y="274"/>
                  </a:cubicBezTo>
                  <a:cubicBezTo>
                    <a:pt x="361" y="273"/>
                    <a:pt x="363" y="271"/>
                    <a:pt x="364" y="270"/>
                  </a:cubicBezTo>
                  <a:cubicBezTo>
                    <a:pt x="366" y="269"/>
                    <a:pt x="367" y="267"/>
                    <a:pt x="369" y="266"/>
                  </a:cubicBezTo>
                  <a:cubicBezTo>
                    <a:pt x="377" y="264"/>
                    <a:pt x="385" y="262"/>
                    <a:pt x="394" y="259"/>
                  </a:cubicBezTo>
                  <a:cubicBezTo>
                    <a:pt x="395" y="259"/>
                    <a:pt x="397" y="257"/>
                    <a:pt x="397" y="255"/>
                  </a:cubicBezTo>
                  <a:cubicBezTo>
                    <a:pt x="398" y="254"/>
                    <a:pt x="397" y="251"/>
                    <a:pt x="395" y="250"/>
                  </a:cubicBezTo>
                  <a:cubicBezTo>
                    <a:pt x="392" y="248"/>
                    <a:pt x="389" y="246"/>
                    <a:pt x="386" y="244"/>
                  </a:cubicBezTo>
                  <a:cubicBezTo>
                    <a:pt x="377" y="239"/>
                    <a:pt x="376" y="236"/>
                    <a:pt x="379" y="227"/>
                  </a:cubicBezTo>
                  <a:cubicBezTo>
                    <a:pt x="380" y="225"/>
                    <a:pt x="381" y="224"/>
                    <a:pt x="381" y="222"/>
                  </a:cubicBezTo>
                  <a:cubicBezTo>
                    <a:pt x="385" y="211"/>
                    <a:pt x="396" y="209"/>
                    <a:pt x="404" y="204"/>
                  </a:cubicBezTo>
                  <a:cubicBezTo>
                    <a:pt x="413" y="199"/>
                    <a:pt x="424" y="197"/>
                    <a:pt x="433" y="193"/>
                  </a:cubicBezTo>
                  <a:cubicBezTo>
                    <a:pt x="435" y="192"/>
                    <a:pt x="437" y="191"/>
                    <a:pt x="437" y="189"/>
                  </a:cubicBezTo>
                  <a:cubicBezTo>
                    <a:pt x="437" y="188"/>
                    <a:pt x="436" y="186"/>
                    <a:pt x="434" y="185"/>
                  </a:cubicBezTo>
                  <a:cubicBezTo>
                    <a:pt x="432" y="183"/>
                    <a:pt x="430" y="182"/>
                    <a:pt x="430" y="182"/>
                  </a:cubicBezTo>
                  <a:cubicBezTo>
                    <a:pt x="432" y="174"/>
                    <a:pt x="434" y="167"/>
                    <a:pt x="436" y="160"/>
                  </a:cubicBezTo>
                  <a:cubicBezTo>
                    <a:pt x="436" y="158"/>
                    <a:pt x="437" y="157"/>
                    <a:pt x="438" y="156"/>
                  </a:cubicBezTo>
                  <a:cubicBezTo>
                    <a:pt x="443" y="153"/>
                    <a:pt x="443" y="149"/>
                    <a:pt x="437" y="147"/>
                  </a:cubicBezTo>
                  <a:cubicBezTo>
                    <a:pt x="431" y="144"/>
                    <a:pt x="424" y="141"/>
                    <a:pt x="417" y="138"/>
                  </a:cubicBezTo>
                  <a:cubicBezTo>
                    <a:pt x="413" y="137"/>
                    <a:pt x="412" y="135"/>
                    <a:pt x="412" y="131"/>
                  </a:cubicBezTo>
                  <a:cubicBezTo>
                    <a:pt x="412" y="122"/>
                    <a:pt x="416" y="115"/>
                    <a:pt x="423" y="110"/>
                  </a:cubicBezTo>
                  <a:cubicBezTo>
                    <a:pt x="433" y="104"/>
                    <a:pt x="432" y="99"/>
                    <a:pt x="421" y="94"/>
                  </a:cubicBezTo>
                  <a:cubicBezTo>
                    <a:pt x="419" y="93"/>
                    <a:pt x="417" y="92"/>
                    <a:pt x="414" y="91"/>
                  </a:cubicBezTo>
                  <a:cubicBezTo>
                    <a:pt x="352" y="61"/>
                    <a:pt x="290" y="31"/>
                    <a:pt x="228" y="1"/>
                  </a:cubicBezTo>
                  <a:cubicBezTo>
                    <a:pt x="226" y="1"/>
                    <a:pt x="224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2"/>
            <p:cNvSpPr>
              <a:spLocks/>
            </p:cNvSpPr>
            <p:nvPr userDrawn="1"/>
          </p:nvSpPr>
          <p:spPr bwMode="auto">
            <a:xfrm>
              <a:off x="4356100" y="1865313"/>
              <a:ext cx="419100" cy="249238"/>
            </a:xfrm>
            <a:custGeom>
              <a:avLst/>
              <a:gdLst>
                <a:gd name="T0" fmla="*/ 0 w 171"/>
                <a:gd name="T1" fmla="*/ 0 h 102"/>
                <a:gd name="T2" fmla="*/ 171 w 171"/>
                <a:gd name="T3" fmla="*/ 102 h 102"/>
                <a:gd name="T4" fmla="*/ 0 w 171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02">
                  <a:moveTo>
                    <a:pt x="0" y="0"/>
                  </a:moveTo>
                  <a:cubicBezTo>
                    <a:pt x="56" y="36"/>
                    <a:pt x="113" y="70"/>
                    <a:pt x="171" y="102"/>
                  </a:cubicBezTo>
                  <a:cubicBezTo>
                    <a:pt x="167" y="94"/>
                    <a:pt x="1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auto">
            <a:xfrm>
              <a:off x="4811713" y="2103438"/>
              <a:ext cx="338138" cy="82550"/>
            </a:xfrm>
            <a:custGeom>
              <a:avLst/>
              <a:gdLst>
                <a:gd name="T0" fmla="*/ 137 w 138"/>
                <a:gd name="T1" fmla="*/ 0 h 34"/>
                <a:gd name="T2" fmla="*/ 0 w 138"/>
                <a:gd name="T3" fmla="*/ 31 h 34"/>
                <a:gd name="T4" fmla="*/ 1 w 138"/>
                <a:gd name="T5" fmla="*/ 34 h 34"/>
                <a:gd name="T6" fmla="*/ 138 w 138"/>
                <a:gd name="T7" fmla="*/ 4 h 34"/>
                <a:gd name="T8" fmla="*/ 137 w 13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4">
                  <a:moveTo>
                    <a:pt x="137" y="0"/>
                  </a:moveTo>
                  <a:cubicBezTo>
                    <a:pt x="92" y="10"/>
                    <a:pt x="46" y="20"/>
                    <a:pt x="0" y="31"/>
                  </a:cubicBezTo>
                  <a:cubicBezTo>
                    <a:pt x="0" y="32"/>
                    <a:pt x="1" y="33"/>
                    <a:pt x="1" y="34"/>
                  </a:cubicBezTo>
                  <a:cubicBezTo>
                    <a:pt x="47" y="24"/>
                    <a:pt x="92" y="14"/>
                    <a:pt x="138" y="4"/>
                  </a:cubicBezTo>
                  <a:cubicBezTo>
                    <a:pt x="138" y="2"/>
                    <a:pt x="138" y="1"/>
                    <a:pt x="1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auto">
            <a:xfrm>
              <a:off x="4830763" y="2595563"/>
              <a:ext cx="274638" cy="114300"/>
            </a:xfrm>
            <a:custGeom>
              <a:avLst/>
              <a:gdLst>
                <a:gd name="T0" fmla="*/ 111 w 112"/>
                <a:gd name="T1" fmla="*/ 0 h 47"/>
                <a:gd name="T2" fmla="*/ 0 w 112"/>
                <a:gd name="T3" fmla="*/ 45 h 47"/>
                <a:gd name="T4" fmla="*/ 1 w 112"/>
                <a:gd name="T5" fmla="*/ 47 h 47"/>
                <a:gd name="T6" fmla="*/ 112 w 112"/>
                <a:gd name="T7" fmla="*/ 2 h 47"/>
                <a:gd name="T8" fmla="*/ 111 w 1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7">
                  <a:moveTo>
                    <a:pt x="111" y="0"/>
                  </a:moveTo>
                  <a:cubicBezTo>
                    <a:pt x="74" y="15"/>
                    <a:pt x="37" y="30"/>
                    <a:pt x="0" y="45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38" y="32"/>
                    <a:pt x="75" y="17"/>
                    <a:pt x="112" y="2"/>
                  </a:cubicBezTo>
                  <a:cubicBezTo>
                    <a:pt x="112" y="2"/>
                    <a:pt x="111" y="1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auto">
            <a:xfrm>
              <a:off x="4921250" y="2168525"/>
              <a:ext cx="347663" cy="133350"/>
            </a:xfrm>
            <a:custGeom>
              <a:avLst/>
              <a:gdLst>
                <a:gd name="T0" fmla="*/ 141 w 142"/>
                <a:gd name="T1" fmla="*/ 0 h 54"/>
                <a:gd name="T2" fmla="*/ 0 w 142"/>
                <a:gd name="T3" fmla="*/ 51 h 54"/>
                <a:gd name="T4" fmla="*/ 1 w 142"/>
                <a:gd name="T5" fmla="*/ 54 h 54"/>
                <a:gd name="T6" fmla="*/ 142 w 142"/>
                <a:gd name="T7" fmla="*/ 2 h 54"/>
                <a:gd name="T8" fmla="*/ 141 w 14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4">
                  <a:moveTo>
                    <a:pt x="141" y="0"/>
                  </a:moveTo>
                  <a:cubicBezTo>
                    <a:pt x="94" y="18"/>
                    <a:pt x="47" y="33"/>
                    <a:pt x="0" y="51"/>
                  </a:cubicBezTo>
                  <a:cubicBezTo>
                    <a:pt x="0" y="52"/>
                    <a:pt x="1" y="53"/>
                    <a:pt x="1" y="54"/>
                  </a:cubicBezTo>
                  <a:cubicBezTo>
                    <a:pt x="48" y="37"/>
                    <a:pt x="95" y="19"/>
                    <a:pt x="142" y="2"/>
                  </a:cubicBezTo>
                  <a:cubicBezTo>
                    <a:pt x="141" y="1"/>
                    <a:pt x="141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auto">
            <a:xfrm>
              <a:off x="4926013" y="2193925"/>
              <a:ext cx="325438" cy="122238"/>
            </a:xfrm>
            <a:custGeom>
              <a:avLst/>
              <a:gdLst>
                <a:gd name="T0" fmla="*/ 132 w 133"/>
                <a:gd name="T1" fmla="*/ 0 h 50"/>
                <a:gd name="T2" fmla="*/ 0 w 133"/>
                <a:gd name="T3" fmla="*/ 48 h 50"/>
                <a:gd name="T4" fmla="*/ 1 w 133"/>
                <a:gd name="T5" fmla="*/ 50 h 50"/>
                <a:gd name="T6" fmla="*/ 133 w 133"/>
                <a:gd name="T7" fmla="*/ 3 h 50"/>
                <a:gd name="T8" fmla="*/ 132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2" y="0"/>
                  </a:moveTo>
                  <a:cubicBezTo>
                    <a:pt x="88" y="16"/>
                    <a:pt x="44" y="32"/>
                    <a:pt x="0" y="48"/>
                  </a:cubicBezTo>
                  <a:cubicBezTo>
                    <a:pt x="0" y="49"/>
                    <a:pt x="1" y="50"/>
                    <a:pt x="1" y="50"/>
                  </a:cubicBezTo>
                  <a:cubicBezTo>
                    <a:pt x="45" y="35"/>
                    <a:pt x="89" y="19"/>
                    <a:pt x="133" y="3"/>
                  </a:cubicBezTo>
                  <a:cubicBezTo>
                    <a:pt x="133" y="2"/>
                    <a:pt x="133" y="1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7"/>
            <p:cNvSpPr>
              <a:spLocks noEditPoints="1"/>
            </p:cNvSpPr>
            <p:nvPr userDrawn="1"/>
          </p:nvSpPr>
          <p:spPr bwMode="auto">
            <a:xfrm>
              <a:off x="6800850" y="1319213"/>
              <a:ext cx="600075" cy="581025"/>
            </a:xfrm>
            <a:custGeom>
              <a:avLst/>
              <a:gdLst>
                <a:gd name="T0" fmla="*/ 206 w 245"/>
                <a:gd name="T1" fmla="*/ 174 h 237"/>
                <a:gd name="T2" fmla="*/ 200 w 245"/>
                <a:gd name="T3" fmla="*/ 190 h 237"/>
                <a:gd name="T4" fmla="*/ 178 w 245"/>
                <a:gd name="T5" fmla="*/ 190 h 237"/>
                <a:gd name="T6" fmla="*/ 202 w 245"/>
                <a:gd name="T7" fmla="*/ 167 h 237"/>
                <a:gd name="T8" fmla="*/ 202 w 245"/>
                <a:gd name="T9" fmla="*/ 167 h 237"/>
                <a:gd name="T10" fmla="*/ 160 w 245"/>
                <a:gd name="T11" fmla="*/ 168 h 237"/>
                <a:gd name="T12" fmla="*/ 181 w 245"/>
                <a:gd name="T13" fmla="*/ 168 h 237"/>
                <a:gd name="T14" fmla="*/ 137 w 245"/>
                <a:gd name="T15" fmla="*/ 175 h 237"/>
                <a:gd name="T16" fmla="*/ 81 w 245"/>
                <a:gd name="T17" fmla="*/ 174 h 237"/>
                <a:gd name="T18" fmla="*/ 95 w 245"/>
                <a:gd name="T19" fmla="*/ 170 h 237"/>
                <a:gd name="T20" fmla="*/ 103 w 245"/>
                <a:gd name="T21" fmla="*/ 173 h 237"/>
                <a:gd name="T22" fmla="*/ 130 w 245"/>
                <a:gd name="T23" fmla="*/ 169 h 237"/>
                <a:gd name="T24" fmla="*/ 20 w 245"/>
                <a:gd name="T25" fmla="*/ 134 h 237"/>
                <a:gd name="T26" fmla="*/ 24 w 245"/>
                <a:gd name="T27" fmla="*/ 145 h 237"/>
                <a:gd name="T28" fmla="*/ 107 w 245"/>
                <a:gd name="T29" fmla="*/ 195 h 237"/>
                <a:gd name="T30" fmla="*/ 112 w 245"/>
                <a:gd name="T31" fmla="*/ 194 h 237"/>
                <a:gd name="T32" fmla="*/ 119 w 245"/>
                <a:gd name="T33" fmla="*/ 199 h 237"/>
                <a:gd name="T34" fmla="*/ 107 w 245"/>
                <a:gd name="T35" fmla="*/ 224 h 237"/>
                <a:gd name="T36" fmla="*/ 9 w 245"/>
                <a:gd name="T37" fmla="*/ 154 h 237"/>
                <a:gd name="T38" fmla="*/ 167 w 245"/>
                <a:gd name="T39" fmla="*/ 134 h 237"/>
                <a:gd name="T40" fmla="*/ 200 w 245"/>
                <a:gd name="T41" fmla="*/ 129 h 237"/>
                <a:gd name="T42" fmla="*/ 135 w 245"/>
                <a:gd name="T43" fmla="*/ 149 h 237"/>
                <a:gd name="T44" fmla="*/ 115 w 245"/>
                <a:gd name="T45" fmla="*/ 160 h 237"/>
                <a:gd name="T46" fmla="*/ 135 w 245"/>
                <a:gd name="T47" fmla="*/ 139 h 237"/>
                <a:gd name="T48" fmla="*/ 110 w 245"/>
                <a:gd name="T49" fmla="*/ 151 h 237"/>
                <a:gd name="T50" fmla="*/ 63 w 245"/>
                <a:gd name="T51" fmla="*/ 178 h 237"/>
                <a:gd name="T52" fmla="*/ 49 w 245"/>
                <a:gd name="T53" fmla="*/ 131 h 237"/>
                <a:gd name="T54" fmla="*/ 90 w 245"/>
                <a:gd name="T55" fmla="*/ 162 h 237"/>
                <a:gd name="T56" fmla="*/ 152 w 245"/>
                <a:gd name="T57" fmla="*/ 129 h 237"/>
                <a:gd name="T58" fmla="*/ 227 w 245"/>
                <a:gd name="T59" fmla="*/ 102 h 237"/>
                <a:gd name="T60" fmla="*/ 54 w 245"/>
                <a:gd name="T61" fmla="*/ 129 h 237"/>
                <a:gd name="T62" fmla="*/ 43 w 245"/>
                <a:gd name="T63" fmla="*/ 96 h 237"/>
                <a:gd name="T64" fmla="*/ 104 w 245"/>
                <a:gd name="T65" fmla="*/ 135 h 237"/>
                <a:gd name="T66" fmla="*/ 130 w 245"/>
                <a:gd name="T67" fmla="*/ 88 h 237"/>
                <a:gd name="T68" fmla="*/ 140 w 245"/>
                <a:gd name="T69" fmla="*/ 89 h 237"/>
                <a:gd name="T70" fmla="*/ 154 w 245"/>
                <a:gd name="T71" fmla="*/ 96 h 237"/>
                <a:gd name="T72" fmla="*/ 90 w 245"/>
                <a:gd name="T73" fmla="*/ 108 h 237"/>
                <a:gd name="T74" fmla="*/ 30 w 245"/>
                <a:gd name="T75" fmla="*/ 57 h 237"/>
                <a:gd name="T76" fmla="*/ 29 w 245"/>
                <a:gd name="T77" fmla="*/ 60 h 237"/>
                <a:gd name="T78" fmla="*/ 120 w 245"/>
                <a:gd name="T79" fmla="*/ 117 h 237"/>
                <a:gd name="T80" fmla="*/ 169 w 245"/>
                <a:gd name="T81" fmla="*/ 106 h 237"/>
                <a:gd name="T82" fmla="*/ 105 w 245"/>
                <a:gd name="T83" fmla="*/ 102 h 237"/>
                <a:gd name="T84" fmla="*/ 23 w 245"/>
                <a:gd name="T85" fmla="*/ 25 h 237"/>
                <a:gd name="T86" fmla="*/ 130 w 245"/>
                <a:gd name="T87" fmla="*/ 6 h 237"/>
                <a:gd name="T88" fmla="*/ 121 w 245"/>
                <a:gd name="T89" fmla="*/ 83 h 237"/>
                <a:gd name="T90" fmla="*/ 98 w 245"/>
                <a:gd name="T91" fmla="*/ 4 h 237"/>
                <a:gd name="T92" fmla="*/ 25 w 245"/>
                <a:gd name="T93" fmla="*/ 53 h 237"/>
                <a:gd name="T94" fmla="*/ 7 w 245"/>
                <a:gd name="T95" fmla="*/ 71 h 237"/>
                <a:gd name="T96" fmla="*/ 11 w 245"/>
                <a:gd name="T97" fmla="*/ 133 h 237"/>
                <a:gd name="T98" fmla="*/ 6 w 245"/>
                <a:gd name="T99" fmla="*/ 163 h 237"/>
                <a:gd name="T100" fmla="*/ 138 w 245"/>
                <a:gd name="T101" fmla="*/ 227 h 237"/>
                <a:gd name="T102" fmla="*/ 215 w 245"/>
                <a:gd name="T103" fmla="*/ 167 h 237"/>
                <a:gd name="T104" fmla="*/ 201 w 245"/>
                <a:gd name="T105" fmla="*/ 149 h 237"/>
                <a:gd name="T106" fmla="*/ 213 w 245"/>
                <a:gd name="T107" fmla="*/ 134 h 237"/>
                <a:gd name="T108" fmla="*/ 242 w 245"/>
                <a:gd name="T109" fmla="*/ 104 h 237"/>
                <a:gd name="T110" fmla="*/ 242 w 245"/>
                <a:gd name="T111" fmla="*/ 81 h 237"/>
                <a:gd name="T112" fmla="*/ 229 w 245"/>
                <a:gd name="T113" fmla="*/ 5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237">
                  <a:moveTo>
                    <a:pt x="119" y="209"/>
                  </a:moveTo>
                  <a:cubicBezTo>
                    <a:pt x="120" y="209"/>
                    <a:pt x="120" y="209"/>
                    <a:pt x="121" y="208"/>
                  </a:cubicBezTo>
                  <a:cubicBezTo>
                    <a:pt x="131" y="201"/>
                    <a:pt x="143" y="199"/>
                    <a:pt x="155" y="194"/>
                  </a:cubicBezTo>
                  <a:cubicBezTo>
                    <a:pt x="171" y="187"/>
                    <a:pt x="187" y="181"/>
                    <a:pt x="203" y="174"/>
                  </a:cubicBezTo>
                  <a:cubicBezTo>
                    <a:pt x="204" y="174"/>
                    <a:pt x="205" y="174"/>
                    <a:pt x="206" y="174"/>
                  </a:cubicBezTo>
                  <a:cubicBezTo>
                    <a:pt x="198" y="180"/>
                    <a:pt x="188" y="182"/>
                    <a:pt x="178" y="186"/>
                  </a:cubicBezTo>
                  <a:cubicBezTo>
                    <a:pt x="175" y="188"/>
                    <a:pt x="172" y="189"/>
                    <a:pt x="169" y="191"/>
                  </a:cubicBezTo>
                  <a:cubicBezTo>
                    <a:pt x="180" y="187"/>
                    <a:pt x="190" y="183"/>
                    <a:pt x="201" y="179"/>
                  </a:cubicBezTo>
                  <a:cubicBezTo>
                    <a:pt x="201" y="182"/>
                    <a:pt x="202" y="185"/>
                    <a:pt x="202" y="188"/>
                  </a:cubicBezTo>
                  <a:cubicBezTo>
                    <a:pt x="202" y="189"/>
                    <a:pt x="201" y="190"/>
                    <a:pt x="200" y="190"/>
                  </a:cubicBezTo>
                  <a:cubicBezTo>
                    <a:pt x="178" y="200"/>
                    <a:pt x="155" y="209"/>
                    <a:pt x="133" y="218"/>
                  </a:cubicBezTo>
                  <a:cubicBezTo>
                    <a:pt x="128" y="220"/>
                    <a:pt x="123" y="222"/>
                    <a:pt x="118" y="224"/>
                  </a:cubicBezTo>
                  <a:cubicBezTo>
                    <a:pt x="117" y="222"/>
                    <a:pt x="116" y="219"/>
                    <a:pt x="115" y="216"/>
                  </a:cubicBezTo>
                  <a:cubicBezTo>
                    <a:pt x="137" y="208"/>
                    <a:pt x="158" y="200"/>
                    <a:pt x="178" y="191"/>
                  </a:cubicBezTo>
                  <a:cubicBezTo>
                    <a:pt x="178" y="191"/>
                    <a:pt x="178" y="190"/>
                    <a:pt x="178" y="190"/>
                  </a:cubicBezTo>
                  <a:cubicBezTo>
                    <a:pt x="157" y="198"/>
                    <a:pt x="137" y="206"/>
                    <a:pt x="116" y="214"/>
                  </a:cubicBezTo>
                  <a:cubicBezTo>
                    <a:pt x="116" y="212"/>
                    <a:pt x="115" y="209"/>
                    <a:pt x="118" y="209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19" y="209"/>
                    <a:pt x="119" y="209"/>
                    <a:pt x="119" y="209"/>
                  </a:cubicBezTo>
                  <a:moveTo>
                    <a:pt x="202" y="167"/>
                  </a:moveTo>
                  <a:cubicBezTo>
                    <a:pt x="199" y="167"/>
                    <a:pt x="197" y="164"/>
                    <a:pt x="194" y="163"/>
                  </a:cubicBezTo>
                  <a:cubicBezTo>
                    <a:pt x="193" y="163"/>
                    <a:pt x="193" y="161"/>
                    <a:pt x="192" y="160"/>
                  </a:cubicBezTo>
                  <a:cubicBezTo>
                    <a:pt x="193" y="159"/>
                    <a:pt x="193" y="159"/>
                    <a:pt x="193" y="159"/>
                  </a:cubicBezTo>
                  <a:cubicBezTo>
                    <a:pt x="197" y="161"/>
                    <a:pt x="201" y="163"/>
                    <a:pt x="205" y="165"/>
                  </a:cubicBezTo>
                  <a:cubicBezTo>
                    <a:pt x="204" y="166"/>
                    <a:pt x="203" y="167"/>
                    <a:pt x="202" y="167"/>
                  </a:cubicBezTo>
                  <a:moveTo>
                    <a:pt x="130" y="169"/>
                  </a:moveTo>
                  <a:cubicBezTo>
                    <a:pt x="149" y="161"/>
                    <a:pt x="169" y="159"/>
                    <a:pt x="189" y="156"/>
                  </a:cubicBezTo>
                  <a:cubicBezTo>
                    <a:pt x="188" y="158"/>
                    <a:pt x="188" y="160"/>
                    <a:pt x="188" y="161"/>
                  </a:cubicBezTo>
                  <a:cubicBezTo>
                    <a:pt x="188" y="162"/>
                    <a:pt x="186" y="163"/>
                    <a:pt x="185" y="163"/>
                  </a:cubicBezTo>
                  <a:cubicBezTo>
                    <a:pt x="177" y="165"/>
                    <a:pt x="168" y="166"/>
                    <a:pt x="160" y="168"/>
                  </a:cubicBezTo>
                  <a:cubicBezTo>
                    <a:pt x="159" y="168"/>
                    <a:pt x="159" y="169"/>
                    <a:pt x="158" y="169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68" y="168"/>
                    <a:pt x="178" y="166"/>
                    <a:pt x="188" y="165"/>
                  </a:cubicBezTo>
                  <a:cubicBezTo>
                    <a:pt x="188" y="165"/>
                    <a:pt x="189" y="165"/>
                    <a:pt x="189" y="166"/>
                  </a:cubicBezTo>
                  <a:cubicBezTo>
                    <a:pt x="186" y="166"/>
                    <a:pt x="184" y="167"/>
                    <a:pt x="181" y="168"/>
                  </a:cubicBezTo>
                  <a:cubicBezTo>
                    <a:pt x="151" y="175"/>
                    <a:pt x="122" y="182"/>
                    <a:pt x="92" y="189"/>
                  </a:cubicBezTo>
                  <a:cubicBezTo>
                    <a:pt x="90" y="189"/>
                    <a:pt x="88" y="189"/>
                    <a:pt x="86" y="190"/>
                  </a:cubicBezTo>
                  <a:cubicBezTo>
                    <a:pt x="86" y="190"/>
                    <a:pt x="85" y="190"/>
                    <a:pt x="84" y="190"/>
                  </a:cubicBezTo>
                  <a:cubicBezTo>
                    <a:pt x="83" y="190"/>
                    <a:pt x="82" y="189"/>
                    <a:pt x="81" y="187"/>
                  </a:cubicBezTo>
                  <a:cubicBezTo>
                    <a:pt x="100" y="183"/>
                    <a:pt x="119" y="181"/>
                    <a:pt x="137" y="175"/>
                  </a:cubicBezTo>
                  <a:cubicBezTo>
                    <a:pt x="129" y="176"/>
                    <a:pt x="121" y="178"/>
                    <a:pt x="113" y="179"/>
                  </a:cubicBezTo>
                  <a:cubicBezTo>
                    <a:pt x="103" y="181"/>
                    <a:pt x="92" y="183"/>
                    <a:pt x="81" y="185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1" y="185"/>
                    <a:pt x="79" y="184"/>
                    <a:pt x="79" y="183"/>
                  </a:cubicBezTo>
                  <a:cubicBezTo>
                    <a:pt x="80" y="180"/>
                    <a:pt x="80" y="177"/>
                    <a:pt x="81" y="174"/>
                  </a:cubicBezTo>
                  <a:cubicBezTo>
                    <a:pt x="81" y="174"/>
                    <a:pt x="82" y="173"/>
                    <a:pt x="82" y="173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3" y="173"/>
                    <a:pt x="83" y="173"/>
                    <a:pt x="84" y="173"/>
                  </a:cubicBezTo>
                  <a:cubicBezTo>
                    <a:pt x="86" y="173"/>
                    <a:pt x="88" y="173"/>
                    <a:pt x="90" y="172"/>
                  </a:cubicBezTo>
                  <a:cubicBezTo>
                    <a:pt x="92" y="171"/>
                    <a:pt x="93" y="170"/>
                    <a:pt x="95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7" y="170"/>
                    <a:pt x="97" y="170"/>
                  </a:cubicBezTo>
                  <a:cubicBezTo>
                    <a:pt x="98" y="170"/>
                    <a:pt x="98" y="170"/>
                    <a:pt x="98" y="170"/>
                  </a:cubicBezTo>
                  <a:cubicBezTo>
                    <a:pt x="100" y="170"/>
                    <a:pt x="102" y="170"/>
                    <a:pt x="103" y="173"/>
                  </a:cubicBezTo>
                  <a:cubicBezTo>
                    <a:pt x="97" y="174"/>
                    <a:pt x="91" y="175"/>
                    <a:pt x="85" y="176"/>
                  </a:cubicBezTo>
                  <a:cubicBezTo>
                    <a:pt x="85" y="176"/>
                    <a:pt x="85" y="176"/>
                    <a:pt x="86" y="177"/>
                  </a:cubicBezTo>
                  <a:cubicBezTo>
                    <a:pt x="115" y="173"/>
                    <a:pt x="145" y="168"/>
                    <a:pt x="174" y="162"/>
                  </a:cubicBezTo>
                  <a:cubicBezTo>
                    <a:pt x="174" y="162"/>
                    <a:pt x="174" y="162"/>
                    <a:pt x="174" y="161"/>
                  </a:cubicBezTo>
                  <a:cubicBezTo>
                    <a:pt x="159" y="164"/>
                    <a:pt x="145" y="166"/>
                    <a:pt x="130" y="169"/>
                  </a:cubicBezTo>
                  <a:moveTo>
                    <a:pt x="107" y="167"/>
                  </a:moveTo>
                  <a:cubicBezTo>
                    <a:pt x="103" y="162"/>
                    <a:pt x="102" y="157"/>
                    <a:pt x="103" y="151"/>
                  </a:cubicBezTo>
                  <a:cubicBezTo>
                    <a:pt x="104" y="156"/>
                    <a:pt x="105" y="161"/>
                    <a:pt x="107" y="167"/>
                  </a:cubicBezTo>
                  <a:moveTo>
                    <a:pt x="15" y="138"/>
                  </a:moveTo>
                  <a:cubicBezTo>
                    <a:pt x="17" y="138"/>
                    <a:pt x="19" y="137"/>
                    <a:pt x="20" y="134"/>
                  </a:cubicBezTo>
                  <a:cubicBezTo>
                    <a:pt x="23" y="138"/>
                    <a:pt x="26" y="142"/>
                    <a:pt x="29" y="145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6" y="144"/>
                    <a:pt x="23" y="142"/>
                    <a:pt x="19" y="140"/>
                  </a:cubicBezTo>
                  <a:cubicBezTo>
                    <a:pt x="19" y="141"/>
                    <a:pt x="19" y="142"/>
                    <a:pt x="20" y="142"/>
                  </a:cubicBezTo>
                  <a:cubicBezTo>
                    <a:pt x="21" y="143"/>
                    <a:pt x="22" y="144"/>
                    <a:pt x="24" y="145"/>
                  </a:cubicBezTo>
                  <a:cubicBezTo>
                    <a:pt x="36" y="151"/>
                    <a:pt x="43" y="161"/>
                    <a:pt x="51" y="171"/>
                  </a:cubicBezTo>
                  <a:cubicBezTo>
                    <a:pt x="59" y="180"/>
                    <a:pt x="67" y="189"/>
                    <a:pt x="74" y="198"/>
                  </a:cubicBezTo>
                  <a:cubicBezTo>
                    <a:pt x="76" y="200"/>
                    <a:pt x="79" y="201"/>
                    <a:pt x="81" y="201"/>
                  </a:cubicBezTo>
                  <a:cubicBezTo>
                    <a:pt x="82" y="201"/>
                    <a:pt x="83" y="201"/>
                    <a:pt x="85" y="201"/>
                  </a:cubicBezTo>
                  <a:cubicBezTo>
                    <a:pt x="92" y="199"/>
                    <a:pt x="100" y="197"/>
                    <a:pt x="107" y="195"/>
                  </a:cubicBezTo>
                  <a:cubicBezTo>
                    <a:pt x="107" y="195"/>
                    <a:pt x="107" y="195"/>
                    <a:pt x="108" y="195"/>
                  </a:cubicBezTo>
                  <a:cubicBezTo>
                    <a:pt x="108" y="195"/>
                    <a:pt x="109" y="196"/>
                    <a:pt x="110" y="196"/>
                  </a:cubicBezTo>
                  <a:cubicBezTo>
                    <a:pt x="112" y="196"/>
                    <a:pt x="113" y="197"/>
                    <a:pt x="114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6"/>
                    <a:pt x="113" y="195"/>
                    <a:pt x="112" y="194"/>
                  </a:cubicBezTo>
                  <a:cubicBezTo>
                    <a:pt x="127" y="191"/>
                    <a:pt x="142" y="187"/>
                    <a:pt x="157" y="183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4" y="185"/>
                    <a:pt x="150" y="187"/>
                    <a:pt x="146" y="188"/>
                  </a:cubicBezTo>
                  <a:cubicBezTo>
                    <a:pt x="138" y="191"/>
                    <a:pt x="130" y="194"/>
                    <a:pt x="123" y="197"/>
                  </a:cubicBezTo>
                  <a:cubicBezTo>
                    <a:pt x="121" y="198"/>
                    <a:pt x="120" y="198"/>
                    <a:pt x="119" y="199"/>
                  </a:cubicBezTo>
                  <a:cubicBezTo>
                    <a:pt x="118" y="199"/>
                    <a:pt x="117" y="200"/>
                    <a:pt x="116" y="200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5" y="199"/>
                    <a:pt x="114" y="199"/>
                    <a:pt x="114" y="199"/>
                  </a:cubicBezTo>
                  <a:cubicBezTo>
                    <a:pt x="112" y="199"/>
                    <a:pt x="110" y="200"/>
                    <a:pt x="109" y="202"/>
                  </a:cubicBezTo>
                  <a:cubicBezTo>
                    <a:pt x="106" y="209"/>
                    <a:pt x="105" y="216"/>
                    <a:pt x="107" y="224"/>
                  </a:cubicBezTo>
                  <a:cubicBezTo>
                    <a:pt x="105" y="223"/>
                    <a:pt x="104" y="223"/>
                    <a:pt x="103" y="222"/>
                  </a:cubicBezTo>
                  <a:cubicBezTo>
                    <a:pt x="88" y="212"/>
                    <a:pt x="73" y="202"/>
                    <a:pt x="59" y="191"/>
                  </a:cubicBezTo>
                  <a:cubicBezTo>
                    <a:pt x="49" y="185"/>
                    <a:pt x="39" y="178"/>
                    <a:pt x="30" y="171"/>
                  </a:cubicBezTo>
                  <a:cubicBezTo>
                    <a:pt x="25" y="168"/>
                    <a:pt x="19" y="164"/>
                    <a:pt x="14" y="160"/>
                  </a:cubicBezTo>
                  <a:cubicBezTo>
                    <a:pt x="12" y="159"/>
                    <a:pt x="9" y="157"/>
                    <a:pt x="9" y="154"/>
                  </a:cubicBezTo>
                  <a:cubicBezTo>
                    <a:pt x="7" y="150"/>
                    <a:pt x="7" y="144"/>
                    <a:pt x="10" y="140"/>
                  </a:cubicBezTo>
                  <a:cubicBezTo>
                    <a:pt x="10" y="139"/>
                    <a:pt x="12" y="138"/>
                    <a:pt x="12" y="138"/>
                  </a:cubicBezTo>
                  <a:cubicBezTo>
                    <a:pt x="12" y="138"/>
                    <a:pt x="13" y="138"/>
                    <a:pt x="13" y="138"/>
                  </a:cubicBezTo>
                  <a:cubicBezTo>
                    <a:pt x="13" y="138"/>
                    <a:pt x="14" y="138"/>
                    <a:pt x="15" y="138"/>
                  </a:cubicBezTo>
                  <a:moveTo>
                    <a:pt x="167" y="134"/>
                  </a:moveTo>
                  <a:cubicBezTo>
                    <a:pt x="179" y="128"/>
                    <a:pt x="192" y="125"/>
                    <a:pt x="206" y="122"/>
                  </a:cubicBezTo>
                  <a:cubicBezTo>
                    <a:pt x="205" y="126"/>
                    <a:pt x="204" y="127"/>
                    <a:pt x="201" y="128"/>
                  </a:cubicBezTo>
                  <a:cubicBezTo>
                    <a:pt x="195" y="128"/>
                    <a:pt x="189" y="131"/>
                    <a:pt x="183" y="132"/>
                  </a:cubicBezTo>
                  <a:cubicBezTo>
                    <a:pt x="183" y="132"/>
                    <a:pt x="183" y="133"/>
                    <a:pt x="183" y="133"/>
                  </a:cubicBezTo>
                  <a:cubicBezTo>
                    <a:pt x="189" y="132"/>
                    <a:pt x="194" y="131"/>
                    <a:pt x="200" y="129"/>
                  </a:cubicBezTo>
                  <a:cubicBezTo>
                    <a:pt x="200" y="129"/>
                    <a:pt x="200" y="129"/>
                    <a:pt x="201" y="129"/>
                  </a:cubicBezTo>
                  <a:cubicBezTo>
                    <a:pt x="202" y="129"/>
                    <a:pt x="203" y="130"/>
                    <a:pt x="204" y="130"/>
                  </a:cubicBezTo>
                  <a:cubicBezTo>
                    <a:pt x="203" y="131"/>
                    <a:pt x="202" y="132"/>
                    <a:pt x="201" y="133"/>
                  </a:cubicBezTo>
                  <a:cubicBezTo>
                    <a:pt x="181" y="138"/>
                    <a:pt x="160" y="143"/>
                    <a:pt x="140" y="148"/>
                  </a:cubicBezTo>
                  <a:cubicBezTo>
                    <a:pt x="138" y="148"/>
                    <a:pt x="137" y="149"/>
                    <a:pt x="135" y="149"/>
                  </a:cubicBezTo>
                  <a:cubicBezTo>
                    <a:pt x="135" y="150"/>
                    <a:pt x="136" y="150"/>
                    <a:pt x="136" y="151"/>
                  </a:cubicBezTo>
                  <a:cubicBezTo>
                    <a:pt x="158" y="145"/>
                    <a:pt x="181" y="140"/>
                    <a:pt x="204" y="134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3" y="136"/>
                    <a:pt x="202" y="137"/>
                    <a:pt x="201" y="137"/>
                  </a:cubicBezTo>
                  <a:cubicBezTo>
                    <a:pt x="172" y="145"/>
                    <a:pt x="143" y="152"/>
                    <a:pt x="115" y="160"/>
                  </a:cubicBezTo>
                  <a:cubicBezTo>
                    <a:pt x="113" y="161"/>
                    <a:pt x="112" y="161"/>
                    <a:pt x="111" y="161"/>
                  </a:cubicBezTo>
                  <a:cubicBezTo>
                    <a:pt x="109" y="161"/>
                    <a:pt x="108" y="159"/>
                    <a:pt x="108" y="155"/>
                  </a:cubicBezTo>
                  <a:cubicBezTo>
                    <a:pt x="107" y="154"/>
                    <a:pt x="107" y="153"/>
                    <a:pt x="107" y="152"/>
                  </a:cubicBezTo>
                  <a:cubicBezTo>
                    <a:pt x="107" y="147"/>
                    <a:pt x="108" y="145"/>
                    <a:pt x="113" y="144"/>
                  </a:cubicBezTo>
                  <a:cubicBezTo>
                    <a:pt x="120" y="142"/>
                    <a:pt x="127" y="140"/>
                    <a:pt x="135" y="139"/>
                  </a:cubicBezTo>
                  <a:cubicBezTo>
                    <a:pt x="135" y="139"/>
                    <a:pt x="136" y="139"/>
                    <a:pt x="136" y="139"/>
                  </a:cubicBezTo>
                  <a:cubicBezTo>
                    <a:pt x="138" y="139"/>
                    <a:pt x="140" y="139"/>
                    <a:pt x="142" y="139"/>
                  </a:cubicBezTo>
                  <a:cubicBezTo>
                    <a:pt x="142" y="140"/>
                    <a:pt x="142" y="140"/>
                    <a:pt x="142" y="141"/>
                  </a:cubicBezTo>
                  <a:cubicBezTo>
                    <a:pt x="131" y="144"/>
                    <a:pt x="121" y="146"/>
                    <a:pt x="110" y="149"/>
                  </a:cubicBezTo>
                  <a:cubicBezTo>
                    <a:pt x="110" y="150"/>
                    <a:pt x="110" y="150"/>
                    <a:pt x="110" y="151"/>
                  </a:cubicBezTo>
                  <a:cubicBezTo>
                    <a:pt x="132" y="145"/>
                    <a:pt x="154" y="139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2" y="133"/>
                    <a:pt x="170" y="134"/>
                    <a:pt x="167" y="134"/>
                  </a:cubicBezTo>
                  <a:moveTo>
                    <a:pt x="73" y="190"/>
                  </a:moveTo>
                  <a:cubicBezTo>
                    <a:pt x="69" y="186"/>
                    <a:pt x="66" y="182"/>
                    <a:pt x="63" y="178"/>
                  </a:cubicBezTo>
                  <a:cubicBezTo>
                    <a:pt x="55" y="169"/>
                    <a:pt x="48" y="161"/>
                    <a:pt x="41" y="152"/>
                  </a:cubicBezTo>
                  <a:cubicBezTo>
                    <a:pt x="36" y="145"/>
                    <a:pt x="30" y="138"/>
                    <a:pt x="24" y="131"/>
                  </a:cubicBezTo>
                  <a:cubicBezTo>
                    <a:pt x="20" y="127"/>
                    <a:pt x="16" y="122"/>
                    <a:pt x="13" y="118"/>
                  </a:cubicBezTo>
                  <a:cubicBezTo>
                    <a:pt x="10" y="113"/>
                    <a:pt x="11" y="108"/>
                    <a:pt x="12" y="103"/>
                  </a:cubicBezTo>
                  <a:cubicBezTo>
                    <a:pt x="24" y="113"/>
                    <a:pt x="37" y="121"/>
                    <a:pt x="49" y="131"/>
                  </a:cubicBezTo>
                  <a:cubicBezTo>
                    <a:pt x="60" y="141"/>
                    <a:pt x="70" y="153"/>
                    <a:pt x="80" y="164"/>
                  </a:cubicBezTo>
                  <a:cubicBezTo>
                    <a:pt x="81" y="164"/>
                    <a:pt x="81" y="163"/>
                    <a:pt x="82" y="163"/>
                  </a:cubicBezTo>
                  <a:cubicBezTo>
                    <a:pt x="76" y="156"/>
                    <a:pt x="71" y="150"/>
                    <a:pt x="66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74" y="150"/>
                    <a:pt x="82" y="156"/>
                    <a:pt x="90" y="162"/>
                  </a:cubicBezTo>
                  <a:cubicBezTo>
                    <a:pt x="86" y="163"/>
                    <a:pt x="83" y="164"/>
                    <a:pt x="80" y="165"/>
                  </a:cubicBezTo>
                  <a:cubicBezTo>
                    <a:pt x="79" y="165"/>
                    <a:pt x="78" y="166"/>
                    <a:pt x="77" y="167"/>
                  </a:cubicBezTo>
                  <a:cubicBezTo>
                    <a:pt x="72" y="173"/>
                    <a:pt x="70" y="180"/>
                    <a:pt x="72" y="188"/>
                  </a:cubicBezTo>
                  <a:cubicBezTo>
                    <a:pt x="73" y="188"/>
                    <a:pt x="73" y="189"/>
                    <a:pt x="73" y="190"/>
                  </a:cubicBezTo>
                  <a:moveTo>
                    <a:pt x="152" y="129"/>
                  </a:moveTo>
                  <a:cubicBezTo>
                    <a:pt x="150" y="129"/>
                    <a:pt x="149" y="128"/>
                    <a:pt x="149" y="126"/>
                  </a:cubicBezTo>
                  <a:cubicBezTo>
                    <a:pt x="148" y="123"/>
                    <a:pt x="148" y="121"/>
                    <a:pt x="151" y="120"/>
                  </a:cubicBezTo>
                  <a:cubicBezTo>
                    <a:pt x="179" y="110"/>
                    <a:pt x="207" y="100"/>
                    <a:pt x="235" y="90"/>
                  </a:cubicBezTo>
                  <a:cubicBezTo>
                    <a:pt x="236" y="90"/>
                    <a:pt x="236" y="90"/>
                    <a:pt x="238" y="90"/>
                  </a:cubicBezTo>
                  <a:cubicBezTo>
                    <a:pt x="235" y="95"/>
                    <a:pt x="233" y="100"/>
                    <a:pt x="227" y="102"/>
                  </a:cubicBezTo>
                  <a:cubicBezTo>
                    <a:pt x="203" y="111"/>
                    <a:pt x="179" y="120"/>
                    <a:pt x="154" y="128"/>
                  </a:cubicBezTo>
                  <a:cubicBezTo>
                    <a:pt x="153" y="129"/>
                    <a:pt x="152" y="129"/>
                    <a:pt x="152" y="129"/>
                  </a:cubicBezTo>
                  <a:moveTo>
                    <a:pt x="99" y="163"/>
                  </a:moveTo>
                  <a:cubicBezTo>
                    <a:pt x="96" y="161"/>
                    <a:pt x="94" y="159"/>
                    <a:pt x="92" y="157"/>
                  </a:cubicBezTo>
                  <a:cubicBezTo>
                    <a:pt x="79" y="148"/>
                    <a:pt x="67" y="138"/>
                    <a:pt x="54" y="129"/>
                  </a:cubicBezTo>
                  <a:cubicBezTo>
                    <a:pt x="41" y="119"/>
                    <a:pt x="28" y="109"/>
                    <a:pt x="15" y="98"/>
                  </a:cubicBezTo>
                  <a:cubicBezTo>
                    <a:pt x="9" y="94"/>
                    <a:pt x="9" y="88"/>
                    <a:pt x="10" y="81"/>
                  </a:cubicBezTo>
                  <a:cubicBezTo>
                    <a:pt x="10" y="78"/>
                    <a:pt x="12" y="75"/>
                    <a:pt x="14" y="72"/>
                  </a:cubicBezTo>
                  <a:cubicBezTo>
                    <a:pt x="14" y="78"/>
                    <a:pt x="19" y="78"/>
                    <a:pt x="23" y="81"/>
                  </a:cubicBezTo>
                  <a:cubicBezTo>
                    <a:pt x="30" y="86"/>
                    <a:pt x="36" y="91"/>
                    <a:pt x="43" y="96"/>
                  </a:cubicBezTo>
                  <a:cubicBezTo>
                    <a:pt x="59" y="108"/>
                    <a:pt x="76" y="119"/>
                    <a:pt x="92" y="131"/>
                  </a:cubicBezTo>
                  <a:cubicBezTo>
                    <a:pt x="94" y="132"/>
                    <a:pt x="96" y="133"/>
                    <a:pt x="98" y="134"/>
                  </a:cubicBezTo>
                  <a:cubicBezTo>
                    <a:pt x="82" y="119"/>
                    <a:pt x="65" y="106"/>
                    <a:pt x="47" y="93"/>
                  </a:cubicBezTo>
                  <a:cubicBezTo>
                    <a:pt x="72" y="105"/>
                    <a:pt x="97" y="118"/>
                    <a:pt x="123" y="131"/>
                  </a:cubicBezTo>
                  <a:cubicBezTo>
                    <a:pt x="116" y="132"/>
                    <a:pt x="110" y="133"/>
                    <a:pt x="104" y="135"/>
                  </a:cubicBezTo>
                  <a:cubicBezTo>
                    <a:pt x="103" y="135"/>
                    <a:pt x="100" y="137"/>
                    <a:pt x="100" y="138"/>
                  </a:cubicBezTo>
                  <a:cubicBezTo>
                    <a:pt x="96" y="145"/>
                    <a:pt x="96" y="152"/>
                    <a:pt x="99" y="163"/>
                  </a:cubicBezTo>
                  <a:moveTo>
                    <a:pt x="124" y="101"/>
                  </a:moveTo>
                  <a:cubicBezTo>
                    <a:pt x="123" y="97"/>
                    <a:pt x="124" y="94"/>
                    <a:pt x="126" y="90"/>
                  </a:cubicBezTo>
                  <a:cubicBezTo>
                    <a:pt x="127" y="89"/>
                    <a:pt x="128" y="89"/>
                    <a:pt x="130" y="88"/>
                  </a:cubicBezTo>
                  <a:cubicBezTo>
                    <a:pt x="154" y="82"/>
                    <a:pt x="177" y="76"/>
                    <a:pt x="201" y="70"/>
                  </a:cubicBezTo>
                  <a:cubicBezTo>
                    <a:pt x="209" y="68"/>
                    <a:pt x="216" y="66"/>
                    <a:pt x="224" y="64"/>
                  </a:cubicBezTo>
                  <a:cubicBezTo>
                    <a:pt x="223" y="67"/>
                    <a:pt x="222" y="68"/>
                    <a:pt x="219" y="69"/>
                  </a:cubicBezTo>
                  <a:cubicBezTo>
                    <a:pt x="192" y="75"/>
                    <a:pt x="166" y="81"/>
                    <a:pt x="140" y="87"/>
                  </a:cubicBezTo>
                  <a:cubicBezTo>
                    <a:pt x="140" y="87"/>
                    <a:pt x="140" y="88"/>
                    <a:pt x="140" y="89"/>
                  </a:cubicBezTo>
                  <a:cubicBezTo>
                    <a:pt x="167" y="82"/>
                    <a:pt x="195" y="76"/>
                    <a:pt x="222" y="70"/>
                  </a:cubicBezTo>
                  <a:cubicBezTo>
                    <a:pt x="223" y="73"/>
                    <a:pt x="223" y="76"/>
                    <a:pt x="223" y="80"/>
                  </a:cubicBezTo>
                  <a:cubicBezTo>
                    <a:pt x="190" y="88"/>
                    <a:pt x="158" y="96"/>
                    <a:pt x="125" y="104"/>
                  </a:cubicBezTo>
                  <a:cubicBezTo>
                    <a:pt x="124" y="103"/>
                    <a:pt x="124" y="103"/>
                    <a:pt x="124" y="103"/>
                  </a:cubicBezTo>
                  <a:cubicBezTo>
                    <a:pt x="134" y="101"/>
                    <a:pt x="144" y="98"/>
                    <a:pt x="154" y="96"/>
                  </a:cubicBezTo>
                  <a:cubicBezTo>
                    <a:pt x="154" y="95"/>
                    <a:pt x="154" y="95"/>
                    <a:pt x="154" y="94"/>
                  </a:cubicBezTo>
                  <a:cubicBezTo>
                    <a:pt x="144" y="97"/>
                    <a:pt x="134" y="99"/>
                    <a:pt x="124" y="101"/>
                  </a:cubicBezTo>
                  <a:moveTo>
                    <a:pt x="141" y="134"/>
                  </a:moveTo>
                  <a:cubicBezTo>
                    <a:pt x="134" y="130"/>
                    <a:pt x="128" y="127"/>
                    <a:pt x="122" y="125"/>
                  </a:cubicBezTo>
                  <a:cubicBezTo>
                    <a:pt x="112" y="119"/>
                    <a:pt x="101" y="114"/>
                    <a:pt x="90" y="108"/>
                  </a:cubicBezTo>
                  <a:cubicBezTo>
                    <a:pt x="80" y="103"/>
                    <a:pt x="70" y="98"/>
                    <a:pt x="60" y="93"/>
                  </a:cubicBezTo>
                  <a:cubicBezTo>
                    <a:pt x="52" y="89"/>
                    <a:pt x="44" y="86"/>
                    <a:pt x="36" y="82"/>
                  </a:cubicBezTo>
                  <a:cubicBezTo>
                    <a:pt x="31" y="80"/>
                    <a:pt x="27" y="77"/>
                    <a:pt x="22" y="75"/>
                  </a:cubicBezTo>
                  <a:cubicBezTo>
                    <a:pt x="18" y="73"/>
                    <a:pt x="17" y="63"/>
                    <a:pt x="21" y="61"/>
                  </a:cubicBezTo>
                  <a:cubicBezTo>
                    <a:pt x="24" y="59"/>
                    <a:pt x="28" y="61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1" y="58"/>
                    <a:pt x="32" y="58"/>
                  </a:cubicBezTo>
                  <a:cubicBezTo>
                    <a:pt x="35" y="60"/>
                    <a:pt x="38" y="62"/>
                    <a:pt x="42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7" y="63"/>
                    <a:pt x="33" y="61"/>
                    <a:pt x="29" y="60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2" y="63"/>
                    <a:pt x="34" y="64"/>
                  </a:cubicBezTo>
                  <a:cubicBezTo>
                    <a:pt x="59" y="75"/>
                    <a:pt x="80" y="91"/>
                    <a:pt x="102" y="106"/>
                  </a:cubicBezTo>
                  <a:cubicBezTo>
                    <a:pt x="107" y="109"/>
                    <a:pt x="113" y="113"/>
                    <a:pt x="118" y="116"/>
                  </a:cubicBezTo>
                  <a:cubicBezTo>
                    <a:pt x="119" y="117"/>
                    <a:pt x="120" y="117"/>
                    <a:pt x="120" y="117"/>
                  </a:cubicBezTo>
                  <a:cubicBezTo>
                    <a:pt x="120" y="117"/>
                    <a:pt x="121" y="117"/>
                    <a:pt x="121" y="117"/>
                  </a:cubicBezTo>
                  <a:cubicBezTo>
                    <a:pt x="126" y="116"/>
                    <a:pt x="132" y="115"/>
                    <a:pt x="138" y="114"/>
                  </a:cubicBezTo>
                  <a:cubicBezTo>
                    <a:pt x="151" y="110"/>
                    <a:pt x="165" y="106"/>
                    <a:pt x="178" y="102"/>
                  </a:cubicBezTo>
                  <a:cubicBezTo>
                    <a:pt x="182" y="101"/>
                    <a:pt x="185" y="100"/>
                    <a:pt x="189" y="100"/>
                  </a:cubicBezTo>
                  <a:cubicBezTo>
                    <a:pt x="182" y="102"/>
                    <a:pt x="176" y="104"/>
                    <a:pt x="169" y="106"/>
                  </a:cubicBezTo>
                  <a:cubicBezTo>
                    <a:pt x="163" y="109"/>
                    <a:pt x="156" y="111"/>
                    <a:pt x="149" y="113"/>
                  </a:cubicBezTo>
                  <a:cubicBezTo>
                    <a:pt x="141" y="115"/>
                    <a:pt x="138" y="123"/>
                    <a:pt x="140" y="131"/>
                  </a:cubicBezTo>
                  <a:cubicBezTo>
                    <a:pt x="140" y="131"/>
                    <a:pt x="140" y="132"/>
                    <a:pt x="141" y="134"/>
                  </a:cubicBezTo>
                  <a:moveTo>
                    <a:pt x="118" y="111"/>
                  </a:moveTo>
                  <a:cubicBezTo>
                    <a:pt x="113" y="107"/>
                    <a:pt x="109" y="105"/>
                    <a:pt x="105" y="102"/>
                  </a:cubicBezTo>
                  <a:cubicBezTo>
                    <a:pt x="93" y="94"/>
                    <a:pt x="81" y="86"/>
                    <a:pt x="69" y="78"/>
                  </a:cubicBezTo>
                  <a:cubicBezTo>
                    <a:pt x="56" y="70"/>
                    <a:pt x="44" y="61"/>
                    <a:pt x="32" y="53"/>
                  </a:cubicBezTo>
                  <a:cubicBezTo>
                    <a:pt x="29" y="51"/>
                    <a:pt x="26" y="50"/>
                    <a:pt x="24" y="48"/>
                  </a:cubicBezTo>
                  <a:cubicBezTo>
                    <a:pt x="23" y="47"/>
                    <a:pt x="22" y="46"/>
                    <a:pt x="22" y="45"/>
                  </a:cubicBezTo>
                  <a:cubicBezTo>
                    <a:pt x="20" y="39"/>
                    <a:pt x="19" y="32"/>
                    <a:pt x="23" y="25"/>
                  </a:cubicBezTo>
                  <a:cubicBezTo>
                    <a:pt x="23" y="24"/>
                    <a:pt x="25" y="23"/>
                    <a:pt x="26" y="23"/>
                  </a:cubicBezTo>
                  <a:cubicBezTo>
                    <a:pt x="42" y="20"/>
                    <a:pt x="58" y="16"/>
                    <a:pt x="74" y="13"/>
                  </a:cubicBezTo>
                  <a:cubicBezTo>
                    <a:pt x="88" y="10"/>
                    <a:pt x="101" y="8"/>
                    <a:pt x="115" y="5"/>
                  </a:cubicBezTo>
                  <a:cubicBezTo>
                    <a:pt x="117" y="4"/>
                    <a:pt x="119" y="4"/>
                    <a:pt x="121" y="4"/>
                  </a:cubicBezTo>
                  <a:cubicBezTo>
                    <a:pt x="124" y="4"/>
                    <a:pt x="127" y="4"/>
                    <a:pt x="130" y="6"/>
                  </a:cubicBezTo>
                  <a:cubicBezTo>
                    <a:pt x="162" y="22"/>
                    <a:pt x="195" y="38"/>
                    <a:pt x="227" y="53"/>
                  </a:cubicBezTo>
                  <a:cubicBezTo>
                    <a:pt x="228" y="54"/>
                    <a:pt x="228" y="54"/>
                    <a:pt x="229" y="55"/>
                  </a:cubicBezTo>
                  <a:cubicBezTo>
                    <a:pt x="211" y="59"/>
                    <a:pt x="193" y="64"/>
                    <a:pt x="175" y="68"/>
                  </a:cubicBezTo>
                  <a:cubicBezTo>
                    <a:pt x="158" y="72"/>
                    <a:pt x="141" y="76"/>
                    <a:pt x="125" y="81"/>
                  </a:cubicBezTo>
                  <a:cubicBezTo>
                    <a:pt x="123" y="81"/>
                    <a:pt x="122" y="82"/>
                    <a:pt x="121" y="83"/>
                  </a:cubicBezTo>
                  <a:cubicBezTo>
                    <a:pt x="116" y="90"/>
                    <a:pt x="113" y="99"/>
                    <a:pt x="117" y="108"/>
                  </a:cubicBezTo>
                  <a:cubicBezTo>
                    <a:pt x="117" y="108"/>
                    <a:pt x="117" y="109"/>
                    <a:pt x="118" y="111"/>
                  </a:cubicBezTo>
                  <a:moveTo>
                    <a:pt x="123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113" y="1"/>
                    <a:pt x="106" y="3"/>
                    <a:pt x="98" y="4"/>
                  </a:cubicBezTo>
                  <a:cubicBezTo>
                    <a:pt x="75" y="9"/>
                    <a:pt x="51" y="13"/>
                    <a:pt x="28" y="18"/>
                  </a:cubicBezTo>
                  <a:cubicBezTo>
                    <a:pt x="22" y="19"/>
                    <a:pt x="19" y="22"/>
                    <a:pt x="17" y="27"/>
                  </a:cubicBezTo>
                  <a:cubicBezTo>
                    <a:pt x="14" y="33"/>
                    <a:pt x="15" y="39"/>
                    <a:pt x="16" y="45"/>
                  </a:cubicBezTo>
                  <a:cubicBezTo>
                    <a:pt x="17" y="49"/>
                    <a:pt x="20" y="50"/>
                    <a:pt x="23" y="52"/>
                  </a:cubicBezTo>
                  <a:cubicBezTo>
                    <a:pt x="24" y="53"/>
                    <a:pt x="24" y="53"/>
                    <a:pt x="25" y="53"/>
                  </a:cubicBezTo>
                  <a:cubicBezTo>
                    <a:pt x="24" y="55"/>
                    <a:pt x="23" y="55"/>
                    <a:pt x="22" y="55"/>
                  </a:cubicBezTo>
                  <a:cubicBezTo>
                    <a:pt x="20" y="56"/>
                    <a:pt x="18" y="56"/>
                    <a:pt x="17" y="57"/>
                  </a:cubicBezTo>
                  <a:cubicBezTo>
                    <a:pt x="15" y="59"/>
                    <a:pt x="15" y="62"/>
                    <a:pt x="14" y="64"/>
                  </a:cubicBezTo>
                  <a:cubicBezTo>
                    <a:pt x="13" y="65"/>
                    <a:pt x="13" y="66"/>
                    <a:pt x="12" y="67"/>
                  </a:cubicBezTo>
                  <a:cubicBezTo>
                    <a:pt x="10" y="69"/>
                    <a:pt x="8" y="69"/>
                    <a:pt x="7" y="71"/>
                  </a:cubicBezTo>
                  <a:cubicBezTo>
                    <a:pt x="4" y="77"/>
                    <a:pt x="2" y="83"/>
                    <a:pt x="4" y="89"/>
                  </a:cubicBezTo>
                  <a:cubicBezTo>
                    <a:pt x="6" y="95"/>
                    <a:pt x="7" y="100"/>
                    <a:pt x="6" y="106"/>
                  </a:cubicBezTo>
                  <a:cubicBezTo>
                    <a:pt x="4" y="115"/>
                    <a:pt x="8" y="122"/>
                    <a:pt x="14" y="128"/>
                  </a:cubicBezTo>
                  <a:cubicBezTo>
                    <a:pt x="15" y="128"/>
                    <a:pt x="15" y="131"/>
                    <a:pt x="15" y="131"/>
                  </a:cubicBezTo>
                  <a:cubicBezTo>
                    <a:pt x="14" y="132"/>
                    <a:pt x="12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0" y="133"/>
                    <a:pt x="9" y="133"/>
                    <a:pt x="8" y="133"/>
                  </a:cubicBezTo>
                  <a:cubicBezTo>
                    <a:pt x="6" y="133"/>
                    <a:pt x="5" y="134"/>
                    <a:pt x="4" y="136"/>
                  </a:cubicBezTo>
                  <a:cubicBezTo>
                    <a:pt x="1" y="144"/>
                    <a:pt x="0" y="151"/>
                    <a:pt x="3" y="159"/>
                  </a:cubicBezTo>
                  <a:cubicBezTo>
                    <a:pt x="3" y="161"/>
                    <a:pt x="5" y="162"/>
                    <a:pt x="6" y="163"/>
                  </a:cubicBezTo>
                  <a:cubicBezTo>
                    <a:pt x="18" y="172"/>
                    <a:pt x="31" y="181"/>
                    <a:pt x="43" y="189"/>
                  </a:cubicBezTo>
                  <a:cubicBezTo>
                    <a:pt x="65" y="204"/>
                    <a:pt x="87" y="220"/>
                    <a:pt x="109" y="235"/>
                  </a:cubicBezTo>
                  <a:cubicBezTo>
                    <a:pt x="111" y="236"/>
                    <a:pt x="112" y="237"/>
                    <a:pt x="114" y="237"/>
                  </a:cubicBezTo>
                  <a:cubicBezTo>
                    <a:pt x="115" y="237"/>
                    <a:pt x="116" y="237"/>
                    <a:pt x="117" y="236"/>
                  </a:cubicBezTo>
                  <a:cubicBezTo>
                    <a:pt x="124" y="233"/>
                    <a:pt x="131" y="230"/>
                    <a:pt x="138" y="227"/>
                  </a:cubicBezTo>
                  <a:cubicBezTo>
                    <a:pt x="163" y="217"/>
                    <a:pt x="188" y="207"/>
                    <a:pt x="213" y="196"/>
                  </a:cubicBezTo>
                  <a:cubicBezTo>
                    <a:pt x="218" y="194"/>
                    <a:pt x="218" y="192"/>
                    <a:pt x="214" y="189"/>
                  </a:cubicBezTo>
                  <a:cubicBezTo>
                    <a:pt x="212" y="187"/>
                    <a:pt x="210" y="186"/>
                    <a:pt x="208" y="185"/>
                  </a:cubicBezTo>
                  <a:cubicBezTo>
                    <a:pt x="205" y="182"/>
                    <a:pt x="204" y="179"/>
                    <a:pt x="207" y="176"/>
                  </a:cubicBezTo>
                  <a:cubicBezTo>
                    <a:pt x="210" y="173"/>
                    <a:pt x="213" y="170"/>
                    <a:pt x="215" y="167"/>
                  </a:cubicBezTo>
                  <a:cubicBezTo>
                    <a:pt x="216" y="166"/>
                    <a:pt x="215" y="164"/>
                    <a:pt x="214" y="163"/>
                  </a:cubicBezTo>
                  <a:cubicBezTo>
                    <a:pt x="213" y="162"/>
                    <a:pt x="211" y="161"/>
                    <a:pt x="210" y="160"/>
                  </a:cubicBezTo>
                  <a:cubicBezTo>
                    <a:pt x="205" y="158"/>
                    <a:pt x="201" y="156"/>
                    <a:pt x="195" y="153"/>
                  </a:cubicBezTo>
                  <a:cubicBezTo>
                    <a:pt x="197" y="152"/>
                    <a:pt x="198" y="152"/>
                    <a:pt x="199" y="151"/>
                  </a:cubicBezTo>
                  <a:cubicBezTo>
                    <a:pt x="200" y="150"/>
                    <a:pt x="201" y="150"/>
                    <a:pt x="201" y="149"/>
                  </a:cubicBezTo>
                  <a:cubicBezTo>
                    <a:pt x="202" y="148"/>
                    <a:pt x="203" y="147"/>
                    <a:pt x="204" y="147"/>
                  </a:cubicBezTo>
                  <a:cubicBezTo>
                    <a:pt x="209" y="145"/>
                    <a:pt x="213" y="144"/>
                    <a:pt x="218" y="143"/>
                  </a:cubicBezTo>
                  <a:cubicBezTo>
                    <a:pt x="219" y="142"/>
                    <a:pt x="220" y="141"/>
                    <a:pt x="220" y="141"/>
                  </a:cubicBezTo>
                  <a:cubicBezTo>
                    <a:pt x="220" y="140"/>
                    <a:pt x="219" y="138"/>
                    <a:pt x="219" y="138"/>
                  </a:cubicBezTo>
                  <a:cubicBezTo>
                    <a:pt x="217" y="136"/>
                    <a:pt x="215" y="135"/>
                    <a:pt x="213" y="134"/>
                  </a:cubicBezTo>
                  <a:cubicBezTo>
                    <a:pt x="209" y="132"/>
                    <a:pt x="208" y="130"/>
                    <a:pt x="210" y="125"/>
                  </a:cubicBezTo>
                  <a:cubicBezTo>
                    <a:pt x="210" y="124"/>
                    <a:pt x="211" y="123"/>
                    <a:pt x="211" y="122"/>
                  </a:cubicBezTo>
                  <a:cubicBezTo>
                    <a:pt x="213" y="116"/>
                    <a:pt x="219" y="115"/>
                    <a:pt x="224" y="112"/>
                  </a:cubicBezTo>
                  <a:cubicBezTo>
                    <a:pt x="228" y="109"/>
                    <a:pt x="234" y="108"/>
                    <a:pt x="240" y="106"/>
                  </a:cubicBezTo>
                  <a:cubicBezTo>
                    <a:pt x="240" y="106"/>
                    <a:pt x="242" y="105"/>
                    <a:pt x="242" y="104"/>
                  </a:cubicBezTo>
                  <a:cubicBezTo>
                    <a:pt x="242" y="103"/>
                    <a:pt x="241" y="102"/>
                    <a:pt x="240" y="102"/>
                  </a:cubicBezTo>
                  <a:cubicBezTo>
                    <a:pt x="239" y="101"/>
                    <a:pt x="238" y="100"/>
                    <a:pt x="238" y="100"/>
                  </a:cubicBezTo>
                  <a:cubicBezTo>
                    <a:pt x="239" y="96"/>
                    <a:pt x="240" y="92"/>
                    <a:pt x="241" y="88"/>
                  </a:cubicBezTo>
                  <a:cubicBezTo>
                    <a:pt x="241" y="87"/>
                    <a:pt x="242" y="86"/>
                    <a:pt x="242" y="86"/>
                  </a:cubicBezTo>
                  <a:cubicBezTo>
                    <a:pt x="245" y="84"/>
                    <a:pt x="245" y="82"/>
                    <a:pt x="242" y="81"/>
                  </a:cubicBezTo>
                  <a:cubicBezTo>
                    <a:pt x="238" y="79"/>
                    <a:pt x="234" y="77"/>
                    <a:pt x="230" y="76"/>
                  </a:cubicBezTo>
                  <a:cubicBezTo>
                    <a:pt x="228" y="75"/>
                    <a:pt x="228" y="74"/>
                    <a:pt x="228" y="72"/>
                  </a:cubicBezTo>
                  <a:cubicBezTo>
                    <a:pt x="228" y="67"/>
                    <a:pt x="230" y="63"/>
                    <a:pt x="234" y="60"/>
                  </a:cubicBezTo>
                  <a:cubicBezTo>
                    <a:pt x="239" y="57"/>
                    <a:pt x="239" y="54"/>
                    <a:pt x="233" y="52"/>
                  </a:cubicBezTo>
                  <a:cubicBezTo>
                    <a:pt x="232" y="51"/>
                    <a:pt x="230" y="50"/>
                    <a:pt x="229" y="50"/>
                  </a:cubicBezTo>
                  <a:cubicBezTo>
                    <a:pt x="195" y="33"/>
                    <a:pt x="161" y="17"/>
                    <a:pt x="126" y="0"/>
                  </a:cubicBezTo>
                  <a:cubicBezTo>
                    <a:pt x="125" y="0"/>
                    <a:pt x="124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auto">
            <a:xfrm>
              <a:off x="6864350" y="1381125"/>
              <a:ext cx="233363" cy="136525"/>
            </a:xfrm>
            <a:custGeom>
              <a:avLst/>
              <a:gdLst>
                <a:gd name="T0" fmla="*/ 0 w 95"/>
                <a:gd name="T1" fmla="*/ 0 h 56"/>
                <a:gd name="T2" fmla="*/ 95 w 95"/>
                <a:gd name="T3" fmla="*/ 56 h 56"/>
                <a:gd name="T4" fmla="*/ 0 w 95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6">
                  <a:moveTo>
                    <a:pt x="0" y="0"/>
                  </a:moveTo>
                  <a:cubicBezTo>
                    <a:pt x="31" y="19"/>
                    <a:pt x="63" y="38"/>
                    <a:pt x="95" y="56"/>
                  </a:cubicBezTo>
                  <a:cubicBezTo>
                    <a:pt x="92" y="51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auto">
            <a:xfrm>
              <a:off x="7116763" y="1509713"/>
              <a:ext cx="185738" cy="47625"/>
            </a:xfrm>
            <a:custGeom>
              <a:avLst/>
              <a:gdLst>
                <a:gd name="T0" fmla="*/ 76 w 76"/>
                <a:gd name="T1" fmla="*/ 0 h 19"/>
                <a:gd name="T2" fmla="*/ 0 w 76"/>
                <a:gd name="T3" fmla="*/ 17 h 19"/>
                <a:gd name="T4" fmla="*/ 0 w 76"/>
                <a:gd name="T5" fmla="*/ 19 h 19"/>
                <a:gd name="T6" fmla="*/ 76 w 76"/>
                <a:gd name="T7" fmla="*/ 2 h 19"/>
                <a:gd name="T8" fmla="*/ 76 w 7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9">
                  <a:moveTo>
                    <a:pt x="76" y="0"/>
                  </a:moveTo>
                  <a:cubicBezTo>
                    <a:pt x="51" y="6"/>
                    <a:pt x="25" y="11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26" y="13"/>
                    <a:pt x="51" y="8"/>
                    <a:pt x="76" y="2"/>
                  </a:cubicBezTo>
                  <a:cubicBezTo>
                    <a:pt x="76" y="1"/>
                    <a:pt x="76" y="1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0"/>
            <p:cNvSpPr>
              <a:spLocks/>
            </p:cNvSpPr>
            <p:nvPr userDrawn="1"/>
          </p:nvSpPr>
          <p:spPr bwMode="auto">
            <a:xfrm>
              <a:off x="7126288" y="1782763"/>
              <a:ext cx="152400" cy="63500"/>
            </a:xfrm>
            <a:custGeom>
              <a:avLst/>
              <a:gdLst>
                <a:gd name="T0" fmla="*/ 62 w 62"/>
                <a:gd name="T1" fmla="*/ 0 h 26"/>
                <a:gd name="T2" fmla="*/ 0 w 62"/>
                <a:gd name="T3" fmla="*/ 25 h 26"/>
                <a:gd name="T4" fmla="*/ 1 w 62"/>
                <a:gd name="T5" fmla="*/ 26 h 26"/>
                <a:gd name="T6" fmla="*/ 62 w 62"/>
                <a:gd name="T7" fmla="*/ 1 h 26"/>
                <a:gd name="T8" fmla="*/ 62 w 6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2" y="0"/>
                  </a:moveTo>
                  <a:cubicBezTo>
                    <a:pt x="41" y="8"/>
                    <a:pt x="21" y="17"/>
                    <a:pt x="0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21" y="18"/>
                    <a:pt x="42" y="10"/>
                    <a:pt x="62" y="1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1"/>
            <p:cNvSpPr>
              <a:spLocks/>
            </p:cNvSpPr>
            <p:nvPr userDrawn="1"/>
          </p:nvSpPr>
          <p:spPr bwMode="auto">
            <a:xfrm>
              <a:off x="7178675" y="1547813"/>
              <a:ext cx="190500" cy="73025"/>
            </a:xfrm>
            <a:custGeom>
              <a:avLst/>
              <a:gdLst>
                <a:gd name="T0" fmla="*/ 78 w 78"/>
                <a:gd name="T1" fmla="*/ 0 h 30"/>
                <a:gd name="T2" fmla="*/ 0 w 78"/>
                <a:gd name="T3" fmla="*/ 28 h 30"/>
                <a:gd name="T4" fmla="*/ 0 w 78"/>
                <a:gd name="T5" fmla="*/ 30 h 30"/>
                <a:gd name="T6" fmla="*/ 78 w 78"/>
                <a:gd name="T7" fmla="*/ 1 h 30"/>
                <a:gd name="T8" fmla="*/ 78 w 7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0">
                  <a:moveTo>
                    <a:pt x="78" y="0"/>
                  </a:moveTo>
                  <a:cubicBezTo>
                    <a:pt x="52" y="10"/>
                    <a:pt x="26" y="18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6" y="20"/>
                    <a:pt x="52" y="11"/>
                    <a:pt x="78" y="1"/>
                  </a:cubicBezTo>
                  <a:cubicBezTo>
                    <a:pt x="78" y="1"/>
                    <a:pt x="78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2"/>
            <p:cNvSpPr>
              <a:spLocks/>
            </p:cNvSpPr>
            <p:nvPr userDrawn="1"/>
          </p:nvSpPr>
          <p:spPr bwMode="auto">
            <a:xfrm>
              <a:off x="7180263" y="1562100"/>
              <a:ext cx="180975" cy="65088"/>
            </a:xfrm>
            <a:custGeom>
              <a:avLst/>
              <a:gdLst>
                <a:gd name="T0" fmla="*/ 73 w 74"/>
                <a:gd name="T1" fmla="*/ 0 h 27"/>
                <a:gd name="T2" fmla="*/ 0 w 74"/>
                <a:gd name="T3" fmla="*/ 26 h 27"/>
                <a:gd name="T4" fmla="*/ 0 w 74"/>
                <a:gd name="T5" fmla="*/ 27 h 27"/>
                <a:gd name="T6" fmla="*/ 74 w 74"/>
                <a:gd name="T7" fmla="*/ 1 h 27"/>
                <a:gd name="T8" fmla="*/ 73 w 7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7">
                  <a:moveTo>
                    <a:pt x="73" y="0"/>
                  </a:moveTo>
                  <a:cubicBezTo>
                    <a:pt x="49" y="8"/>
                    <a:pt x="24" y="17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5" y="19"/>
                    <a:pt x="49" y="10"/>
                    <a:pt x="74" y="1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3"/>
            <p:cNvSpPr>
              <a:spLocks noEditPoints="1"/>
            </p:cNvSpPr>
            <p:nvPr userDrawn="1"/>
          </p:nvSpPr>
          <p:spPr bwMode="auto">
            <a:xfrm>
              <a:off x="8048625" y="3868738"/>
              <a:ext cx="1082675" cy="1050925"/>
            </a:xfrm>
            <a:custGeom>
              <a:avLst/>
              <a:gdLst>
                <a:gd name="T0" fmla="*/ 372 w 442"/>
                <a:gd name="T1" fmla="*/ 315 h 429"/>
                <a:gd name="T2" fmla="*/ 360 w 442"/>
                <a:gd name="T3" fmla="*/ 346 h 429"/>
                <a:gd name="T4" fmla="*/ 321 w 442"/>
                <a:gd name="T5" fmla="*/ 345 h 429"/>
                <a:gd name="T6" fmla="*/ 364 w 442"/>
                <a:gd name="T7" fmla="*/ 303 h 429"/>
                <a:gd name="T8" fmla="*/ 364 w 442"/>
                <a:gd name="T9" fmla="*/ 303 h 429"/>
                <a:gd name="T10" fmla="*/ 289 w 442"/>
                <a:gd name="T11" fmla="*/ 305 h 429"/>
                <a:gd name="T12" fmla="*/ 327 w 442"/>
                <a:gd name="T13" fmla="*/ 304 h 429"/>
                <a:gd name="T14" fmla="*/ 247 w 442"/>
                <a:gd name="T15" fmla="*/ 317 h 429"/>
                <a:gd name="T16" fmla="*/ 145 w 442"/>
                <a:gd name="T17" fmla="*/ 317 h 429"/>
                <a:gd name="T18" fmla="*/ 172 w 442"/>
                <a:gd name="T19" fmla="*/ 309 h 429"/>
                <a:gd name="T20" fmla="*/ 185 w 442"/>
                <a:gd name="T21" fmla="*/ 313 h 429"/>
                <a:gd name="T22" fmla="*/ 234 w 442"/>
                <a:gd name="T23" fmla="*/ 306 h 429"/>
                <a:gd name="T24" fmla="*/ 35 w 442"/>
                <a:gd name="T25" fmla="*/ 244 h 429"/>
                <a:gd name="T26" fmla="*/ 42 w 442"/>
                <a:gd name="T27" fmla="*/ 263 h 429"/>
                <a:gd name="T28" fmla="*/ 193 w 442"/>
                <a:gd name="T29" fmla="*/ 354 h 429"/>
                <a:gd name="T30" fmla="*/ 201 w 442"/>
                <a:gd name="T31" fmla="*/ 352 h 429"/>
                <a:gd name="T32" fmla="*/ 215 w 442"/>
                <a:gd name="T33" fmla="*/ 361 h 429"/>
                <a:gd name="T34" fmla="*/ 192 w 442"/>
                <a:gd name="T35" fmla="*/ 406 h 429"/>
                <a:gd name="T36" fmla="*/ 14 w 442"/>
                <a:gd name="T37" fmla="*/ 280 h 429"/>
                <a:gd name="T38" fmla="*/ 302 w 442"/>
                <a:gd name="T39" fmla="*/ 244 h 429"/>
                <a:gd name="T40" fmla="*/ 361 w 442"/>
                <a:gd name="T41" fmla="*/ 235 h 429"/>
                <a:gd name="T42" fmla="*/ 244 w 442"/>
                <a:gd name="T43" fmla="*/ 271 h 429"/>
                <a:gd name="T44" fmla="*/ 206 w 442"/>
                <a:gd name="T45" fmla="*/ 291 h 429"/>
                <a:gd name="T46" fmla="*/ 243 w 442"/>
                <a:gd name="T47" fmla="*/ 252 h 429"/>
                <a:gd name="T48" fmla="*/ 199 w 442"/>
                <a:gd name="T49" fmla="*/ 274 h 429"/>
                <a:gd name="T50" fmla="*/ 112 w 442"/>
                <a:gd name="T51" fmla="*/ 323 h 429"/>
                <a:gd name="T52" fmla="*/ 87 w 442"/>
                <a:gd name="T53" fmla="*/ 238 h 429"/>
                <a:gd name="T54" fmla="*/ 162 w 442"/>
                <a:gd name="T55" fmla="*/ 295 h 429"/>
                <a:gd name="T56" fmla="*/ 273 w 442"/>
                <a:gd name="T57" fmla="*/ 234 h 429"/>
                <a:gd name="T58" fmla="*/ 410 w 442"/>
                <a:gd name="T59" fmla="*/ 186 h 429"/>
                <a:gd name="T60" fmla="*/ 97 w 442"/>
                <a:gd name="T61" fmla="*/ 234 h 429"/>
                <a:gd name="T62" fmla="*/ 77 w 442"/>
                <a:gd name="T63" fmla="*/ 174 h 429"/>
                <a:gd name="T64" fmla="*/ 188 w 442"/>
                <a:gd name="T65" fmla="*/ 245 h 429"/>
                <a:gd name="T66" fmla="*/ 234 w 442"/>
                <a:gd name="T67" fmla="*/ 160 h 429"/>
                <a:gd name="T68" fmla="*/ 252 w 442"/>
                <a:gd name="T69" fmla="*/ 161 h 429"/>
                <a:gd name="T70" fmla="*/ 224 w 442"/>
                <a:gd name="T71" fmla="*/ 188 h 429"/>
                <a:gd name="T72" fmla="*/ 221 w 442"/>
                <a:gd name="T73" fmla="*/ 226 h 429"/>
                <a:gd name="T74" fmla="*/ 37 w 442"/>
                <a:gd name="T75" fmla="*/ 112 h 429"/>
                <a:gd name="T76" fmla="*/ 74 w 442"/>
                <a:gd name="T77" fmla="*/ 119 h 429"/>
                <a:gd name="T78" fmla="*/ 213 w 442"/>
                <a:gd name="T79" fmla="*/ 212 h 429"/>
                <a:gd name="T80" fmla="*/ 341 w 442"/>
                <a:gd name="T81" fmla="*/ 181 h 429"/>
                <a:gd name="T82" fmla="*/ 212 w 442"/>
                <a:gd name="T83" fmla="*/ 201 h 429"/>
                <a:gd name="T84" fmla="*/ 38 w 442"/>
                <a:gd name="T85" fmla="*/ 83 h 429"/>
                <a:gd name="T86" fmla="*/ 218 w 442"/>
                <a:gd name="T87" fmla="*/ 8 h 429"/>
                <a:gd name="T88" fmla="*/ 225 w 442"/>
                <a:gd name="T89" fmla="*/ 147 h 429"/>
                <a:gd name="T90" fmla="*/ 218 w 442"/>
                <a:gd name="T91" fmla="*/ 0 h 429"/>
                <a:gd name="T92" fmla="*/ 41 w 442"/>
                <a:gd name="T93" fmla="*/ 96 h 429"/>
                <a:gd name="T94" fmla="*/ 20 w 442"/>
                <a:gd name="T95" fmla="*/ 122 h 429"/>
                <a:gd name="T96" fmla="*/ 26 w 442"/>
                <a:gd name="T97" fmla="*/ 238 h 429"/>
                <a:gd name="T98" fmla="*/ 4 w 442"/>
                <a:gd name="T99" fmla="*/ 288 h 429"/>
                <a:gd name="T100" fmla="*/ 211 w 442"/>
                <a:gd name="T101" fmla="*/ 428 h 429"/>
                <a:gd name="T102" fmla="*/ 373 w 442"/>
                <a:gd name="T103" fmla="*/ 320 h 429"/>
                <a:gd name="T104" fmla="*/ 359 w 442"/>
                <a:gd name="T105" fmla="*/ 274 h 429"/>
                <a:gd name="T106" fmla="*/ 394 w 442"/>
                <a:gd name="T107" fmla="*/ 250 h 429"/>
                <a:gd name="T108" fmla="*/ 433 w 442"/>
                <a:gd name="T109" fmla="*/ 193 h 429"/>
                <a:gd name="T110" fmla="*/ 437 w 442"/>
                <a:gd name="T111" fmla="*/ 156 h 429"/>
                <a:gd name="T112" fmla="*/ 421 w 442"/>
                <a:gd name="T113" fmla="*/ 9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429">
                  <a:moveTo>
                    <a:pt x="215" y="379"/>
                  </a:moveTo>
                  <a:cubicBezTo>
                    <a:pt x="216" y="379"/>
                    <a:pt x="217" y="378"/>
                    <a:pt x="217" y="378"/>
                  </a:cubicBezTo>
                  <a:cubicBezTo>
                    <a:pt x="236" y="365"/>
                    <a:pt x="258" y="360"/>
                    <a:pt x="279" y="352"/>
                  </a:cubicBezTo>
                  <a:cubicBezTo>
                    <a:pt x="308" y="339"/>
                    <a:pt x="337" y="328"/>
                    <a:pt x="366" y="317"/>
                  </a:cubicBezTo>
                  <a:cubicBezTo>
                    <a:pt x="368" y="316"/>
                    <a:pt x="370" y="315"/>
                    <a:pt x="372" y="315"/>
                  </a:cubicBezTo>
                  <a:cubicBezTo>
                    <a:pt x="357" y="327"/>
                    <a:pt x="338" y="330"/>
                    <a:pt x="322" y="338"/>
                  </a:cubicBezTo>
                  <a:cubicBezTo>
                    <a:pt x="316" y="340"/>
                    <a:pt x="310" y="342"/>
                    <a:pt x="305" y="346"/>
                  </a:cubicBezTo>
                  <a:cubicBezTo>
                    <a:pt x="324" y="339"/>
                    <a:pt x="343" y="332"/>
                    <a:pt x="362" y="325"/>
                  </a:cubicBezTo>
                  <a:cubicBezTo>
                    <a:pt x="363" y="331"/>
                    <a:pt x="364" y="336"/>
                    <a:pt x="364" y="341"/>
                  </a:cubicBezTo>
                  <a:cubicBezTo>
                    <a:pt x="364" y="342"/>
                    <a:pt x="362" y="345"/>
                    <a:pt x="360" y="346"/>
                  </a:cubicBezTo>
                  <a:cubicBezTo>
                    <a:pt x="320" y="362"/>
                    <a:pt x="280" y="379"/>
                    <a:pt x="240" y="396"/>
                  </a:cubicBezTo>
                  <a:cubicBezTo>
                    <a:pt x="231" y="399"/>
                    <a:pt x="222" y="403"/>
                    <a:pt x="212" y="407"/>
                  </a:cubicBezTo>
                  <a:cubicBezTo>
                    <a:pt x="211" y="402"/>
                    <a:pt x="209" y="397"/>
                    <a:pt x="208" y="392"/>
                  </a:cubicBezTo>
                  <a:cubicBezTo>
                    <a:pt x="246" y="377"/>
                    <a:pt x="284" y="362"/>
                    <a:pt x="322" y="347"/>
                  </a:cubicBezTo>
                  <a:cubicBezTo>
                    <a:pt x="322" y="346"/>
                    <a:pt x="321" y="345"/>
                    <a:pt x="321" y="345"/>
                  </a:cubicBezTo>
                  <a:cubicBezTo>
                    <a:pt x="284" y="359"/>
                    <a:pt x="247" y="374"/>
                    <a:pt x="208" y="389"/>
                  </a:cubicBezTo>
                  <a:cubicBezTo>
                    <a:pt x="209" y="384"/>
                    <a:pt x="207" y="379"/>
                    <a:pt x="213" y="379"/>
                  </a:cubicBezTo>
                  <a:cubicBezTo>
                    <a:pt x="214" y="379"/>
                    <a:pt x="214" y="379"/>
                    <a:pt x="215" y="379"/>
                  </a:cubicBezTo>
                  <a:cubicBezTo>
                    <a:pt x="215" y="379"/>
                    <a:pt x="215" y="379"/>
                    <a:pt x="215" y="379"/>
                  </a:cubicBezTo>
                  <a:moveTo>
                    <a:pt x="364" y="303"/>
                  </a:moveTo>
                  <a:cubicBezTo>
                    <a:pt x="359" y="303"/>
                    <a:pt x="355" y="298"/>
                    <a:pt x="351" y="296"/>
                  </a:cubicBezTo>
                  <a:cubicBezTo>
                    <a:pt x="349" y="295"/>
                    <a:pt x="348" y="292"/>
                    <a:pt x="347" y="290"/>
                  </a:cubicBezTo>
                  <a:cubicBezTo>
                    <a:pt x="348" y="290"/>
                    <a:pt x="348" y="289"/>
                    <a:pt x="349" y="289"/>
                  </a:cubicBezTo>
                  <a:cubicBezTo>
                    <a:pt x="356" y="292"/>
                    <a:pt x="363" y="296"/>
                    <a:pt x="371" y="300"/>
                  </a:cubicBezTo>
                  <a:cubicBezTo>
                    <a:pt x="368" y="302"/>
                    <a:pt x="366" y="303"/>
                    <a:pt x="364" y="303"/>
                  </a:cubicBezTo>
                  <a:moveTo>
                    <a:pt x="234" y="306"/>
                  </a:moveTo>
                  <a:cubicBezTo>
                    <a:pt x="268" y="292"/>
                    <a:pt x="304" y="288"/>
                    <a:pt x="340" y="283"/>
                  </a:cubicBezTo>
                  <a:cubicBezTo>
                    <a:pt x="340" y="286"/>
                    <a:pt x="340" y="290"/>
                    <a:pt x="339" y="293"/>
                  </a:cubicBezTo>
                  <a:cubicBezTo>
                    <a:pt x="338" y="295"/>
                    <a:pt x="336" y="296"/>
                    <a:pt x="334" y="296"/>
                  </a:cubicBezTo>
                  <a:cubicBezTo>
                    <a:pt x="319" y="299"/>
                    <a:pt x="304" y="302"/>
                    <a:pt x="289" y="305"/>
                  </a:cubicBezTo>
                  <a:cubicBezTo>
                    <a:pt x="287" y="305"/>
                    <a:pt x="286" y="306"/>
                    <a:pt x="285" y="307"/>
                  </a:cubicBezTo>
                  <a:cubicBezTo>
                    <a:pt x="285" y="307"/>
                    <a:pt x="285" y="308"/>
                    <a:pt x="285" y="308"/>
                  </a:cubicBezTo>
                  <a:cubicBezTo>
                    <a:pt x="303" y="305"/>
                    <a:pt x="322" y="302"/>
                    <a:pt x="340" y="299"/>
                  </a:cubicBezTo>
                  <a:cubicBezTo>
                    <a:pt x="340" y="299"/>
                    <a:pt x="340" y="300"/>
                    <a:pt x="340" y="301"/>
                  </a:cubicBezTo>
                  <a:cubicBezTo>
                    <a:pt x="336" y="302"/>
                    <a:pt x="332" y="303"/>
                    <a:pt x="327" y="304"/>
                  </a:cubicBezTo>
                  <a:cubicBezTo>
                    <a:pt x="273" y="317"/>
                    <a:pt x="219" y="330"/>
                    <a:pt x="165" y="342"/>
                  </a:cubicBezTo>
                  <a:cubicBezTo>
                    <a:pt x="161" y="343"/>
                    <a:pt x="158" y="343"/>
                    <a:pt x="155" y="345"/>
                  </a:cubicBezTo>
                  <a:cubicBezTo>
                    <a:pt x="154" y="345"/>
                    <a:pt x="153" y="345"/>
                    <a:pt x="152" y="345"/>
                  </a:cubicBezTo>
                  <a:cubicBezTo>
                    <a:pt x="148" y="345"/>
                    <a:pt x="147" y="343"/>
                    <a:pt x="145" y="339"/>
                  </a:cubicBezTo>
                  <a:cubicBezTo>
                    <a:pt x="179" y="331"/>
                    <a:pt x="214" y="328"/>
                    <a:pt x="247" y="317"/>
                  </a:cubicBezTo>
                  <a:cubicBezTo>
                    <a:pt x="233" y="319"/>
                    <a:pt x="219" y="322"/>
                    <a:pt x="204" y="325"/>
                  </a:cubicBezTo>
                  <a:cubicBezTo>
                    <a:pt x="185" y="328"/>
                    <a:pt x="165" y="332"/>
                    <a:pt x="146" y="335"/>
                  </a:cubicBezTo>
                  <a:cubicBezTo>
                    <a:pt x="146" y="335"/>
                    <a:pt x="146" y="335"/>
                    <a:pt x="146" y="335"/>
                  </a:cubicBezTo>
                  <a:cubicBezTo>
                    <a:pt x="145" y="335"/>
                    <a:pt x="142" y="333"/>
                    <a:pt x="142" y="332"/>
                  </a:cubicBezTo>
                  <a:cubicBezTo>
                    <a:pt x="143" y="327"/>
                    <a:pt x="144" y="322"/>
                    <a:pt x="145" y="317"/>
                  </a:cubicBezTo>
                  <a:cubicBezTo>
                    <a:pt x="145" y="316"/>
                    <a:pt x="147" y="314"/>
                    <a:pt x="147" y="314"/>
                  </a:cubicBezTo>
                  <a:cubicBezTo>
                    <a:pt x="147" y="314"/>
                    <a:pt x="147" y="314"/>
                    <a:pt x="147" y="314"/>
                  </a:cubicBezTo>
                  <a:cubicBezTo>
                    <a:pt x="149" y="315"/>
                    <a:pt x="150" y="315"/>
                    <a:pt x="151" y="315"/>
                  </a:cubicBezTo>
                  <a:cubicBezTo>
                    <a:pt x="155" y="315"/>
                    <a:pt x="158" y="313"/>
                    <a:pt x="161" y="312"/>
                  </a:cubicBezTo>
                  <a:cubicBezTo>
                    <a:pt x="165" y="310"/>
                    <a:pt x="168" y="309"/>
                    <a:pt x="172" y="309"/>
                  </a:cubicBezTo>
                  <a:cubicBezTo>
                    <a:pt x="172" y="309"/>
                    <a:pt x="172" y="309"/>
                    <a:pt x="172" y="309"/>
                  </a:cubicBezTo>
                  <a:cubicBezTo>
                    <a:pt x="172" y="309"/>
                    <a:pt x="173" y="309"/>
                    <a:pt x="173" y="309"/>
                  </a:cubicBezTo>
                  <a:cubicBezTo>
                    <a:pt x="174" y="309"/>
                    <a:pt x="174" y="309"/>
                    <a:pt x="175" y="309"/>
                  </a:cubicBezTo>
                  <a:cubicBezTo>
                    <a:pt x="175" y="309"/>
                    <a:pt x="176" y="309"/>
                    <a:pt x="177" y="309"/>
                  </a:cubicBezTo>
                  <a:cubicBezTo>
                    <a:pt x="180" y="309"/>
                    <a:pt x="183" y="309"/>
                    <a:pt x="185" y="313"/>
                  </a:cubicBezTo>
                  <a:cubicBezTo>
                    <a:pt x="174" y="315"/>
                    <a:pt x="164" y="317"/>
                    <a:pt x="153" y="318"/>
                  </a:cubicBezTo>
                  <a:cubicBezTo>
                    <a:pt x="153" y="319"/>
                    <a:pt x="154" y="320"/>
                    <a:pt x="154" y="321"/>
                  </a:cubicBezTo>
                  <a:cubicBezTo>
                    <a:pt x="208" y="315"/>
                    <a:pt x="261" y="305"/>
                    <a:pt x="314" y="295"/>
                  </a:cubicBezTo>
                  <a:cubicBezTo>
                    <a:pt x="314" y="294"/>
                    <a:pt x="314" y="293"/>
                    <a:pt x="314" y="293"/>
                  </a:cubicBezTo>
                  <a:cubicBezTo>
                    <a:pt x="287" y="297"/>
                    <a:pt x="261" y="302"/>
                    <a:pt x="234" y="306"/>
                  </a:cubicBezTo>
                  <a:moveTo>
                    <a:pt x="192" y="302"/>
                  </a:moveTo>
                  <a:cubicBezTo>
                    <a:pt x="186" y="294"/>
                    <a:pt x="184" y="284"/>
                    <a:pt x="185" y="274"/>
                  </a:cubicBezTo>
                  <a:cubicBezTo>
                    <a:pt x="187" y="283"/>
                    <a:pt x="190" y="293"/>
                    <a:pt x="192" y="302"/>
                  </a:cubicBezTo>
                  <a:moveTo>
                    <a:pt x="26" y="251"/>
                  </a:moveTo>
                  <a:cubicBezTo>
                    <a:pt x="30" y="251"/>
                    <a:pt x="32" y="248"/>
                    <a:pt x="35" y="244"/>
                  </a:cubicBezTo>
                  <a:cubicBezTo>
                    <a:pt x="41" y="251"/>
                    <a:pt x="47" y="257"/>
                    <a:pt x="52" y="263"/>
                  </a:cubicBezTo>
                  <a:cubicBezTo>
                    <a:pt x="51" y="264"/>
                    <a:pt x="51" y="264"/>
                    <a:pt x="51" y="264"/>
                  </a:cubicBezTo>
                  <a:cubicBezTo>
                    <a:pt x="46" y="261"/>
                    <a:pt x="40" y="258"/>
                    <a:pt x="33" y="254"/>
                  </a:cubicBezTo>
                  <a:cubicBezTo>
                    <a:pt x="34" y="257"/>
                    <a:pt x="34" y="258"/>
                    <a:pt x="34" y="259"/>
                  </a:cubicBezTo>
                  <a:cubicBezTo>
                    <a:pt x="37" y="260"/>
                    <a:pt x="39" y="262"/>
                    <a:pt x="42" y="263"/>
                  </a:cubicBezTo>
                  <a:cubicBezTo>
                    <a:pt x="63" y="273"/>
                    <a:pt x="76" y="293"/>
                    <a:pt x="91" y="310"/>
                  </a:cubicBezTo>
                  <a:cubicBezTo>
                    <a:pt x="105" y="327"/>
                    <a:pt x="119" y="343"/>
                    <a:pt x="134" y="360"/>
                  </a:cubicBezTo>
                  <a:cubicBezTo>
                    <a:pt x="137" y="364"/>
                    <a:pt x="141" y="365"/>
                    <a:pt x="145" y="365"/>
                  </a:cubicBezTo>
                  <a:cubicBezTo>
                    <a:pt x="148" y="365"/>
                    <a:pt x="150" y="365"/>
                    <a:pt x="152" y="364"/>
                  </a:cubicBezTo>
                  <a:cubicBezTo>
                    <a:pt x="165" y="361"/>
                    <a:pt x="179" y="357"/>
                    <a:pt x="193" y="354"/>
                  </a:cubicBezTo>
                  <a:cubicBezTo>
                    <a:pt x="193" y="354"/>
                    <a:pt x="193" y="354"/>
                    <a:pt x="194" y="354"/>
                  </a:cubicBezTo>
                  <a:cubicBezTo>
                    <a:pt x="195" y="354"/>
                    <a:pt x="197" y="355"/>
                    <a:pt x="198" y="355"/>
                  </a:cubicBezTo>
                  <a:cubicBezTo>
                    <a:pt x="201" y="356"/>
                    <a:pt x="203" y="357"/>
                    <a:pt x="206" y="358"/>
                  </a:cubicBezTo>
                  <a:cubicBezTo>
                    <a:pt x="206" y="358"/>
                    <a:pt x="206" y="357"/>
                    <a:pt x="206" y="357"/>
                  </a:cubicBezTo>
                  <a:cubicBezTo>
                    <a:pt x="205" y="356"/>
                    <a:pt x="204" y="355"/>
                    <a:pt x="201" y="352"/>
                  </a:cubicBezTo>
                  <a:cubicBezTo>
                    <a:pt x="229" y="346"/>
                    <a:pt x="256" y="339"/>
                    <a:pt x="284" y="333"/>
                  </a:cubicBezTo>
                  <a:cubicBezTo>
                    <a:pt x="284" y="334"/>
                    <a:pt x="284" y="334"/>
                    <a:pt x="284" y="334"/>
                  </a:cubicBezTo>
                  <a:cubicBezTo>
                    <a:pt x="277" y="336"/>
                    <a:pt x="270" y="339"/>
                    <a:pt x="263" y="342"/>
                  </a:cubicBezTo>
                  <a:cubicBezTo>
                    <a:pt x="249" y="347"/>
                    <a:pt x="235" y="352"/>
                    <a:pt x="221" y="358"/>
                  </a:cubicBezTo>
                  <a:cubicBezTo>
                    <a:pt x="219" y="358"/>
                    <a:pt x="217" y="360"/>
                    <a:pt x="215" y="361"/>
                  </a:cubicBezTo>
                  <a:cubicBezTo>
                    <a:pt x="213" y="361"/>
                    <a:pt x="211" y="362"/>
                    <a:pt x="209" y="362"/>
                  </a:cubicBezTo>
                  <a:cubicBezTo>
                    <a:pt x="209" y="362"/>
                    <a:pt x="209" y="362"/>
                    <a:pt x="208" y="362"/>
                  </a:cubicBezTo>
                  <a:cubicBezTo>
                    <a:pt x="207" y="362"/>
                    <a:pt x="206" y="362"/>
                    <a:pt x="205" y="362"/>
                  </a:cubicBezTo>
                  <a:cubicBezTo>
                    <a:pt x="201" y="362"/>
                    <a:pt x="199" y="363"/>
                    <a:pt x="197" y="367"/>
                  </a:cubicBezTo>
                  <a:cubicBezTo>
                    <a:pt x="191" y="379"/>
                    <a:pt x="189" y="392"/>
                    <a:pt x="192" y="406"/>
                  </a:cubicBezTo>
                  <a:cubicBezTo>
                    <a:pt x="189" y="405"/>
                    <a:pt x="187" y="404"/>
                    <a:pt x="186" y="403"/>
                  </a:cubicBezTo>
                  <a:cubicBezTo>
                    <a:pt x="159" y="384"/>
                    <a:pt x="132" y="366"/>
                    <a:pt x="105" y="347"/>
                  </a:cubicBezTo>
                  <a:cubicBezTo>
                    <a:pt x="88" y="335"/>
                    <a:pt x="70" y="323"/>
                    <a:pt x="53" y="311"/>
                  </a:cubicBezTo>
                  <a:cubicBezTo>
                    <a:pt x="43" y="304"/>
                    <a:pt x="33" y="298"/>
                    <a:pt x="24" y="291"/>
                  </a:cubicBezTo>
                  <a:cubicBezTo>
                    <a:pt x="20" y="288"/>
                    <a:pt x="16" y="285"/>
                    <a:pt x="14" y="280"/>
                  </a:cubicBezTo>
                  <a:cubicBezTo>
                    <a:pt x="11" y="272"/>
                    <a:pt x="12" y="262"/>
                    <a:pt x="16" y="254"/>
                  </a:cubicBezTo>
                  <a:cubicBezTo>
                    <a:pt x="17" y="252"/>
                    <a:pt x="20" y="250"/>
                    <a:pt x="21" y="250"/>
                  </a:cubicBezTo>
                  <a:cubicBezTo>
                    <a:pt x="21" y="250"/>
                    <a:pt x="22" y="250"/>
                    <a:pt x="22" y="250"/>
                  </a:cubicBezTo>
                  <a:cubicBezTo>
                    <a:pt x="23" y="251"/>
                    <a:pt x="24" y="251"/>
                    <a:pt x="26" y="251"/>
                  </a:cubicBezTo>
                  <a:moveTo>
                    <a:pt x="302" y="244"/>
                  </a:moveTo>
                  <a:cubicBezTo>
                    <a:pt x="324" y="233"/>
                    <a:pt x="347" y="227"/>
                    <a:pt x="371" y="222"/>
                  </a:cubicBezTo>
                  <a:cubicBezTo>
                    <a:pt x="370" y="228"/>
                    <a:pt x="369" y="231"/>
                    <a:pt x="362" y="232"/>
                  </a:cubicBezTo>
                  <a:cubicBezTo>
                    <a:pt x="351" y="233"/>
                    <a:pt x="340" y="237"/>
                    <a:pt x="329" y="240"/>
                  </a:cubicBezTo>
                  <a:cubicBezTo>
                    <a:pt x="329" y="240"/>
                    <a:pt x="330" y="241"/>
                    <a:pt x="330" y="242"/>
                  </a:cubicBezTo>
                  <a:cubicBezTo>
                    <a:pt x="340" y="240"/>
                    <a:pt x="351" y="237"/>
                    <a:pt x="361" y="235"/>
                  </a:cubicBezTo>
                  <a:cubicBezTo>
                    <a:pt x="362" y="235"/>
                    <a:pt x="362" y="235"/>
                    <a:pt x="362" y="235"/>
                  </a:cubicBezTo>
                  <a:cubicBezTo>
                    <a:pt x="364" y="235"/>
                    <a:pt x="366" y="236"/>
                    <a:pt x="368" y="237"/>
                  </a:cubicBezTo>
                  <a:cubicBezTo>
                    <a:pt x="367" y="238"/>
                    <a:pt x="365" y="241"/>
                    <a:pt x="363" y="241"/>
                  </a:cubicBezTo>
                  <a:cubicBezTo>
                    <a:pt x="326" y="250"/>
                    <a:pt x="289" y="260"/>
                    <a:pt x="252" y="269"/>
                  </a:cubicBezTo>
                  <a:cubicBezTo>
                    <a:pt x="249" y="269"/>
                    <a:pt x="247" y="270"/>
                    <a:pt x="244" y="271"/>
                  </a:cubicBezTo>
                  <a:cubicBezTo>
                    <a:pt x="244" y="272"/>
                    <a:pt x="244" y="273"/>
                    <a:pt x="244" y="273"/>
                  </a:cubicBezTo>
                  <a:cubicBezTo>
                    <a:pt x="286" y="264"/>
                    <a:pt x="327" y="254"/>
                    <a:pt x="368" y="244"/>
                  </a:cubicBezTo>
                  <a:cubicBezTo>
                    <a:pt x="368" y="244"/>
                    <a:pt x="368" y="245"/>
                    <a:pt x="369" y="246"/>
                  </a:cubicBezTo>
                  <a:cubicBezTo>
                    <a:pt x="366" y="247"/>
                    <a:pt x="364" y="248"/>
                    <a:pt x="362" y="249"/>
                  </a:cubicBezTo>
                  <a:cubicBezTo>
                    <a:pt x="310" y="263"/>
                    <a:pt x="258" y="277"/>
                    <a:pt x="206" y="291"/>
                  </a:cubicBezTo>
                  <a:cubicBezTo>
                    <a:pt x="203" y="292"/>
                    <a:pt x="201" y="292"/>
                    <a:pt x="200" y="292"/>
                  </a:cubicBezTo>
                  <a:cubicBezTo>
                    <a:pt x="195" y="292"/>
                    <a:pt x="194" y="289"/>
                    <a:pt x="194" y="282"/>
                  </a:cubicBezTo>
                  <a:cubicBezTo>
                    <a:pt x="193" y="279"/>
                    <a:pt x="193" y="277"/>
                    <a:pt x="193" y="275"/>
                  </a:cubicBezTo>
                  <a:cubicBezTo>
                    <a:pt x="192" y="267"/>
                    <a:pt x="195" y="264"/>
                    <a:pt x="203" y="262"/>
                  </a:cubicBezTo>
                  <a:cubicBezTo>
                    <a:pt x="216" y="258"/>
                    <a:pt x="229" y="255"/>
                    <a:pt x="243" y="252"/>
                  </a:cubicBezTo>
                  <a:cubicBezTo>
                    <a:pt x="244" y="252"/>
                    <a:pt x="245" y="252"/>
                    <a:pt x="245" y="252"/>
                  </a:cubicBezTo>
                  <a:cubicBezTo>
                    <a:pt x="249" y="252"/>
                    <a:pt x="252" y="253"/>
                    <a:pt x="255" y="253"/>
                  </a:cubicBezTo>
                  <a:cubicBezTo>
                    <a:pt x="255" y="254"/>
                    <a:pt x="255" y="255"/>
                    <a:pt x="255" y="255"/>
                  </a:cubicBezTo>
                  <a:cubicBezTo>
                    <a:pt x="236" y="261"/>
                    <a:pt x="217" y="266"/>
                    <a:pt x="198" y="271"/>
                  </a:cubicBezTo>
                  <a:cubicBezTo>
                    <a:pt x="198" y="272"/>
                    <a:pt x="199" y="273"/>
                    <a:pt x="199" y="274"/>
                  </a:cubicBezTo>
                  <a:cubicBezTo>
                    <a:pt x="238" y="263"/>
                    <a:pt x="277" y="253"/>
                    <a:pt x="316" y="242"/>
                  </a:cubicBezTo>
                  <a:cubicBezTo>
                    <a:pt x="316" y="242"/>
                    <a:pt x="316" y="241"/>
                    <a:pt x="315" y="241"/>
                  </a:cubicBezTo>
                  <a:cubicBezTo>
                    <a:pt x="311" y="242"/>
                    <a:pt x="306" y="243"/>
                    <a:pt x="302" y="244"/>
                  </a:cubicBezTo>
                  <a:moveTo>
                    <a:pt x="131" y="344"/>
                  </a:moveTo>
                  <a:cubicBezTo>
                    <a:pt x="124" y="337"/>
                    <a:pt x="118" y="330"/>
                    <a:pt x="112" y="323"/>
                  </a:cubicBezTo>
                  <a:cubicBezTo>
                    <a:pt x="99" y="307"/>
                    <a:pt x="87" y="292"/>
                    <a:pt x="74" y="276"/>
                  </a:cubicBezTo>
                  <a:cubicBezTo>
                    <a:pt x="63" y="264"/>
                    <a:pt x="53" y="251"/>
                    <a:pt x="42" y="239"/>
                  </a:cubicBezTo>
                  <a:cubicBezTo>
                    <a:pt x="35" y="230"/>
                    <a:pt x="28" y="223"/>
                    <a:pt x="22" y="214"/>
                  </a:cubicBezTo>
                  <a:cubicBezTo>
                    <a:pt x="17" y="206"/>
                    <a:pt x="18" y="197"/>
                    <a:pt x="20" y="187"/>
                  </a:cubicBezTo>
                  <a:cubicBezTo>
                    <a:pt x="43" y="205"/>
                    <a:pt x="66" y="220"/>
                    <a:pt x="87" y="238"/>
                  </a:cubicBezTo>
                  <a:cubicBezTo>
                    <a:pt x="107" y="256"/>
                    <a:pt x="125" y="278"/>
                    <a:pt x="144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7" y="284"/>
                    <a:pt x="128" y="273"/>
                    <a:pt x="118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33" y="272"/>
                    <a:pt x="147" y="283"/>
                    <a:pt x="162" y="295"/>
                  </a:cubicBezTo>
                  <a:cubicBezTo>
                    <a:pt x="155" y="296"/>
                    <a:pt x="149" y="298"/>
                    <a:pt x="144" y="300"/>
                  </a:cubicBezTo>
                  <a:cubicBezTo>
                    <a:pt x="142" y="300"/>
                    <a:pt x="140" y="301"/>
                    <a:pt x="139" y="303"/>
                  </a:cubicBezTo>
                  <a:cubicBezTo>
                    <a:pt x="128" y="314"/>
                    <a:pt x="126" y="326"/>
                    <a:pt x="130" y="340"/>
                  </a:cubicBezTo>
                  <a:cubicBezTo>
                    <a:pt x="130" y="342"/>
                    <a:pt x="131" y="343"/>
                    <a:pt x="131" y="344"/>
                  </a:cubicBezTo>
                  <a:moveTo>
                    <a:pt x="273" y="234"/>
                  </a:moveTo>
                  <a:cubicBezTo>
                    <a:pt x="271" y="234"/>
                    <a:pt x="269" y="233"/>
                    <a:pt x="268" y="229"/>
                  </a:cubicBezTo>
                  <a:cubicBezTo>
                    <a:pt x="266" y="224"/>
                    <a:pt x="267" y="220"/>
                    <a:pt x="273" y="218"/>
                  </a:cubicBezTo>
                  <a:cubicBezTo>
                    <a:pt x="324" y="200"/>
                    <a:pt x="374" y="182"/>
                    <a:pt x="425" y="164"/>
                  </a:cubicBezTo>
                  <a:cubicBezTo>
                    <a:pt x="426" y="164"/>
                    <a:pt x="427" y="164"/>
                    <a:pt x="430" y="163"/>
                  </a:cubicBezTo>
                  <a:cubicBezTo>
                    <a:pt x="424" y="173"/>
                    <a:pt x="421" y="182"/>
                    <a:pt x="410" y="186"/>
                  </a:cubicBezTo>
                  <a:cubicBezTo>
                    <a:pt x="366" y="201"/>
                    <a:pt x="322" y="217"/>
                    <a:pt x="278" y="233"/>
                  </a:cubicBezTo>
                  <a:cubicBezTo>
                    <a:pt x="276" y="234"/>
                    <a:pt x="275" y="234"/>
                    <a:pt x="273" y="234"/>
                  </a:cubicBezTo>
                  <a:moveTo>
                    <a:pt x="178" y="295"/>
                  </a:moveTo>
                  <a:cubicBezTo>
                    <a:pt x="173" y="291"/>
                    <a:pt x="169" y="289"/>
                    <a:pt x="165" y="286"/>
                  </a:cubicBezTo>
                  <a:cubicBezTo>
                    <a:pt x="142" y="268"/>
                    <a:pt x="120" y="251"/>
                    <a:pt x="97" y="234"/>
                  </a:cubicBezTo>
                  <a:cubicBezTo>
                    <a:pt x="74" y="215"/>
                    <a:pt x="50" y="197"/>
                    <a:pt x="26" y="179"/>
                  </a:cubicBezTo>
                  <a:cubicBezTo>
                    <a:pt x="16" y="171"/>
                    <a:pt x="15" y="160"/>
                    <a:pt x="16" y="148"/>
                  </a:cubicBezTo>
                  <a:cubicBezTo>
                    <a:pt x="17" y="142"/>
                    <a:pt x="20" y="136"/>
                    <a:pt x="23" y="130"/>
                  </a:cubicBezTo>
                  <a:cubicBezTo>
                    <a:pt x="24" y="142"/>
                    <a:pt x="34" y="143"/>
                    <a:pt x="40" y="147"/>
                  </a:cubicBezTo>
                  <a:cubicBezTo>
                    <a:pt x="53" y="156"/>
                    <a:pt x="65" y="165"/>
                    <a:pt x="77" y="174"/>
                  </a:cubicBezTo>
                  <a:cubicBezTo>
                    <a:pt x="107" y="195"/>
                    <a:pt x="136" y="216"/>
                    <a:pt x="166" y="238"/>
                  </a:cubicBezTo>
                  <a:cubicBezTo>
                    <a:pt x="169" y="240"/>
                    <a:pt x="172" y="242"/>
                    <a:pt x="177" y="243"/>
                  </a:cubicBezTo>
                  <a:cubicBezTo>
                    <a:pt x="147" y="217"/>
                    <a:pt x="116" y="192"/>
                    <a:pt x="84" y="169"/>
                  </a:cubicBezTo>
                  <a:cubicBezTo>
                    <a:pt x="129" y="192"/>
                    <a:pt x="174" y="214"/>
                    <a:pt x="221" y="238"/>
                  </a:cubicBezTo>
                  <a:cubicBezTo>
                    <a:pt x="209" y="240"/>
                    <a:pt x="198" y="242"/>
                    <a:pt x="188" y="245"/>
                  </a:cubicBezTo>
                  <a:cubicBezTo>
                    <a:pt x="184" y="246"/>
                    <a:pt x="181" y="249"/>
                    <a:pt x="179" y="252"/>
                  </a:cubicBezTo>
                  <a:cubicBezTo>
                    <a:pt x="172" y="263"/>
                    <a:pt x="172" y="275"/>
                    <a:pt x="178" y="295"/>
                  </a:cubicBezTo>
                  <a:moveTo>
                    <a:pt x="224" y="185"/>
                  </a:moveTo>
                  <a:cubicBezTo>
                    <a:pt x="222" y="177"/>
                    <a:pt x="223" y="170"/>
                    <a:pt x="227" y="164"/>
                  </a:cubicBezTo>
                  <a:cubicBezTo>
                    <a:pt x="228" y="162"/>
                    <a:pt x="231" y="161"/>
                    <a:pt x="234" y="160"/>
                  </a:cubicBezTo>
                  <a:cubicBezTo>
                    <a:pt x="277" y="149"/>
                    <a:pt x="320" y="138"/>
                    <a:pt x="363" y="127"/>
                  </a:cubicBezTo>
                  <a:cubicBezTo>
                    <a:pt x="377" y="123"/>
                    <a:pt x="390" y="120"/>
                    <a:pt x="404" y="116"/>
                  </a:cubicBezTo>
                  <a:cubicBezTo>
                    <a:pt x="403" y="122"/>
                    <a:pt x="401" y="124"/>
                    <a:pt x="395" y="126"/>
                  </a:cubicBezTo>
                  <a:cubicBezTo>
                    <a:pt x="347" y="136"/>
                    <a:pt x="299" y="147"/>
                    <a:pt x="252" y="158"/>
                  </a:cubicBezTo>
                  <a:cubicBezTo>
                    <a:pt x="252" y="159"/>
                    <a:pt x="252" y="160"/>
                    <a:pt x="252" y="161"/>
                  </a:cubicBezTo>
                  <a:cubicBezTo>
                    <a:pt x="302" y="150"/>
                    <a:pt x="351" y="138"/>
                    <a:pt x="401" y="127"/>
                  </a:cubicBezTo>
                  <a:cubicBezTo>
                    <a:pt x="402" y="133"/>
                    <a:pt x="402" y="139"/>
                    <a:pt x="403" y="146"/>
                  </a:cubicBezTo>
                  <a:cubicBezTo>
                    <a:pt x="343" y="161"/>
                    <a:pt x="284" y="175"/>
                    <a:pt x="225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89"/>
                    <a:pt x="224" y="188"/>
                    <a:pt x="224" y="188"/>
                  </a:cubicBezTo>
                  <a:cubicBezTo>
                    <a:pt x="242" y="183"/>
                    <a:pt x="260" y="178"/>
                    <a:pt x="277" y="174"/>
                  </a:cubicBezTo>
                  <a:cubicBezTo>
                    <a:pt x="277" y="173"/>
                    <a:pt x="277" y="172"/>
                    <a:pt x="277" y="172"/>
                  </a:cubicBezTo>
                  <a:cubicBezTo>
                    <a:pt x="259" y="176"/>
                    <a:pt x="242" y="180"/>
                    <a:pt x="224" y="185"/>
                  </a:cubicBezTo>
                  <a:moveTo>
                    <a:pt x="254" y="242"/>
                  </a:moveTo>
                  <a:cubicBezTo>
                    <a:pt x="242" y="237"/>
                    <a:pt x="231" y="232"/>
                    <a:pt x="221" y="226"/>
                  </a:cubicBezTo>
                  <a:cubicBezTo>
                    <a:pt x="201" y="217"/>
                    <a:pt x="181" y="207"/>
                    <a:pt x="161" y="197"/>
                  </a:cubicBezTo>
                  <a:cubicBezTo>
                    <a:pt x="143" y="188"/>
                    <a:pt x="125" y="179"/>
                    <a:pt x="107" y="170"/>
                  </a:cubicBezTo>
                  <a:cubicBezTo>
                    <a:pt x="92" y="163"/>
                    <a:pt x="78" y="156"/>
                    <a:pt x="64" y="149"/>
                  </a:cubicBezTo>
                  <a:cubicBezTo>
                    <a:pt x="56" y="145"/>
                    <a:pt x="47" y="141"/>
                    <a:pt x="39" y="136"/>
                  </a:cubicBezTo>
                  <a:cubicBezTo>
                    <a:pt x="32" y="132"/>
                    <a:pt x="30" y="116"/>
                    <a:pt x="37" y="112"/>
                  </a:cubicBezTo>
                  <a:cubicBezTo>
                    <a:pt x="42" y="109"/>
                    <a:pt x="49" y="111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4" y="104"/>
                    <a:pt x="55" y="105"/>
                    <a:pt x="56" y="106"/>
                  </a:cubicBezTo>
                  <a:cubicBezTo>
                    <a:pt x="62" y="110"/>
                    <a:pt x="68" y="114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66" y="115"/>
                    <a:pt x="59" y="112"/>
                    <a:pt x="51" y="109"/>
                  </a:cubicBezTo>
                  <a:cubicBezTo>
                    <a:pt x="51" y="109"/>
                    <a:pt x="51" y="110"/>
                    <a:pt x="50" y="111"/>
                  </a:cubicBezTo>
                  <a:cubicBezTo>
                    <a:pt x="54" y="113"/>
                    <a:pt x="57" y="115"/>
                    <a:pt x="61" y="117"/>
                  </a:cubicBezTo>
                  <a:cubicBezTo>
                    <a:pt x="106" y="136"/>
                    <a:pt x="144" y="165"/>
                    <a:pt x="184" y="192"/>
                  </a:cubicBezTo>
                  <a:cubicBezTo>
                    <a:pt x="193" y="198"/>
                    <a:pt x="203" y="205"/>
                    <a:pt x="213" y="212"/>
                  </a:cubicBezTo>
                  <a:cubicBezTo>
                    <a:pt x="214" y="212"/>
                    <a:pt x="215" y="213"/>
                    <a:pt x="217" y="213"/>
                  </a:cubicBezTo>
                  <a:cubicBezTo>
                    <a:pt x="217" y="213"/>
                    <a:pt x="217" y="213"/>
                    <a:pt x="217" y="213"/>
                  </a:cubicBezTo>
                  <a:cubicBezTo>
                    <a:pt x="228" y="211"/>
                    <a:pt x="238" y="209"/>
                    <a:pt x="248" y="206"/>
                  </a:cubicBezTo>
                  <a:cubicBezTo>
                    <a:pt x="273" y="200"/>
                    <a:pt x="297" y="192"/>
                    <a:pt x="322" y="185"/>
                  </a:cubicBezTo>
                  <a:cubicBezTo>
                    <a:pt x="328" y="183"/>
                    <a:pt x="334" y="182"/>
                    <a:pt x="341" y="181"/>
                  </a:cubicBezTo>
                  <a:cubicBezTo>
                    <a:pt x="329" y="185"/>
                    <a:pt x="317" y="189"/>
                    <a:pt x="305" y="193"/>
                  </a:cubicBezTo>
                  <a:cubicBezTo>
                    <a:pt x="293" y="197"/>
                    <a:pt x="282" y="202"/>
                    <a:pt x="269" y="205"/>
                  </a:cubicBezTo>
                  <a:cubicBezTo>
                    <a:pt x="255" y="209"/>
                    <a:pt x="248" y="223"/>
                    <a:pt x="252" y="237"/>
                  </a:cubicBezTo>
                  <a:cubicBezTo>
                    <a:pt x="252" y="239"/>
                    <a:pt x="253" y="240"/>
                    <a:pt x="254" y="242"/>
                  </a:cubicBezTo>
                  <a:moveTo>
                    <a:pt x="212" y="201"/>
                  </a:moveTo>
                  <a:cubicBezTo>
                    <a:pt x="203" y="195"/>
                    <a:pt x="196" y="190"/>
                    <a:pt x="189" y="186"/>
                  </a:cubicBezTo>
                  <a:cubicBezTo>
                    <a:pt x="167" y="171"/>
                    <a:pt x="145" y="157"/>
                    <a:pt x="123" y="142"/>
                  </a:cubicBezTo>
                  <a:cubicBezTo>
                    <a:pt x="101" y="127"/>
                    <a:pt x="79" y="112"/>
                    <a:pt x="56" y="97"/>
                  </a:cubicBezTo>
                  <a:cubicBezTo>
                    <a:pt x="52" y="94"/>
                    <a:pt x="47" y="91"/>
                    <a:pt x="42" y="87"/>
                  </a:cubicBezTo>
                  <a:cubicBezTo>
                    <a:pt x="40" y="86"/>
                    <a:pt x="39" y="84"/>
                    <a:pt x="38" y="83"/>
                  </a:cubicBezTo>
                  <a:cubicBezTo>
                    <a:pt x="35" y="71"/>
                    <a:pt x="33" y="58"/>
                    <a:pt x="40" y="47"/>
                  </a:cubicBezTo>
                  <a:cubicBezTo>
                    <a:pt x="41" y="45"/>
                    <a:pt x="44" y="43"/>
                    <a:pt x="46" y="42"/>
                  </a:cubicBezTo>
                  <a:cubicBezTo>
                    <a:pt x="75" y="36"/>
                    <a:pt x="103" y="30"/>
                    <a:pt x="132" y="25"/>
                  </a:cubicBezTo>
                  <a:cubicBezTo>
                    <a:pt x="157" y="20"/>
                    <a:pt x="182" y="15"/>
                    <a:pt x="208" y="9"/>
                  </a:cubicBezTo>
                  <a:cubicBezTo>
                    <a:pt x="211" y="8"/>
                    <a:pt x="215" y="8"/>
                    <a:pt x="218" y="8"/>
                  </a:cubicBezTo>
                  <a:cubicBezTo>
                    <a:pt x="223" y="8"/>
                    <a:pt x="228" y="9"/>
                    <a:pt x="233" y="11"/>
                  </a:cubicBezTo>
                  <a:cubicBezTo>
                    <a:pt x="292" y="40"/>
                    <a:pt x="351" y="69"/>
                    <a:pt x="411" y="98"/>
                  </a:cubicBezTo>
                  <a:cubicBezTo>
                    <a:pt x="411" y="98"/>
                    <a:pt x="412" y="99"/>
                    <a:pt x="414" y="100"/>
                  </a:cubicBezTo>
                  <a:cubicBezTo>
                    <a:pt x="380" y="108"/>
                    <a:pt x="348" y="116"/>
                    <a:pt x="315" y="124"/>
                  </a:cubicBezTo>
                  <a:cubicBezTo>
                    <a:pt x="285" y="132"/>
                    <a:pt x="255" y="139"/>
                    <a:pt x="225" y="147"/>
                  </a:cubicBezTo>
                  <a:cubicBezTo>
                    <a:pt x="222" y="147"/>
                    <a:pt x="220" y="149"/>
                    <a:pt x="219" y="150"/>
                  </a:cubicBezTo>
                  <a:cubicBezTo>
                    <a:pt x="208" y="164"/>
                    <a:pt x="203" y="179"/>
                    <a:pt x="210" y="196"/>
                  </a:cubicBezTo>
                  <a:cubicBezTo>
                    <a:pt x="211" y="197"/>
                    <a:pt x="211" y="198"/>
                    <a:pt x="212" y="201"/>
                  </a:cubicBezTo>
                  <a:moveTo>
                    <a:pt x="221" y="0"/>
                  </a:moveTo>
                  <a:cubicBezTo>
                    <a:pt x="220" y="0"/>
                    <a:pt x="219" y="0"/>
                    <a:pt x="218" y="0"/>
                  </a:cubicBezTo>
                  <a:cubicBezTo>
                    <a:pt x="204" y="3"/>
                    <a:pt x="190" y="6"/>
                    <a:pt x="176" y="8"/>
                  </a:cubicBezTo>
                  <a:cubicBezTo>
                    <a:pt x="134" y="17"/>
                    <a:pt x="92" y="25"/>
                    <a:pt x="50" y="33"/>
                  </a:cubicBezTo>
                  <a:cubicBezTo>
                    <a:pt x="39" y="35"/>
                    <a:pt x="33" y="41"/>
                    <a:pt x="29" y="50"/>
                  </a:cubicBezTo>
                  <a:cubicBezTo>
                    <a:pt x="25" y="60"/>
                    <a:pt x="26" y="71"/>
                    <a:pt x="28" y="82"/>
                  </a:cubicBezTo>
                  <a:cubicBezTo>
                    <a:pt x="29" y="89"/>
                    <a:pt x="36" y="92"/>
                    <a:pt x="41" y="96"/>
                  </a:cubicBezTo>
                  <a:cubicBezTo>
                    <a:pt x="42" y="96"/>
                    <a:pt x="43" y="97"/>
                    <a:pt x="44" y="97"/>
                  </a:cubicBezTo>
                  <a:cubicBezTo>
                    <a:pt x="42" y="100"/>
                    <a:pt x="40" y="100"/>
                    <a:pt x="39" y="101"/>
                  </a:cubicBezTo>
                  <a:cubicBezTo>
                    <a:pt x="36" y="102"/>
                    <a:pt x="31" y="102"/>
                    <a:pt x="30" y="104"/>
                  </a:cubicBezTo>
                  <a:cubicBezTo>
                    <a:pt x="27" y="108"/>
                    <a:pt x="26" y="113"/>
                    <a:pt x="24" y="117"/>
                  </a:cubicBezTo>
                  <a:cubicBezTo>
                    <a:pt x="23" y="119"/>
                    <a:pt x="22" y="121"/>
                    <a:pt x="20" y="122"/>
                  </a:cubicBezTo>
                  <a:cubicBezTo>
                    <a:pt x="17" y="125"/>
                    <a:pt x="13" y="126"/>
                    <a:pt x="11" y="129"/>
                  </a:cubicBezTo>
                  <a:cubicBezTo>
                    <a:pt x="6" y="139"/>
                    <a:pt x="3" y="150"/>
                    <a:pt x="6" y="161"/>
                  </a:cubicBezTo>
                  <a:cubicBezTo>
                    <a:pt x="9" y="172"/>
                    <a:pt x="11" y="182"/>
                    <a:pt x="9" y="193"/>
                  </a:cubicBezTo>
                  <a:cubicBezTo>
                    <a:pt x="6" y="209"/>
                    <a:pt x="13" y="221"/>
                    <a:pt x="24" y="232"/>
                  </a:cubicBezTo>
                  <a:cubicBezTo>
                    <a:pt x="26" y="233"/>
                    <a:pt x="26" y="237"/>
                    <a:pt x="26" y="238"/>
                  </a:cubicBezTo>
                  <a:cubicBezTo>
                    <a:pt x="24" y="240"/>
                    <a:pt x="21" y="242"/>
                    <a:pt x="19" y="242"/>
                  </a:cubicBezTo>
                  <a:cubicBezTo>
                    <a:pt x="19" y="242"/>
                    <a:pt x="19" y="242"/>
                    <a:pt x="18" y="242"/>
                  </a:cubicBezTo>
                  <a:cubicBezTo>
                    <a:pt x="17" y="241"/>
                    <a:pt x="15" y="241"/>
                    <a:pt x="14" y="241"/>
                  </a:cubicBezTo>
                  <a:cubicBezTo>
                    <a:pt x="10" y="241"/>
                    <a:pt x="8" y="244"/>
                    <a:pt x="6" y="248"/>
                  </a:cubicBezTo>
                  <a:cubicBezTo>
                    <a:pt x="0" y="261"/>
                    <a:pt x="0" y="275"/>
                    <a:pt x="4" y="288"/>
                  </a:cubicBezTo>
                  <a:cubicBezTo>
                    <a:pt x="5" y="291"/>
                    <a:pt x="7" y="294"/>
                    <a:pt x="10" y="296"/>
                  </a:cubicBezTo>
                  <a:cubicBezTo>
                    <a:pt x="32" y="312"/>
                    <a:pt x="55" y="328"/>
                    <a:pt x="77" y="343"/>
                  </a:cubicBezTo>
                  <a:cubicBezTo>
                    <a:pt x="117" y="371"/>
                    <a:pt x="157" y="399"/>
                    <a:pt x="196" y="427"/>
                  </a:cubicBezTo>
                  <a:cubicBezTo>
                    <a:pt x="199" y="428"/>
                    <a:pt x="202" y="429"/>
                    <a:pt x="205" y="429"/>
                  </a:cubicBezTo>
                  <a:cubicBezTo>
                    <a:pt x="207" y="429"/>
                    <a:pt x="209" y="429"/>
                    <a:pt x="211" y="428"/>
                  </a:cubicBezTo>
                  <a:cubicBezTo>
                    <a:pt x="224" y="423"/>
                    <a:pt x="237" y="417"/>
                    <a:pt x="249" y="412"/>
                  </a:cubicBezTo>
                  <a:cubicBezTo>
                    <a:pt x="295" y="394"/>
                    <a:pt x="340" y="375"/>
                    <a:pt x="385" y="356"/>
                  </a:cubicBezTo>
                  <a:cubicBezTo>
                    <a:pt x="393" y="353"/>
                    <a:pt x="394" y="348"/>
                    <a:pt x="386" y="343"/>
                  </a:cubicBezTo>
                  <a:cubicBezTo>
                    <a:pt x="383" y="340"/>
                    <a:pt x="379" y="337"/>
                    <a:pt x="375" y="335"/>
                  </a:cubicBezTo>
                  <a:cubicBezTo>
                    <a:pt x="369" y="331"/>
                    <a:pt x="369" y="325"/>
                    <a:pt x="373" y="320"/>
                  </a:cubicBezTo>
                  <a:cubicBezTo>
                    <a:pt x="378" y="315"/>
                    <a:pt x="384" y="309"/>
                    <a:pt x="388" y="303"/>
                  </a:cubicBezTo>
                  <a:cubicBezTo>
                    <a:pt x="389" y="302"/>
                    <a:pt x="388" y="297"/>
                    <a:pt x="387" y="296"/>
                  </a:cubicBezTo>
                  <a:cubicBezTo>
                    <a:pt x="385" y="293"/>
                    <a:pt x="381" y="293"/>
                    <a:pt x="378" y="291"/>
                  </a:cubicBezTo>
                  <a:cubicBezTo>
                    <a:pt x="370" y="287"/>
                    <a:pt x="362" y="283"/>
                    <a:pt x="352" y="278"/>
                  </a:cubicBezTo>
                  <a:cubicBezTo>
                    <a:pt x="355" y="276"/>
                    <a:pt x="357" y="275"/>
                    <a:pt x="359" y="274"/>
                  </a:cubicBezTo>
                  <a:cubicBezTo>
                    <a:pt x="361" y="273"/>
                    <a:pt x="362" y="271"/>
                    <a:pt x="364" y="270"/>
                  </a:cubicBezTo>
                  <a:cubicBezTo>
                    <a:pt x="365" y="269"/>
                    <a:pt x="366" y="267"/>
                    <a:pt x="368" y="267"/>
                  </a:cubicBezTo>
                  <a:cubicBezTo>
                    <a:pt x="376" y="264"/>
                    <a:pt x="385" y="262"/>
                    <a:pt x="393" y="259"/>
                  </a:cubicBezTo>
                  <a:cubicBezTo>
                    <a:pt x="394" y="259"/>
                    <a:pt x="396" y="257"/>
                    <a:pt x="397" y="255"/>
                  </a:cubicBezTo>
                  <a:cubicBezTo>
                    <a:pt x="397" y="254"/>
                    <a:pt x="396" y="251"/>
                    <a:pt x="394" y="250"/>
                  </a:cubicBezTo>
                  <a:cubicBezTo>
                    <a:pt x="392" y="248"/>
                    <a:pt x="388" y="246"/>
                    <a:pt x="385" y="244"/>
                  </a:cubicBezTo>
                  <a:cubicBezTo>
                    <a:pt x="376" y="239"/>
                    <a:pt x="375" y="236"/>
                    <a:pt x="378" y="227"/>
                  </a:cubicBezTo>
                  <a:cubicBezTo>
                    <a:pt x="379" y="225"/>
                    <a:pt x="380" y="224"/>
                    <a:pt x="381" y="222"/>
                  </a:cubicBezTo>
                  <a:cubicBezTo>
                    <a:pt x="384" y="211"/>
                    <a:pt x="396" y="209"/>
                    <a:pt x="404" y="204"/>
                  </a:cubicBezTo>
                  <a:cubicBezTo>
                    <a:pt x="412" y="199"/>
                    <a:pt x="423" y="197"/>
                    <a:pt x="433" y="193"/>
                  </a:cubicBezTo>
                  <a:cubicBezTo>
                    <a:pt x="434" y="192"/>
                    <a:pt x="436" y="191"/>
                    <a:pt x="437" y="189"/>
                  </a:cubicBezTo>
                  <a:cubicBezTo>
                    <a:pt x="437" y="188"/>
                    <a:pt x="435" y="186"/>
                    <a:pt x="433" y="185"/>
                  </a:cubicBezTo>
                  <a:cubicBezTo>
                    <a:pt x="432" y="183"/>
                    <a:pt x="430" y="182"/>
                    <a:pt x="429" y="182"/>
                  </a:cubicBezTo>
                  <a:cubicBezTo>
                    <a:pt x="431" y="174"/>
                    <a:pt x="433" y="167"/>
                    <a:pt x="435" y="160"/>
                  </a:cubicBezTo>
                  <a:cubicBezTo>
                    <a:pt x="435" y="158"/>
                    <a:pt x="436" y="157"/>
                    <a:pt x="437" y="156"/>
                  </a:cubicBezTo>
                  <a:cubicBezTo>
                    <a:pt x="442" y="153"/>
                    <a:pt x="442" y="149"/>
                    <a:pt x="437" y="147"/>
                  </a:cubicBezTo>
                  <a:cubicBezTo>
                    <a:pt x="430" y="144"/>
                    <a:pt x="423" y="141"/>
                    <a:pt x="416" y="138"/>
                  </a:cubicBezTo>
                  <a:cubicBezTo>
                    <a:pt x="412" y="137"/>
                    <a:pt x="411" y="135"/>
                    <a:pt x="411" y="131"/>
                  </a:cubicBezTo>
                  <a:cubicBezTo>
                    <a:pt x="411" y="122"/>
                    <a:pt x="415" y="115"/>
                    <a:pt x="422" y="110"/>
                  </a:cubicBezTo>
                  <a:cubicBezTo>
                    <a:pt x="432" y="104"/>
                    <a:pt x="431" y="99"/>
                    <a:pt x="421" y="94"/>
                  </a:cubicBezTo>
                  <a:cubicBezTo>
                    <a:pt x="418" y="93"/>
                    <a:pt x="416" y="92"/>
                    <a:pt x="414" y="91"/>
                  </a:cubicBezTo>
                  <a:cubicBezTo>
                    <a:pt x="351" y="61"/>
                    <a:pt x="289" y="31"/>
                    <a:pt x="227" y="1"/>
                  </a:cubicBezTo>
                  <a:cubicBezTo>
                    <a:pt x="225" y="1"/>
                    <a:pt x="223" y="0"/>
                    <a:pt x="2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4"/>
            <p:cNvSpPr>
              <a:spLocks/>
            </p:cNvSpPr>
            <p:nvPr userDrawn="1"/>
          </p:nvSpPr>
          <p:spPr bwMode="auto">
            <a:xfrm>
              <a:off x="8164513" y="3978275"/>
              <a:ext cx="415925" cy="250825"/>
            </a:xfrm>
            <a:custGeom>
              <a:avLst/>
              <a:gdLst>
                <a:gd name="T0" fmla="*/ 0 w 170"/>
                <a:gd name="T1" fmla="*/ 0 h 102"/>
                <a:gd name="T2" fmla="*/ 170 w 170"/>
                <a:gd name="T3" fmla="*/ 102 h 102"/>
                <a:gd name="T4" fmla="*/ 0 w 170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2">
                  <a:moveTo>
                    <a:pt x="0" y="0"/>
                  </a:moveTo>
                  <a:cubicBezTo>
                    <a:pt x="56" y="36"/>
                    <a:pt x="112" y="70"/>
                    <a:pt x="170" y="102"/>
                  </a:cubicBezTo>
                  <a:cubicBezTo>
                    <a:pt x="166" y="94"/>
                    <a:pt x="1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5"/>
            <p:cNvSpPr>
              <a:spLocks/>
            </p:cNvSpPr>
            <p:nvPr userDrawn="1"/>
          </p:nvSpPr>
          <p:spPr bwMode="auto">
            <a:xfrm>
              <a:off x="8616950" y="4216400"/>
              <a:ext cx="338138" cy="82550"/>
            </a:xfrm>
            <a:custGeom>
              <a:avLst/>
              <a:gdLst>
                <a:gd name="T0" fmla="*/ 138 w 138"/>
                <a:gd name="T1" fmla="*/ 0 h 34"/>
                <a:gd name="T2" fmla="*/ 0 w 138"/>
                <a:gd name="T3" fmla="*/ 31 h 34"/>
                <a:gd name="T4" fmla="*/ 1 w 138"/>
                <a:gd name="T5" fmla="*/ 34 h 34"/>
                <a:gd name="T6" fmla="*/ 138 w 138"/>
                <a:gd name="T7" fmla="*/ 4 h 34"/>
                <a:gd name="T8" fmla="*/ 138 w 13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4">
                  <a:moveTo>
                    <a:pt x="138" y="0"/>
                  </a:moveTo>
                  <a:cubicBezTo>
                    <a:pt x="92" y="10"/>
                    <a:pt x="46" y="20"/>
                    <a:pt x="0" y="31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47" y="24"/>
                    <a:pt x="93" y="14"/>
                    <a:pt x="138" y="4"/>
                  </a:cubicBezTo>
                  <a:cubicBezTo>
                    <a:pt x="138" y="3"/>
                    <a:pt x="138" y="1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6"/>
            <p:cNvSpPr>
              <a:spLocks/>
            </p:cNvSpPr>
            <p:nvPr userDrawn="1"/>
          </p:nvSpPr>
          <p:spPr bwMode="auto">
            <a:xfrm>
              <a:off x="8636000" y="4708525"/>
              <a:ext cx="274638" cy="115888"/>
            </a:xfrm>
            <a:custGeom>
              <a:avLst/>
              <a:gdLst>
                <a:gd name="T0" fmla="*/ 111 w 112"/>
                <a:gd name="T1" fmla="*/ 0 h 47"/>
                <a:gd name="T2" fmla="*/ 0 w 112"/>
                <a:gd name="T3" fmla="*/ 45 h 47"/>
                <a:gd name="T4" fmla="*/ 1 w 112"/>
                <a:gd name="T5" fmla="*/ 47 h 47"/>
                <a:gd name="T6" fmla="*/ 112 w 112"/>
                <a:gd name="T7" fmla="*/ 2 h 47"/>
                <a:gd name="T8" fmla="*/ 111 w 1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7">
                  <a:moveTo>
                    <a:pt x="111" y="0"/>
                  </a:moveTo>
                  <a:cubicBezTo>
                    <a:pt x="74" y="15"/>
                    <a:pt x="37" y="30"/>
                    <a:pt x="0" y="45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38" y="32"/>
                    <a:pt x="75" y="17"/>
                    <a:pt x="112" y="2"/>
                  </a:cubicBezTo>
                  <a:cubicBezTo>
                    <a:pt x="112" y="2"/>
                    <a:pt x="112" y="1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7"/>
            <p:cNvSpPr>
              <a:spLocks/>
            </p:cNvSpPr>
            <p:nvPr userDrawn="1"/>
          </p:nvSpPr>
          <p:spPr bwMode="auto">
            <a:xfrm>
              <a:off x="8726488" y="4283075"/>
              <a:ext cx="347663" cy="131763"/>
            </a:xfrm>
            <a:custGeom>
              <a:avLst/>
              <a:gdLst>
                <a:gd name="T0" fmla="*/ 141 w 142"/>
                <a:gd name="T1" fmla="*/ 0 h 54"/>
                <a:gd name="T2" fmla="*/ 0 w 142"/>
                <a:gd name="T3" fmla="*/ 51 h 54"/>
                <a:gd name="T4" fmla="*/ 1 w 142"/>
                <a:gd name="T5" fmla="*/ 54 h 54"/>
                <a:gd name="T6" fmla="*/ 142 w 142"/>
                <a:gd name="T7" fmla="*/ 2 h 54"/>
                <a:gd name="T8" fmla="*/ 141 w 14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4">
                  <a:moveTo>
                    <a:pt x="141" y="0"/>
                  </a:moveTo>
                  <a:cubicBezTo>
                    <a:pt x="94" y="18"/>
                    <a:pt x="47" y="33"/>
                    <a:pt x="0" y="51"/>
                  </a:cubicBezTo>
                  <a:cubicBezTo>
                    <a:pt x="1" y="52"/>
                    <a:pt x="1" y="53"/>
                    <a:pt x="1" y="54"/>
                  </a:cubicBezTo>
                  <a:cubicBezTo>
                    <a:pt x="48" y="37"/>
                    <a:pt x="95" y="19"/>
                    <a:pt x="142" y="2"/>
                  </a:cubicBezTo>
                  <a:cubicBezTo>
                    <a:pt x="142" y="1"/>
                    <a:pt x="141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8"/>
            <p:cNvSpPr>
              <a:spLocks/>
            </p:cNvSpPr>
            <p:nvPr userDrawn="1"/>
          </p:nvSpPr>
          <p:spPr bwMode="auto">
            <a:xfrm>
              <a:off x="8731250" y="4306888"/>
              <a:ext cx="328613" cy="122238"/>
            </a:xfrm>
            <a:custGeom>
              <a:avLst/>
              <a:gdLst>
                <a:gd name="T0" fmla="*/ 133 w 134"/>
                <a:gd name="T1" fmla="*/ 0 h 50"/>
                <a:gd name="T2" fmla="*/ 0 w 134"/>
                <a:gd name="T3" fmla="*/ 48 h 50"/>
                <a:gd name="T4" fmla="*/ 1 w 134"/>
                <a:gd name="T5" fmla="*/ 50 h 50"/>
                <a:gd name="T6" fmla="*/ 134 w 134"/>
                <a:gd name="T7" fmla="*/ 3 h 50"/>
                <a:gd name="T8" fmla="*/ 133 w 1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133" y="0"/>
                  </a:moveTo>
                  <a:cubicBezTo>
                    <a:pt x="89" y="16"/>
                    <a:pt x="45" y="32"/>
                    <a:pt x="0" y="48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45" y="35"/>
                    <a:pt x="90" y="19"/>
                    <a:pt x="134" y="3"/>
                  </a:cubicBezTo>
                  <a:cubicBezTo>
                    <a:pt x="133" y="2"/>
                    <a:pt x="133" y="1"/>
                    <a:pt x="1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9"/>
            <p:cNvSpPr>
              <a:spLocks noEditPoints="1"/>
            </p:cNvSpPr>
            <p:nvPr userDrawn="1"/>
          </p:nvSpPr>
          <p:spPr bwMode="auto">
            <a:xfrm>
              <a:off x="1381125" y="3105150"/>
              <a:ext cx="596900" cy="582613"/>
            </a:xfrm>
            <a:custGeom>
              <a:avLst/>
              <a:gdLst>
                <a:gd name="T0" fmla="*/ 206 w 244"/>
                <a:gd name="T1" fmla="*/ 175 h 238"/>
                <a:gd name="T2" fmla="*/ 199 w 244"/>
                <a:gd name="T3" fmla="*/ 191 h 238"/>
                <a:gd name="T4" fmla="*/ 177 w 244"/>
                <a:gd name="T5" fmla="*/ 191 h 238"/>
                <a:gd name="T6" fmla="*/ 201 w 244"/>
                <a:gd name="T7" fmla="*/ 168 h 238"/>
                <a:gd name="T8" fmla="*/ 201 w 244"/>
                <a:gd name="T9" fmla="*/ 168 h 238"/>
                <a:gd name="T10" fmla="*/ 160 w 244"/>
                <a:gd name="T11" fmla="*/ 169 h 238"/>
                <a:gd name="T12" fmla="*/ 181 w 244"/>
                <a:gd name="T13" fmla="*/ 169 h 238"/>
                <a:gd name="T14" fmla="*/ 137 w 244"/>
                <a:gd name="T15" fmla="*/ 175 h 238"/>
                <a:gd name="T16" fmla="*/ 80 w 244"/>
                <a:gd name="T17" fmla="*/ 175 h 238"/>
                <a:gd name="T18" fmla="*/ 95 w 244"/>
                <a:gd name="T19" fmla="*/ 171 h 238"/>
                <a:gd name="T20" fmla="*/ 102 w 244"/>
                <a:gd name="T21" fmla="*/ 173 h 238"/>
                <a:gd name="T22" fmla="*/ 129 w 244"/>
                <a:gd name="T23" fmla="*/ 170 h 238"/>
                <a:gd name="T24" fmla="*/ 20 w 244"/>
                <a:gd name="T25" fmla="*/ 135 h 238"/>
                <a:gd name="T26" fmla="*/ 23 w 244"/>
                <a:gd name="T27" fmla="*/ 146 h 238"/>
                <a:gd name="T28" fmla="*/ 107 w 244"/>
                <a:gd name="T29" fmla="*/ 196 h 238"/>
                <a:gd name="T30" fmla="*/ 111 w 244"/>
                <a:gd name="T31" fmla="*/ 195 h 238"/>
                <a:gd name="T32" fmla="*/ 119 w 244"/>
                <a:gd name="T33" fmla="*/ 200 h 238"/>
                <a:gd name="T34" fmla="*/ 106 w 244"/>
                <a:gd name="T35" fmla="*/ 225 h 238"/>
                <a:gd name="T36" fmla="*/ 8 w 244"/>
                <a:gd name="T37" fmla="*/ 155 h 238"/>
                <a:gd name="T38" fmla="*/ 167 w 244"/>
                <a:gd name="T39" fmla="*/ 135 h 238"/>
                <a:gd name="T40" fmla="*/ 200 w 244"/>
                <a:gd name="T41" fmla="*/ 130 h 238"/>
                <a:gd name="T42" fmla="*/ 135 w 244"/>
                <a:gd name="T43" fmla="*/ 150 h 238"/>
                <a:gd name="T44" fmla="*/ 114 w 244"/>
                <a:gd name="T45" fmla="*/ 161 h 238"/>
                <a:gd name="T46" fmla="*/ 134 w 244"/>
                <a:gd name="T47" fmla="*/ 140 h 238"/>
                <a:gd name="T48" fmla="*/ 110 w 244"/>
                <a:gd name="T49" fmla="*/ 152 h 238"/>
                <a:gd name="T50" fmla="*/ 62 w 244"/>
                <a:gd name="T51" fmla="*/ 179 h 238"/>
                <a:gd name="T52" fmla="*/ 48 w 244"/>
                <a:gd name="T53" fmla="*/ 132 h 238"/>
                <a:gd name="T54" fmla="*/ 89 w 244"/>
                <a:gd name="T55" fmla="*/ 163 h 238"/>
                <a:gd name="T56" fmla="*/ 151 w 244"/>
                <a:gd name="T57" fmla="*/ 130 h 238"/>
                <a:gd name="T58" fmla="*/ 227 w 244"/>
                <a:gd name="T59" fmla="*/ 103 h 238"/>
                <a:gd name="T60" fmla="*/ 54 w 244"/>
                <a:gd name="T61" fmla="*/ 129 h 238"/>
                <a:gd name="T62" fmla="*/ 43 w 244"/>
                <a:gd name="T63" fmla="*/ 97 h 238"/>
                <a:gd name="T64" fmla="*/ 104 w 244"/>
                <a:gd name="T65" fmla="*/ 136 h 238"/>
                <a:gd name="T66" fmla="*/ 129 w 244"/>
                <a:gd name="T67" fmla="*/ 89 h 238"/>
                <a:gd name="T68" fmla="*/ 139 w 244"/>
                <a:gd name="T69" fmla="*/ 89 h 238"/>
                <a:gd name="T70" fmla="*/ 153 w 244"/>
                <a:gd name="T71" fmla="*/ 96 h 238"/>
                <a:gd name="T72" fmla="*/ 89 w 244"/>
                <a:gd name="T73" fmla="*/ 109 h 238"/>
                <a:gd name="T74" fmla="*/ 30 w 244"/>
                <a:gd name="T75" fmla="*/ 58 h 238"/>
                <a:gd name="T76" fmla="*/ 28 w 244"/>
                <a:gd name="T77" fmla="*/ 61 h 238"/>
                <a:gd name="T78" fmla="*/ 120 w 244"/>
                <a:gd name="T79" fmla="*/ 118 h 238"/>
                <a:gd name="T80" fmla="*/ 169 w 244"/>
                <a:gd name="T81" fmla="*/ 107 h 238"/>
                <a:gd name="T82" fmla="*/ 104 w 244"/>
                <a:gd name="T83" fmla="*/ 103 h 238"/>
                <a:gd name="T84" fmla="*/ 22 w 244"/>
                <a:gd name="T85" fmla="*/ 26 h 238"/>
                <a:gd name="T86" fmla="*/ 129 w 244"/>
                <a:gd name="T87" fmla="*/ 7 h 238"/>
                <a:gd name="T88" fmla="*/ 121 w 244"/>
                <a:gd name="T89" fmla="*/ 83 h 238"/>
                <a:gd name="T90" fmla="*/ 97 w 244"/>
                <a:gd name="T91" fmla="*/ 5 h 238"/>
                <a:gd name="T92" fmla="*/ 24 w 244"/>
                <a:gd name="T93" fmla="*/ 54 h 238"/>
                <a:gd name="T94" fmla="*/ 6 w 244"/>
                <a:gd name="T95" fmla="*/ 72 h 238"/>
                <a:gd name="T96" fmla="*/ 11 w 244"/>
                <a:gd name="T97" fmla="*/ 134 h 238"/>
                <a:gd name="T98" fmla="*/ 6 w 244"/>
                <a:gd name="T99" fmla="*/ 164 h 238"/>
                <a:gd name="T100" fmla="*/ 138 w 244"/>
                <a:gd name="T101" fmla="*/ 228 h 238"/>
                <a:gd name="T102" fmla="*/ 214 w 244"/>
                <a:gd name="T103" fmla="*/ 168 h 238"/>
                <a:gd name="T104" fmla="*/ 201 w 244"/>
                <a:gd name="T105" fmla="*/ 150 h 238"/>
                <a:gd name="T106" fmla="*/ 213 w 244"/>
                <a:gd name="T107" fmla="*/ 135 h 238"/>
                <a:gd name="T108" fmla="*/ 241 w 244"/>
                <a:gd name="T109" fmla="*/ 105 h 238"/>
                <a:gd name="T110" fmla="*/ 241 w 244"/>
                <a:gd name="T111" fmla="*/ 81 h 238"/>
                <a:gd name="T112" fmla="*/ 229 w 244"/>
                <a:gd name="T113" fmla="*/ 5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238">
                  <a:moveTo>
                    <a:pt x="119" y="210"/>
                  </a:moveTo>
                  <a:cubicBezTo>
                    <a:pt x="119" y="210"/>
                    <a:pt x="120" y="209"/>
                    <a:pt x="120" y="209"/>
                  </a:cubicBezTo>
                  <a:cubicBezTo>
                    <a:pt x="131" y="202"/>
                    <a:pt x="143" y="199"/>
                    <a:pt x="154" y="195"/>
                  </a:cubicBezTo>
                  <a:cubicBezTo>
                    <a:pt x="170" y="188"/>
                    <a:pt x="186" y="182"/>
                    <a:pt x="202" y="175"/>
                  </a:cubicBezTo>
                  <a:cubicBezTo>
                    <a:pt x="203" y="175"/>
                    <a:pt x="205" y="175"/>
                    <a:pt x="206" y="175"/>
                  </a:cubicBezTo>
                  <a:cubicBezTo>
                    <a:pt x="197" y="181"/>
                    <a:pt x="187" y="183"/>
                    <a:pt x="178" y="187"/>
                  </a:cubicBezTo>
                  <a:cubicBezTo>
                    <a:pt x="175" y="188"/>
                    <a:pt x="171" y="190"/>
                    <a:pt x="168" y="192"/>
                  </a:cubicBezTo>
                  <a:cubicBezTo>
                    <a:pt x="179" y="188"/>
                    <a:pt x="190" y="184"/>
                    <a:pt x="200" y="180"/>
                  </a:cubicBezTo>
                  <a:cubicBezTo>
                    <a:pt x="201" y="183"/>
                    <a:pt x="201" y="186"/>
                    <a:pt x="201" y="189"/>
                  </a:cubicBezTo>
                  <a:cubicBezTo>
                    <a:pt x="201" y="190"/>
                    <a:pt x="200" y="191"/>
                    <a:pt x="199" y="191"/>
                  </a:cubicBezTo>
                  <a:cubicBezTo>
                    <a:pt x="177" y="201"/>
                    <a:pt x="155" y="210"/>
                    <a:pt x="133" y="219"/>
                  </a:cubicBezTo>
                  <a:cubicBezTo>
                    <a:pt x="128" y="221"/>
                    <a:pt x="123" y="223"/>
                    <a:pt x="117" y="225"/>
                  </a:cubicBezTo>
                  <a:cubicBezTo>
                    <a:pt x="116" y="223"/>
                    <a:pt x="116" y="220"/>
                    <a:pt x="115" y="217"/>
                  </a:cubicBezTo>
                  <a:cubicBezTo>
                    <a:pt x="136" y="209"/>
                    <a:pt x="157" y="200"/>
                    <a:pt x="178" y="192"/>
                  </a:cubicBezTo>
                  <a:cubicBezTo>
                    <a:pt x="178" y="192"/>
                    <a:pt x="178" y="191"/>
                    <a:pt x="177" y="191"/>
                  </a:cubicBezTo>
                  <a:cubicBezTo>
                    <a:pt x="157" y="199"/>
                    <a:pt x="136" y="207"/>
                    <a:pt x="115" y="215"/>
                  </a:cubicBezTo>
                  <a:cubicBezTo>
                    <a:pt x="115" y="212"/>
                    <a:pt x="114" y="210"/>
                    <a:pt x="118" y="210"/>
                  </a:cubicBezTo>
                  <a:cubicBezTo>
                    <a:pt x="118" y="210"/>
                    <a:pt x="118" y="210"/>
                    <a:pt x="119" y="210"/>
                  </a:cubicBezTo>
                  <a:cubicBezTo>
                    <a:pt x="119" y="210"/>
                    <a:pt x="119" y="210"/>
                    <a:pt x="119" y="210"/>
                  </a:cubicBezTo>
                  <a:moveTo>
                    <a:pt x="201" y="168"/>
                  </a:moveTo>
                  <a:cubicBezTo>
                    <a:pt x="198" y="168"/>
                    <a:pt x="196" y="165"/>
                    <a:pt x="194" y="164"/>
                  </a:cubicBezTo>
                  <a:cubicBezTo>
                    <a:pt x="193" y="163"/>
                    <a:pt x="193" y="162"/>
                    <a:pt x="192" y="161"/>
                  </a:cubicBezTo>
                  <a:cubicBezTo>
                    <a:pt x="193" y="160"/>
                    <a:pt x="193" y="160"/>
                    <a:pt x="193" y="160"/>
                  </a:cubicBezTo>
                  <a:cubicBezTo>
                    <a:pt x="197" y="162"/>
                    <a:pt x="201" y="164"/>
                    <a:pt x="205" y="166"/>
                  </a:cubicBezTo>
                  <a:cubicBezTo>
                    <a:pt x="203" y="167"/>
                    <a:pt x="202" y="168"/>
                    <a:pt x="201" y="168"/>
                  </a:cubicBezTo>
                  <a:moveTo>
                    <a:pt x="129" y="170"/>
                  </a:moveTo>
                  <a:cubicBezTo>
                    <a:pt x="148" y="162"/>
                    <a:pt x="168" y="160"/>
                    <a:pt x="188" y="157"/>
                  </a:cubicBezTo>
                  <a:cubicBezTo>
                    <a:pt x="188" y="159"/>
                    <a:pt x="188" y="161"/>
                    <a:pt x="187" y="162"/>
                  </a:cubicBezTo>
                  <a:cubicBezTo>
                    <a:pt x="187" y="163"/>
                    <a:pt x="186" y="164"/>
                    <a:pt x="185" y="164"/>
                  </a:cubicBezTo>
                  <a:cubicBezTo>
                    <a:pt x="176" y="166"/>
                    <a:pt x="168" y="167"/>
                    <a:pt x="160" y="169"/>
                  </a:cubicBezTo>
                  <a:cubicBezTo>
                    <a:pt x="159" y="169"/>
                    <a:pt x="158" y="169"/>
                    <a:pt x="157" y="170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68" y="169"/>
                    <a:pt x="178" y="167"/>
                    <a:pt x="188" y="165"/>
                  </a:cubicBezTo>
                  <a:cubicBezTo>
                    <a:pt x="188" y="166"/>
                    <a:pt x="188" y="166"/>
                    <a:pt x="188" y="167"/>
                  </a:cubicBezTo>
                  <a:cubicBezTo>
                    <a:pt x="186" y="167"/>
                    <a:pt x="183" y="168"/>
                    <a:pt x="181" y="169"/>
                  </a:cubicBezTo>
                  <a:cubicBezTo>
                    <a:pt x="151" y="176"/>
                    <a:pt x="121" y="183"/>
                    <a:pt x="91" y="190"/>
                  </a:cubicBezTo>
                  <a:cubicBezTo>
                    <a:pt x="89" y="190"/>
                    <a:pt x="87" y="190"/>
                    <a:pt x="86" y="191"/>
                  </a:cubicBezTo>
                  <a:cubicBezTo>
                    <a:pt x="85" y="191"/>
                    <a:pt x="84" y="191"/>
                    <a:pt x="84" y="191"/>
                  </a:cubicBezTo>
                  <a:cubicBezTo>
                    <a:pt x="82" y="191"/>
                    <a:pt x="81" y="190"/>
                    <a:pt x="80" y="188"/>
                  </a:cubicBezTo>
                  <a:cubicBezTo>
                    <a:pt x="99" y="183"/>
                    <a:pt x="118" y="182"/>
                    <a:pt x="137" y="175"/>
                  </a:cubicBezTo>
                  <a:cubicBezTo>
                    <a:pt x="129" y="177"/>
                    <a:pt x="121" y="179"/>
                    <a:pt x="113" y="180"/>
                  </a:cubicBezTo>
                  <a:cubicBezTo>
                    <a:pt x="102" y="182"/>
                    <a:pt x="91" y="184"/>
                    <a:pt x="81" y="185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0" y="185"/>
                    <a:pt x="79" y="184"/>
                    <a:pt x="79" y="184"/>
                  </a:cubicBezTo>
                  <a:cubicBezTo>
                    <a:pt x="79" y="181"/>
                    <a:pt x="80" y="178"/>
                    <a:pt x="80" y="175"/>
                  </a:cubicBezTo>
                  <a:cubicBezTo>
                    <a:pt x="80" y="175"/>
                    <a:pt x="81" y="174"/>
                    <a:pt x="81" y="174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2" y="174"/>
                    <a:pt x="83" y="174"/>
                    <a:pt x="83" y="174"/>
                  </a:cubicBezTo>
                  <a:cubicBezTo>
                    <a:pt x="85" y="174"/>
                    <a:pt x="87" y="173"/>
                    <a:pt x="89" y="173"/>
                  </a:cubicBezTo>
                  <a:cubicBezTo>
                    <a:pt x="91" y="172"/>
                    <a:pt x="93" y="171"/>
                    <a:pt x="95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5" y="171"/>
                    <a:pt x="95" y="171"/>
                    <a:pt x="96" y="171"/>
                  </a:cubicBezTo>
                  <a:cubicBezTo>
                    <a:pt x="96" y="171"/>
                    <a:pt x="96" y="171"/>
                    <a:pt x="97" y="171"/>
                  </a:cubicBezTo>
                  <a:cubicBezTo>
                    <a:pt x="97" y="171"/>
                    <a:pt x="97" y="171"/>
                    <a:pt x="98" y="171"/>
                  </a:cubicBezTo>
                  <a:cubicBezTo>
                    <a:pt x="99" y="171"/>
                    <a:pt x="101" y="171"/>
                    <a:pt x="102" y="173"/>
                  </a:cubicBezTo>
                  <a:cubicBezTo>
                    <a:pt x="96" y="174"/>
                    <a:pt x="91" y="175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115" y="174"/>
                    <a:pt x="144" y="169"/>
                    <a:pt x="174" y="163"/>
                  </a:cubicBezTo>
                  <a:cubicBezTo>
                    <a:pt x="174" y="163"/>
                    <a:pt x="174" y="163"/>
                    <a:pt x="173" y="162"/>
                  </a:cubicBezTo>
                  <a:cubicBezTo>
                    <a:pt x="159" y="165"/>
                    <a:pt x="144" y="167"/>
                    <a:pt x="129" y="170"/>
                  </a:cubicBezTo>
                  <a:moveTo>
                    <a:pt x="106" y="167"/>
                  </a:moveTo>
                  <a:cubicBezTo>
                    <a:pt x="103" y="163"/>
                    <a:pt x="102" y="157"/>
                    <a:pt x="102" y="152"/>
                  </a:cubicBezTo>
                  <a:cubicBezTo>
                    <a:pt x="103" y="157"/>
                    <a:pt x="105" y="162"/>
                    <a:pt x="106" y="167"/>
                  </a:cubicBezTo>
                  <a:moveTo>
                    <a:pt x="14" y="139"/>
                  </a:moveTo>
                  <a:cubicBezTo>
                    <a:pt x="16" y="139"/>
                    <a:pt x="18" y="137"/>
                    <a:pt x="20" y="135"/>
                  </a:cubicBezTo>
                  <a:cubicBezTo>
                    <a:pt x="23" y="139"/>
                    <a:pt x="26" y="142"/>
                    <a:pt x="29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5" y="145"/>
                    <a:pt x="22" y="143"/>
                    <a:pt x="18" y="141"/>
                  </a:cubicBezTo>
                  <a:cubicBezTo>
                    <a:pt x="19" y="142"/>
                    <a:pt x="19" y="143"/>
                    <a:pt x="19" y="143"/>
                  </a:cubicBezTo>
                  <a:cubicBezTo>
                    <a:pt x="20" y="144"/>
                    <a:pt x="22" y="145"/>
                    <a:pt x="23" y="146"/>
                  </a:cubicBezTo>
                  <a:cubicBezTo>
                    <a:pt x="35" y="151"/>
                    <a:pt x="42" y="162"/>
                    <a:pt x="50" y="172"/>
                  </a:cubicBezTo>
                  <a:cubicBezTo>
                    <a:pt x="58" y="181"/>
                    <a:pt x="66" y="190"/>
                    <a:pt x="74" y="199"/>
                  </a:cubicBezTo>
                  <a:cubicBezTo>
                    <a:pt x="76" y="201"/>
                    <a:pt x="78" y="202"/>
                    <a:pt x="80" y="202"/>
                  </a:cubicBezTo>
                  <a:cubicBezTo>
                    <a:pt x="82" y="202"/>
                    <a:pt x="83" y="202"/>
                    <a:pt x="84" y="202"/>
                  </a:cubicBezTo>
                  <a:cubicBezTo>
                    <a:pt x="91" y="200"/>
                    <a:pt x="99" y="198"/>
                    <a:pt x="107" y="196"/>
                  </a:cubicBezTo>
                  <a:cubicBezTo>
                    <a:pt x="107" y="196"/>
                    <a:pt x="107" y="196"/>
                    <a:pt x="107" y="196"/>
                  </a:cubicBezTo>
                  <a:cubicBezTo>
                    <a:pt x="108" y="196"/>
                    <a:pt x="109" y="196"/>
                    <a:pt x="110" y="197"/>
                  </a:cubicBezTo>
                  <a:cubicBezTo>
                    <a:pt x="111" y="197"/>
                    <a:pt x="112" y="198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3" y="197"/>
                    <a:pt x="113" y="196"/>
                    <a:pt x="111" y="195"/>
                  </a:cubicBezTo>
                  <a:cubicBezTo>
                    <a:pt x="127" y="191"/>
                    <a:pt x="142" y="188"/>
                    <a:pt x="157" y="184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3" y="186"/>
                    <a:pt x="149" y="188"/>
                    <a:pt x="145" y="189"/>
                  </a:cubicBezTo>
                  <a:cubicBezTo>
                    <a:pt x="138" y="192"/>
                    <a:pt x="130" y="195"/>
                    <a:pt x="122" y="198"/>
                  </a:cubicBezTo>
                  <a:cubicBezTo>
                    <a:pt x="121" y="198"/>
                    <a:pt x="120" y="199"/>
                    <a:pt x="119" y="200"/>
                  </a:cubicBezTo>
                  <a:cubicBezTo>
                    <a:pt x="118" y="200"/>
                    <a:pt x="117" y="201"/>
                    <a:pt x="116" y="201"/>
                  </a:cubicBezTo>
                  <a:cubicBezTo>
                    <a:pt x="115" y="201"/>
                    <a:pt x="115" y="201"/>
                    <a:pt x="115" y="200"/>
                  </a:cubicBezTo>
                  <a:cubicBezTo>
                    <a:pt x="114" y="200"/>
                    <a:pt x="114" y="200"/>
                    <a:pt x="113" y="200"/>
                  </a:cubicBezTo>
                  <a:cubicBezTo>
                    <a:pt x="111" y="200"/>
                    <a:pt x="110" y="201"/>
                    <a:pt x="109" y="203"/>
                  </a:cubicBezTo>
                  <a:cubicBezTo>
                    <a:pt x="106" y="210"/>
                    <a:pt x="104" y="217"/>
                    <a:pt x="106" y="225"/>
                  </a:cubicBezTo>
                  <a:cubicBezTo>
                    <a:pt x="105" y="224"/>
                    <a:pt x="104" y="224"/>
                    <a:pt x="103" y="223"/>
                  </a:cubicBezTo>
                  <a:cubicBezTo>
                    <a:pt x="88" y="213"/>
                    <a:pt x="73" y="203"/>
                    <a:pt x="58" y="192"/>
                  </a:cubicBezTo>
                  <a:cubicBezTo>
                    <a:pt x="48" y="186"/>
                    <a:pt x="39" y="179"/>
                    <a:pt x="29" y="172"/>
                  </a:cubicBezTo>
                  <a:cubicBezTo>
                    <a:pt x="24" y="168"/>
                    <a:pt x="18" y="165"/>
                    <a:pt x="13" y="161"/>
                  </a:cubicBezTo>
                  <a:cubicBezTo>
                    <a:pt x="11" y="160"/>
                    <a:pt x="9" y="158"/>
                    <a:pt x="8" y="155"/>
                  </a:cubicBezTo>
                  <a:cubicBezTo>
                    <a:pt x="6" y="150"/>
                    <a:pt x="7" y="145"/>
                    <a:pt x="9" y="141"/>
                  </a:cubicBezTo>
                  <a:cubicBezTo>
                    <a:pt x="9" y="140"/>
                    <a:pt x="11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39"/>
                    <a:pt x="14" y="139"/>
                    <a:pt x="14" y="139"/>
                  </a:cubicBezTo>
                  <a:moveTo>
                    <a:pt x="167" y="135"/>
                  </a:moveTo>
                  <a:cubicBezTo>
                    <a:pt x="179" y="129"/>
                    <a:pt x="192" y="126"/>
                    <a:pt x="205" y="123"/>
                  </a:cubicBezTo>
                  <a:cubicBezTo>
                    <a:pt x="205" y="127"/>
                    <a:pt x="204" y="128"/>
                    <a:pt x="200" y="129"/>
                  </a:cubicBezTo>
                  <a:cubicBezTo>
                    <a:pt x="194" y="129"/>
                    <a:pt x="188" y="131"/>
                    <a:pt x="182" y="133"/>
                  </a:cubicBezTo>
                  <a:cubicBezTo>
                    <a:pt x="182" y="133"/>
                    <a:pt x="182" y="134"/>
                    <a:pt x="182" y="134"/>
                  </a:cubicBezTo>
                  <a:cubicBezTo>
                    <a:pt x="188" y="133"/>
                    <a:pt x="194" y="131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0"/>
                    <a:pt x="202" y="131"/>
                    <a:pt x="204" y="131"/>
                  </a:cubicBezTo>
                  <a:cubicBezTo>
                    <a:pt x="203" y="132"/>
                    <a:pt x="202" y="133"/>
                    <a:pt x="201" y="134"/>
                  </a:cubicBezTo>
                  <a:cubicBezTo>
                    <a:pt x="180" y="139"/>
                    <a:pt x="160" y="144"/>
                    <a:pt x="139" y="149"/>
                  </a:cubicBezTo>
                  <a:cubicBezTo>
                    <a:pt x="138" y="149"/>
                    <a:pt x="136" y="150"/>
                    <a:pt x="135" y="150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58" y="146"/>
                    <a:pt x="181" y="140"/>
                    <a:pt x="203" y="135"/>
                  </a:cubicBezTo>
                  <a:cubicBezTo>
                    <a:pt x="203" y="135"/>
                    <a:pt x="204" y="136"/>
                    <a:pt x="204" y="136"/>
                  </a:cubicBezTo>
                  <a:cubicBezTo>
                    <a:pt x="203" y="137"/>
                    <a:pt x="201" y="137"/>
                    <a:pt x="200" y="138"/>
                  </a:cubicBezTo>
                  <a:cubicBezTo>
                    <a:pt x="171" y="146"/>
                    <a:pt x="143" y="153"/>
                    <a:pt x="114" y="161"/>
                  </a:cubicBezTo>
                  <a:cubicBezTo>
                    <a:pt x="112" y="162"/>
                    <a:pt x="111" y="162"/>
                    <a:pt x="110" y="162"/>
                  </a:cubicBezTo>
                  <a:cubicBezTo>
                    <a:pt x="108" y="162"/>
                    <a:pt x="107" y="160"/>
                    <a:pt x="107" y="156"/>
                  </a:cubicBezTo>
                  <a:cubicBezTo>
                    <a:pt x="107" y="155"/>
                    <a:pt x="107" y="154"/>
                    <a:pt x="106" y="152"/>
                  </a:cubicBezTo>
                  <a:cubicBezTo>
                    <a:pt x="106" y="148"/>
                    <a:pt x="108" y="146"/>
                    <a:pt x="112" y="145"/>
                  </a:cubicBezTo>
                  <a:cubicBezTo>
                    <a:pt x="119" y="143"/>
                    <a:pt x="127" y="141"/>
                    <a:pt x="134" y="140"/>
                  </a:cubicBezTo>
                  <a:cubicBezTo>
                    <a:pt x="135" y="140"/>
                    <a:pt x="135" y="140"/>
                    <a:pt x="136" y="140"/>
                  </a:cubicBezTo>
                  <a:cubicBezTo>
                    <a:pt x="137" y="140"/>
                    <a:pt x="139" y="140"/>
                    <a:pt x="141" y="140"/>
                  </a:cubicBezTo>
                  <a:cubicBezTo>
                    <a:pt x="141" y="141"/>
                    <a:pt x="141" y="141"/>
                    <a:pt x="141" y="142"/>
                  </a:cubicBezTo>
                  <a:cubicBezTo>
                    <a:pt x="131" y="144"/>
                    <a:pt x="120" y="147"/>
                    <a:pt x="110" y="150"/>
                  </a:cubicBezTo>
                  <a:cubicBezTo>
                    <a:pt x="110" y="151"/>
                    <a:pt x="110" y="151"/>
                    <a:pt x="110" y="152"/>
                  </a:cubicBezTo>
                  <a:cubicBezTo>
                    <a:pt x="131" y="146"/>
                    <a:pt x="153" y="140"/>
                    <a:pt x="175" y="134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2" y="134"/>
                    <a:pt x="169" y="135"/>
                    <a:pt x="167" y="135"/>
                  </a:cubicBezTo>
                  <a:moveTo>
                    <a:pt x="72" y="191"/>
                  </a:moveTo>
                  <a:cubicBezTo>
                    <a:pt x="69" y="187"/>
                    <a:pt x="65" y="183"/>
                    <a:pt x="62" y="179"/>
                  </a:cubicBezTo>
                  <a:cubicBezTo>
                    <a:pt x="55" y="170"/>
                    <a:pt x="48" y="162"/>
                    <a:pt x="41" y="153"/>
                  </a:cubicBezTo>
                  <a:cubicBezTo>
                    <a:pt x="35" y="146"/>
                    <a:pt x="29" y="139"/>
                    <a:pt x="23" y="132"/>
                  </a:cubicBezTo>
                  <a:cubicBezTo>
                    <a:pt x="20" y="128"/>
                    <a:pt x="16" y="123"/>
                    <a:pt x="12" y="118"/>
                  </a:cubicBezTo>
                  <a:cubicBezTo>
                    <a:pt x="9" y="114"/>
                    <a:pt x="10" y="109"/>
                    <a:pt x="11" y="104"/>
                  </a:cubicBezTo>
                  <a:cubicBezTo>
                    <a:pt x="24" y="113"/>
                    <a:pt x="37" y="122"/>
                    <a:pt x="48" y="132"/>
                  </a:cubicBezTo>
                  <a:cubicBezTo>
                    <a:pt x="59" y="142"/>
                    <a:pt x="69" y="154"/>
                    <a:pt x="80" y="165"/>
                  </a:cubicBezTo>
                  <a:cubicBezTo>
                    <a:pt x="80" y="164"/>
                    <a:pt x="81" y="164"/>
                    <a:pt x="81" y="163"/>
                  </a:cubicBezTo>
                  <a:cubicBezTo>
                    <a:pt x="76" y="157"/>
                    <a:pt x="71" y="151"/>
                    <a:pt x="65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73" y="151"/>
                    <a:pt x="81" y="157"/>
                    <a:pt x="89" y="163"/>
                  </a:cubicBezTo>
                  <a:cubicBezTo>
                    <a:pt x="86" y="164"/>
                    <a:pt x="83" y="165"/>
                    <a:pt x="79" y="166"/>
                  </a:cubicBezTo>
                  <a:cubicBezTo>
                    <a:pt x="78" y="166"/>
                    <a:pt x="78" y="167"/>
                    <a:pt x="77" y="168"/>
                  </a:cubicBezTo>
                  <a:cubicBezTo>
                    <a:pt x="71" y="174"/>
                    <a:pt x="69" y="181"/>
                    <a:pt x="72" y="188"/>
                  </a:cubicBezTo>
                  <a:cubicBezTo>
                    <a:pt x="72" y="189"/>
                    <a:pt x="72" y="190"/>
                    <a:pt x="72" y="191"/>
                  </a:cubicBezTo>
                  <a:moveTo>
                    <a:pt x="151" y="130"/>
                  </a:moveTo>
                  <a:cubicBezTo>
                    <a:pt x="150" y="130"/>
                    <a:pt x="149" y="129"/>
                    <a:pt x="148" y="127"/>
                  </a:cubicBezTo>
                  <a:cubicBezTo>
                    <a:pt x="147" y="124"/>
                    <a:pt x="147" y="122"/>
                    <a:pt x="151" y="121"/>
                  </a:cubicBezTo>
                  <a:cubicBezTo>
                    <a:pt x="179" y="111"/>
                    <a:pt x="207" y="101"/>
                    <a:pt x="235" y="91"/>
                  </a:cubicBezTo>
                  <a:cubicBezTo>
                    <a:pt x="235" y="91"/>
                    <a:pt x="236" y="91"/>
                    <a:pt x="237" y="91"/>
                  </a:cubicBezTo>
                  <a:cubicBezTo>
                    <a:pt x="234" y="96"/>
                    <a:pt x="233" y="101"/>
                    <a:pt x="227" y="103"/>
                  </a:cubicBezTo>
                  <a:cubicBezTo>
                    <a:pt x="202" y="112"/>
                    <a:pt x="178" y="120"/>
                    <a:pt x="154" y="129"/>
                  </a:cubicBezTo>
                  <a:cubicBezTo>
                    <a:pt x="153" y="129"/>
                    <a:pt x="152" y="130"/>
                    <a:pt x="151" y="130"/>
                  </a:cubicBezTo>
                  <a:moveTo>
                    <a:pt x="98" y="163"/>
                  </a:moveTo>
                  <a:cubicBezTo>
                    <a:pt x="95" y="161"/>
                    <a:pt x="93" y="160"/>
                    <a:pt x="91" y="158"/>
                  </a:cubicBezTo>
                  <a:cubicBezTo>
                    <a:pt x="79" y="149"/>
                    <a:pt x="66" y="139"/>
                    <a:pt x="54" y="129"/>
                  </a:cubicBezTo>
                  <a:cubicBezTo>
                    <a:pt x="41" y="119"/>
                    <a:pt x="28" y="109"/>
                    <a:pt x="15" y="99"/>
                  </a:cubicBezTo>
                  <a:cubicBezTo>
                    <a:pt x="9" y="95"/>
                    <a:pt x="8" y="89"/>
                    <a:pt x="9" y="82"/>
                  </a:cubicBezTo>
                  <a:cubicBezTo>
                    <a:pt x="10" y="79"/>
                    <a:pt x="11" y="76"/>
                    <a:pt x="13" y="72"/>
                  </a:cubicBezTo>
                  <a:cubicBezTo>
                    <a:pt x="13" y="79"/>
                    <a:pt x="19" y="79"/>
                    <a:pt x="22" y="82"/>
                  </a:cubicBezTo>
                  <a:cubicBezTo>
                    <a:pt x="29" y="86"/>
                    <a:pt x="36" y="92"/>
                    <a:pt x="43" y="97"/>
                  </a:cubicBezTo>
                  <a:cubicBezTo>
                    <a:pt x="59" y="108"/>
                    <a:pt x="75" y="120"/>
                    <a:pt x="92" y="132"/>
                  </a:cubicBezTo>
                  <a:cubicBezTo>
                    <a:pt x="93" y="133"/>
                    <a:pt x="95" y="134"/>
                    <a:pt x="98" y="135"/>
                  </a:cubicBezTo>
                  <a:cubicBezTo>
                    <a:pt x="81" y="120"/>
                    <a:pt x="64" y="107"/>
                    <a:pt x="46" y="94"/>
                  </a:cubicBezTo>
                  <a:cubicBezTo>
                    <a:pt x="71" y="106"/>
                    <a:pt x="96" y="119"/>
                    <a:pt x="122" y="132"/>
                  </a:cubicBezTo>
                  <a:cubicBezTo>
                    <a:pt x="115" y="133"/>
                    <a:pt x="110" y="134"/>
                    <a:pt x="104" y="136"/>
                  </a:cubicBezTo>
                  <a:cubicBezTo>
                    <a:pt x="102" y="136"/>
                    <a:pt x="100" y="138"/>
                    <a:pt x="99" y="139"/>
                  </a:cubicBezTo>
                  <a:cubicBezTo>
                    <a:pt x="95" y="145"/>
                    <a:pt x="95" y="152"/>
                    <a:pt x="98" y="163"/>
                  </a:cubicBezTo>
                  <a:moveTo>
                    <a:pt x="124" y="102"/>
                  </a:moveTo>
                  <a:cubicBezTo>
                    <a:pt x="123" y="98"/>
                    <a:pt x="123" y="95"/>
                    <a:pt x="126" y="91"/>
                  </a:cubicBezTo>
                  <a:cubicBezTo>
                    <a:pt x="126" y="90"/>
                    <a:pt x="128" y="89"/>
                    <a:pt x="129" y="89"/>
                  </a:cubicBezTo>
                  <a:cubicBezTo>
                    <a:pt x="153" y="83"/>
                    <a:pt x="177" y="77"/>
                    <a:pt x="201" y="70"/>
                  </a:cubicBezTo>
                  <a:cubicBezTo>
                    <a:pt x="208" y="69"/>
                    <a:pt x="216" y="67"/>
                    <a:pt x="223" y="65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192" y="76"/>
                    <a:pt x="165" y="82"/>
                    <a:pt x="139" y="88"/>
                  </a:cubicBezTo>
                  <a:cubicBezTo>
                    <a:pt x="139" y="88"/>
                    <a:pt x="139" y="89"/>
                    <a:pt x="139" y="89"/>
                  </a:cubicBezTo>
                  <a:cubicBezTo>
                    <a:pt x="167" y="83"/>
                    <a:pt x="194" y="77"/>
                    <a:pt x="222" y="71"/>
                  </a:cubicBezTo>
                  <a:cubicBezTo>
                    <a:pt x="222" y="74"/>
                    <a:pt x="222" y="77"/>
                    <a:pt x="223" y="81"/>
                  </a:cubicBezTo>
                  <a:cubicBezTo>
                    <a:pt x="190" y="89"/>
                    <a:pt x="157" y="97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34" y="102"/>
                    <a:pt x="144" y="99"/>
                    <a:pt x="153" y="96"/>
                  </a:cubicBezTo>
                  <a:cubicBezTo>
                    <a:pt x="153" y="96"/>
                    <a:pt x="153" y="96"/>
                    <a:pt x="153" y="95"/>
                  </a:cubicBezTo>
                  <a:cubicBezTo>
                    <a:pt x="143" y="98"/>
                    <a:pt x="134" y="100"/>
                    <a:pt x="124" y="102"/>
                  </a:cubicBezTo>
                  <a:moveTo>
                    <a:pt x="140" y="134"/>
                  </a:moveTo>
                  <a:cubicBezTo>
                    <a:pt x="134" y="131"/>
                    <a:pt x="128" y="128"/>
                    <a:pt x="122" y="125"/>
                  </a:cubicBezTo>
                  <a:cubicBezTo>
                    <a:pt x="111" y="120"/>
                    <a:pt x="100" y="115"/>
                    <a:pt x="89" y="109"/>
                  </a:cubicBezTo>
                  <a:cubicBezTo>
                    <a:pt x="79" y="104"/>
                    <a:pt x="69" y="99"/>
                    <a:pt x="59" y="94"/>
                  </a:cubicBezTo>
                  <a:cubicBezTo>
                    <a:pt x="51" y="90"/>
                    <a:pt x="43" y="87"/>
                    <a:pt x="35" y="83"/>
                  </a:cubicBezTo>
                  <a:cubicBezTo>
                    <a:pt x="31" y="80"/>
                    <a:pt x="26" y="78"/>
                    <a:pt x="22" y="76"/>
                  </a:cubicBezTo>
                  <a:cubicBezTo>
                    <a:pt x="18" y="74"/>
                    <a:pt x="17" y="64"/>
                    <a:pt x="20" y="62"/>
                  </a:cubicBezTo>
                  <a:cubicBezTo>
                    <a:pt x="23" y="60"/>
                    <a:pt x="27" y="62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1" y="58"/>
                    <a:pt x="31" y="59"/>
                  </a:cubicBezTo>
                  <a:cubicBezTo>
                    <a:pt x="34" y="61"/>
                    <a:pt x="38" y="63"/>
                    <a:pt x="41" y="65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7" y="64"/>
                    <a:pt x="33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2" y="64"/>
                    <a:pt x="34" y="65"/>
                  </a:cubicBezTo>
                  <a:cubicBezTo>
                    <a:pt x="58" y="76"/>
                    <a:pt x="80" y="92"/>
                    <a:pt x="102" y="106"/>
                  </a:cubicBezTo>
                  <a:cubicBezTo>
                    <a:pt x="107" y="110"/>
                    <a:pt x="112" y="114"/>
                    <a:pt x="117" y="117"/>
                  </a:cubicBezTo>
                  <a:cubicBezTo>
                    <a:pt x="118" y="118"/>
                    <a:pt x="119" y="118"/>
                    <a:pt x="120" y="118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26" y="117"/>
                    <a:pt x="132" y="116"/>
                    <a:pt x="137" y="114"/>
                  </a:cubicBezTo>
                  <a:cubicBezTo>
                    <a:pt x="151" y="111"/>
                    <a:pt x="164" y="107"/>
                    <a:pt x="178" y="103"/>
                  </a:cubicBezTo>
                  <a:cubicBezTo>
                    <a:pt x="181" y="102"/>
                    <a:pt x="185" y="101"/>
                    <a:pt x="188" y="101"/>
                  </a:cubicBezTo>
                  <a:cubicBezTo>
                    <a:pt x="182" y="103"/>
                    <a:pt x="175" y="105"/>
                    <a:pt x="169" y="107"/>
                  </a:cubicBezTo>
                  <a:cubicBezTo>
                    <a:pt x="162" y="109"/>
                    <a:pt x="156" y="112"/>
                    <a:pt x="149" y="114"/>
                  </a:cubicBezTo>
                  <a:cubicBezTo>
                    <a:pt x="141" y="116"/>
                    <a:pt x="137" y="124"/>
                    <a:pt x="139" y="132"/>
                  </a:cubicBezTo>
                  <a:cubicBezTo>
                    <a:pt x="140" y="132"/>
                    <a:pt x="140" y="133"/>
                    <a:pt x="140" y="134"/>
                  </a:cubicBezTo>
                  <a:moveTo>
                    <a:pt x="117" y="111"/>
                  </a:moveTo>
                  <a:cubicBezTo>
                    <a:pt x="112" y="108"/>
                    <a:pt x="108" y="106"/>
                    <a:pt x="104" y="103"/>
                  </a:cubicBezTo>
                  <a:cubicBezTo>
                    <a:pt x="92" y="95"/>
                    <a:pt x="80" y="87"/>
                    <a:pt x="68" y="79"/>
                  </a:cubicBezTo>
                  <a:cubicBezTo>
                    <a:pt x="56" y="71"/>
                    <a:pt x="44" y="62"/>
                    <a:pt x="31" y="54"/>
                  </a:cubicBezTo>
                  <a:cubicBezTo>
                    <a:pt x="29" y="52"/>
                    <a:pt x="26" y="51"/>
                    <a:pt x="23" y="49"/>
                  </a:cubicBezTo>
                  <a:cubicBezTo>
                    <a:pt x="22" y="48"/>
                    <a:pt x="21" y="47"/>
                    <a:pt x="21" y="46"/>
                  </a:cubicBezTo>
                  <a:cubicBezTo>
                    <a:pt x="19" y="39"/>
                    <a:pt x="18" y="33"/>
                    <a:pt x="22" y="26"/>
                  </a:cubicBezTo>
                  <a:cubicBezTo>
                    <a:pt x="23" y="25"/>
                    <a:pt x="24" y="24"/>
                    <a:pt x="25" y="24"/>
                  </a:cubicBezTo>
                  <a:cubicBezTo>
                    <a:pt x="41" y="20"/>
                    <a:pt x="57" y="17"/>
                    <a:pt x="73" y="14"/>
                  </a:cubicBezTo>
                  <a:cubicBezTo>
                    <a:pt x="87" y="11"/>
                    <a:pt x="101" y="8"/>
                    <a:pt x="115" y="5"/>
                  </a:cubicBezTo>
                  <a:cubicBezTo>
                    <a:pt x="117" y="5"/>
                    <a:pt x="119" y="5"/>
                    <a:pt x="121" y="5"/>
                  </a:cubicBezTo>
                  <a:cubicBezTo>
                    <a:pt x="123" y="5"/>
                    <a:pt x="126" y="5"/>
                    <a:pt x="129" y="7"/>
                  </a:cubicBezTo>
                  <a:cubicBezTo>
                    <a:pt x="162" y="23"/>
                    <a:pt x="194" y="38"/>
                    <a:pt x="227" y="54"/>
                  </a:cubicBezTo>
                  <a:cubicBezTo>
                    <a:pt x="227" y="55"/>
                    <a:pt x="228" y="55"/>
                    <a:pt x="229" y="55"/>
                  </a:cubicBezTo>
                  <a:cubicBezTo>
                    <a:pt x="210" y="60"/>
                    <a:pt x="192" y="64"/>
                    <a:pt x="174" y="69"/>
                  </a:cubicBezTo>
                  <a:cubicBezTo>
                    <a:pt x="157" y="73"/>
                    <a:pt x="141" y="77"/>
                    <a:pt x="124" y="82"/>
                  </a:cubicBezTo>
                  <a:cubicBezTo>
                    <a:pt x="123" y="82"/>
                    <a:pt x="122" y="83"/>
                    <a:pt x="121" y="83"/>
                  </a:cubicBezTo>
                  <a:cubicBezTo>
                    <a:pt x="115" y="91"/>
                    <a:pt x="112" y="99"/>
                    <a:pt x="116" y="109"/>
                  </a:cubicBezTo>
                  <a:cubicBezTo>
                    <a:pt x="116" y="109"/>
                    <a:pt x="117" y="110"/>
                    <a:pt x="117" y="111"/>
                  </a:cubicBezTo>
                  <a:moveTo>
                    <a:pt x="122" y="0"/>
                  </a:moveTo>
                  <a:cubicBezTo>
                    <a:pt x="122" y="0"/>
                    <a:pt x="121" y="0"/>
                    <a:pt x="121" y="1"/>
                  </a:cubicBezTo>
                  <a:cubicBezTo>
                    <a:pt x="113" y="2"/>
                    <a:pt x="105" y="4"/>
                    <a:pt x="97" y="5"/>
                  </a:cubicBezTo>
                  <a:cubicBezTo>
                    <a:pt x="74" y="10"/>
                    <a:pt x="51" y="14"/>
                    <a:pt x="28" y="18"/>
                  </a:cubicBezTo>
                  <a:cubicBezTo>
                    <a:pt x="21" y="19"/>
                    <a:pt x="18" y="23"/>
                    <a:pt x="16" y="28"/>
                  </a:cubicBezTo>
                  <a:cubicBezTo>
                    <a:pt x="14" y="34"/>
                    <a:pt x="14" y="40"/>
                    <a:pt x="15" y="46"/>
                  </a:cubicBezTo>
                  <a:cubicBezTo>
                    <a:pt x="16" y="50"/>
                    <a:pt x="20" y="51"/>
                    <a:pt x="23" y="53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3" y="56"/>
                    <a:pt x="22" y="56"/>
                    <a:pt x="21" y="56"/>
                  </a:cubicBezTo>
                  <a:cubicBezTo>
                    <a:pt x="20" y="57"/>
                    <a:pt x="17" y="57"/>
                    <a:pt x="16" y="58"/>
                  </a:cubicBezTo>
                  <a:cubicBezTo>
                    <a:pt x="15" y="60"/>
                    <a:pt x="14" y="63"/>
                    <a:pt x="13" y="65"/>
                  </a:cubicBezTo>
                  <a:cubicBezTo>
                    <a:pt x="13" y="66"/>
                    <a:pt x="12" y="67"/>
                    <a:pt x="11" y="68"/>
                  </a:cubicBezTo>
                  <a:cubicBezTo>
                    <a:pt x="10" y="69"/>
                    <a:pt x="7" y="70"/>
                    <a:pt x="6" y="72"/>
                  </a:cubicBezTo>
                  <a:cubicBezTo>
                    <a:pt x="3" y="77"/>
                    <a:pt x="2" y="83"/>
                    <a:pt x="3" y="90"/>
                  </a:cubicBezTo>
                  <a:cubicBezTo>
                    <a:pt x="5" y="95"/>
                    <a:pt x="6" y="101"/>
                    <a:pt x="5" y="107"/>
                  </a:cubicBezTo>
                  <a:cubicBezTo>
                    <a:pt x="3" y="116"/>
                    <a:pt x="7" y="123"/>
                    <a:pt x="13" y="128"/>
                  </a:cubicBezTo>
                  <a:cubicBezTo>
                    <a:pt x="14" y="129"/>
                    <a:pt x="15" y="131"/>
                    <a:pt x="14" y="132"/>
                  </a:cubicBezTo>
                  <a:cubicBezTo>
                    <a:pt x="13" y="133"/>
                    <a:pt x="12" y="134"/>
                    <a:pt x="11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9" y="134"/>
                    <a:pt x="9" y="133"/>
                    <a:pt x="8" y="133"/>
                  </a:cubicBezTo>
                  <a:cubicBezTo>
                    <a:pt x="6" y="133"/>
                    <a:pt x="5" y="135"/>
                    <a:pt x="4" y="137"/>
                  </a:cubicBezTo>
                  <a:cubicBezTo>
                    <a:pt x="0" y="145"/>
                    <a:pt x="0" y="152"/>
                    <a:pt x="2" y="160"/>
                  </a:cubicBezTo>
                  <a:cubicBezTo>
                    <a:pt x="3" y="161"/>
                    <a:pt x="4" y="163"/>
                    <a:pt x="6" y="164"/>
                  </a:cubicBezTo>
                  <a:cubicBezTo>
                    <a:pt x="18" y="173"/>
                    <a:pt x="30" y="181"/>
                    <a:pt x="43" y="190"/>
                  </a:cubicBezTo>
                  <a:cubicBezTo>
                    <a:pt x="65" y="205"/>
                    <a:pt x="87" y="221"/>
                    <a:pt x="109" y="236"/>
                  </a:cubicBezTo>
                  <a:cubicBezTo>
                    <a:pt x="110" y="237"/>
                    <a:pt x="112" y="238"/>
                    <a:pt x="113" y="238"/>
                  </a:cubicBezTo>
                  <a:cubicBezTo>
                    <a:pt x="114" y="238"/>
                    <a:pt x="116" y="237"/>
                    <a:pt x="117" y="237"/>
                  </a:cubicBezTo>
                  <a:cubicBezTo>
                    <a:pt x="124" y="234"/>
                    <a:pt x="131" y="231"/>
                    <a:pt x="138" y="228"/>
                  </a:cubicBezTo>
                  <a:cubicBezTo>
                    <a:pt x="163" y="218"/>
                    <a:pt x="188" y="208"/>
                    <a:pt x="213" y="197"/>
                  </a:cubicBezTo>
                  <a:cubicBezTo>
                    <a:pt x="217" y="195"/>
                    <a:pt x="217" y="193"/>
                    <a:pt x="214" y="190"/>
                  </a:cubicBezTo>
                  <a:cubicBezTo>
                    <a:pt x="211" y="188"/>
                    <a:pt x="209" y="187"/>
                    <a:pt x="207" y="185"/>
                  </a:cubicBezTo>
                  <a:cubicBezTo>
                    <a:pt x="204" y="183"/>
                    <a:pt x="204" y="180"/>
                    <a:pt x="206" y="177"/>
                  </a:cubicBezTo>
                  <a:cubicBezTo>
                    <a:pt x="209" y="174"/>
                    <a:pt x="212" y="171"/>
                    <a:pt x="214" y="168"/>
                  </a:cubicBezTo>
                  <a:cubicBezTo>
                    <a:pt x="215" y="167"/>
                    <a:pt x="214" y="165"/>
                    <a:pt x="214" y="164"/>
                  </a:cubicBezTo>
                  <a:cubicBezTo>
                    <a:pt x="213" y="163"/>
                    <a:pt x="211" y="162"/>
                    <a:pt x="209" y="161"/>
                  </a:cubicBezTo>
                  <a:cubicBezTo>
                    <a:pt x="205" y="159"/>
                    <a:pt x="200" y="157"/>
                    <a:pt x="194" y="154"/>
                  </a:cubicBezTo>
                  <a:cubicBezTo>
                    <a:pt x="196" y="153"/>
                    <a:pt x="197" y="152"/>
                    <a:pt x="199" y="152"/>
                  </a:cubicBezTo>
                  <a:cubicBezTo>
                    <a:pt x="199" y="151"/>
                    <a:pt x="200" y="150"/>
                    <a:pt x="201" y="150"/>
                  </a:cubicBezTo>
                  <a:cubicBezTo>
                    <a:pt x="202" y="149"/>
                    <a:pt x="202" y="148"/>
                    <a:pt x="203" y="148"/>
                  </a:cubicBezTo>
                  <a:cubicBezTo>
                    <a:pt x="208" y="146"/>
                    <a:pt x="213" y="145"/>
                    <a:pt x="217" y="144"/>
                  </a:cubicBezTo>
                  <a:cubicBezTo>
                    <a:pt x="218" y="143"/>
                    <a:pt x="219" y="142"/>
                    <a:pt x="219" y="142"/>
                  </a:cubicBezTo>
                  <a:cubicBezTo>
                    <a:pt x="219" y="141"/>
                    <a:pt x="219" y="139"/>
                    <a:pt x="218" y="138"/>
                  </a:cubicBezTo>
                  <a:cubicBezTo>
                    <a:pt x="216" y="137"/>
                    <a:pt x="214" y="136"/>
                    <a:pt x="213" y="135"/>
                  </a:cubicBezTo>
                  <a:cubicBezTo>
                    <a:pt x="208" y="132"/>
                    <a:pt x="207" y="131"/>
                    <a:pt x="209" y="126"/>
                  </a:cubicBezTo>
                  <a:cubicBezTo>
                    <a:pt x="209" y="125"/>
                    <a:pt x="210" y="124"/>
                    <a:pt x="210" y="123"/>
                  </a:cubicBezTo>
                  <a:cubicBezTo>
                    <a:pt x="212" y="117"/>
                    <a:pt x="219" y="116"/>
                    <a:pt x="223" y="113"/>
                  </a:cubicBezTo>
                  <a:cubicBezTo>
                    <a:pt x="228" y="110"/>
                    <a:pt x="234" y="109"/>
                    <a:pt x="239" y="107"/>
                  </a:cubicBezTo>
                  <a:cubicBezTo>
                    <a:pt x="240" y="107"/>
                    <a:pt x="241" y="106"/>
                    <a:pt x="241" y="105"/>
                  </a:cubicBezTo>
                  <a:cubicBezTo>
                    <a:pt x="241" y="104"/>
                    <a:pt x="240" y="103"/>
                    <a:pt x="240" y="103"/>
                  </a:cubicBezTo>
                  <a:cubicBezTo>
                    <a:pt x="239" y="102"/>
                    <a:pt x="237" y="101"/>
                    <a:pt x="237" y="101"/>
                  </a:cubicBezTo>
                  <a:cubicBezTo>
                    <a:pt x="238" y="96"/>
                    <a:pt x="239" y="92"/>
                    <a:pt x="240" y="89"/>
                  </a:cubicBezTo>
                  <a:cubicBezTo>
                    <a:pt x="241" y="88"/>
                    <a:pt x="241" y="87"/>
                    <a:pt x="242" y="87"/>
                  </a:cubicBezTo>
                  <a:cubicBezTo>
                    <a:pt x="244" y="85"/>
                    <a:pt x="244" y="83"/>
                    <a:pt x="241" y="81"/>
                  </a:cubicBezTo>
                  <a:cubicBezTo>
                    <a:pt x="238" y="80"/>
                    <a:pt x="234" y="78"/>
                    <a:pt x="230" y="77"/>
                  </a:cubicBezTo>
                  <a:cubicBezTo>
                    <a:pt x="228" y="76"/>
                    <a:pt x="227" y="75"/>
                    <a:pt x="227" y="73"/>
                  </a:cubicBezTo>
                  <a:cubicBezTo>
                    <a:pt x="227" y="68"/>
                    <a:pt x="229" y="64"/>
                    <a:pt x="233" y="61"/>
                  </a:cubicBezTo>
                  <a:cubicBezTo>
                    <a:pt x="239" y="58"/>
                    <a:pt x="238" y="55"/>
                    <a:pt x="233" y="52"/>
                  </a:cubicBezTo>
                  <a:cubicBezTo>
                    <a:pt x="231" y="52"/>
                    <a:pt x="230" y="51"/>
                    <a:pt x="229" y="51"/>
                  </a:cubicBezTo>
                  <a:cubicBezTo>
                    <a:pt x="194" y="34"/>
                    <a:pt x="160" y="18"/>
                    <a:pt x="126" y="1"/>
                  </a:cubicBezTo>
                  <a:cubicBezTo>
                    <a:pt x="125" y="1"/>
                    <a:pt x="123" y="0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0"/>
            <p:cNvSpPr>
              <a:spLocks/>
            </p:cNvSpPr>
            <p:nvPr userDrawn="1"/>
          </p:nvSpPr>
          <p:spPr bwMode="auto">
            <a:xfrm>
              <a:off x="1444625" y="3165475"/>
              <a:ext cx="230188" cy="139700"/>
            </a:xfrm>
            <a:custGeom>
              <a:avLst/>
              <a:gdLst>
                <a:gd name="T0" fmla="*/ 0 w 94"/>
                <a:gd name="T1" fmla="*/ 0 h 57"/>
                <a:gd name="T2" fmla="*/ 94 w 94"/>
                <a:gd name="T3" fmla="*/ 57 h 57"/>
                <a:gd name="T4" fmla="*/ 0 w 94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57">
                  <a:moveTo>
                    <a:pt x="0" y="0"/>
                  </a:moveTo>
                  <a:cubicBezTo>
                    <a:pt x="31" y="20"/>
                    <a:pt x="62" y="39"/>
                    <a:pt x="94" y="57"/>
                  </a:cubicBezTo>
                  <a:cubicBezTo>
                    <a:pt x="92" y="52"/>
                    <a:pt x="5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1"/>
            <p:cNvSpPr>
              <a:spLocks/>
            </p:cNvSpPr>
            <p:nvPr userDrawn="1"/>
          </p:nvSpPr>
          <p:spPr bwMode="auto">
            <a:xfrm>
              <a:off x="1693863" y="3297238"/>
              <a:ext cx="188913" cy="47625"/>
            </a:xfrm>
            <a:custGeom>
              <a:avLst/>
              <a:gdLst>
                <a:gd name="T0" fmla="*/ 76 w 77"/>
                <a:gd name="T1" fmla="*/ 0 h 19"/>
                <a:gd name="T2" fmla="*/ 0 w 77"/>
                <a:gd name="T3" fmla="*/ 17 h 19"/>
                <a:gd name="T4" fmla="*/ 1 w 77"/>
                <a:gd name="T5" fmla="*/ 19 h 19"/>
                <a:gd name="T6" fmla="*/ 77 w 77"/>
                <a:gd name="T7" fmla="*/ 2 h 19"/>
                <a:gd name="T8" fmla="*/ 76 w 7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9">
                  <a:moveTo>
                    <a:pt x="76" y="0"/>
                  </a:moveTo>
                  <a:cubicBezTo>
                    <a:pt x="51" y="6"/>
                    <a:pt x="26" y="11"/>
                    <a:pt x="0" y="17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26" y="13"/>
                    <a:pt x="51" y="7"/>
                    <a:pt x="77" y="2"/>
                  </a:cubicBezTo>
                  <a:cubicBezTo>
                    <a:pt x="76" y="1"/>
                    <a:pt x="76" y="1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2"/>
            <p:cNvSpPr>
              <a:spLocks/>
            </p:cNvSpPr>
            <p:nvPr userDrawn="1"/>
          </p:nvSpPr>
          <p:spPr bwMode="auto">
            <a:xfrm>
              <a:off x="1706563" y="3570288"/>
              <a:ext cx="150813" cy="63500"/>
            </a:xfrm>
            <a:custGeom>
              <a:avLst/>
              <a:gdLst>
                <a:gd name="T0" fmla="*/ 61 w 62"/>
                <a:gd name="T1" fmla="*/ 0 h 26"/>
                <a:gd name="T2" fmla="*/ 0 w 62"/>
                <a:gd name="T3" fmla="*/ 25 h 26"/>
                <a:gd name="T4" fmla="*/ 0 w 62"/>
                <a:gd name="T5" fmla="*/ 26 h 26"/>
                <a:gd name="T6" fmla="*/ 62 w 62"/>
                <a:gd name="T7" fmla="*/ 1 h 26"/>
                <a:gd name="T8" fmla="*/ 61 w 6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1" y="0"/>
                  </a:moveTo>
                  <a:cubicBezTo>
                    <a:pt x="41" y="8"/>
                    <a:pt x="20" y="16"/>
                    <a:pt x="0" y="25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21" y="18"/>
                    <a:pt x="41" y="9"/>
                    <a:pt x="62" y="1"/>
                  </a:cubicBezTo>
                  <a:cubicBezTo>
                    <a:pt x="62" y="1"/>
                    <a:pt x="61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3"/>
            <p:cNvSpPr>
              <a:spLocks/>
            </p:cNvSpPr>
            <p:nvPr userDrawn="1"/>
          </p:nvSpPr>
          <p:spPr bwMode="auto">
            <a:xfrm>
              <a:off x="1755775" y="3335338"/>
              <a:ext cx="192088" cy="73025"/>
            </a:xfrm>
            <a:custGeom>
              <a:avLst/>
              <a:gdLst>
                <a:gd name="T0" fmla="*/ 78 w 79"/>
                <a:gd name="T1" fmla="*/ 0 h 30"/>
                <a:gd name="T2" fmla="*/ 0 w 79"/>
                <a:gd name="T3" fmla="*/ 28 h 30"/>
                <a:gd name="T4" fmla="*/ 1 w 79"/>
                <a:gd name="T5" fmla="*/ 30 h 30"/>
                <a:gd name="T6" fmla="*/ 79 w 79"/>
                <a:gd name="T7" fmla="*/ 1 h 30"/>
                <a:gd name="T8" fmla="*/ 78 w 7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0">
                  <a:moveTo>
                    <a:pt x="78" y="0"/>
                  </a:moveTo>
                  <a:cubicBezTo>
                    <a:pt x="52" y="9"/>
                    <a:pt x="26" y="18"/>
                    <a:pt x="0" y="28"/>
                  </a:cubicBezTo>
                  <a:cubicBezTo>
                    <a:pt x="0" y="29"/>
                    <a:pt x="1" y="29"/>
                    <a:pt x="1" y="30"/>
                  </a:cubicBezTo>
                  <a:cubicBezTo>
                    <a:pt x="27" y="20"/>
                    <a:pt x="53" y="11"/>
                    <a:pt x="79" y="1"/>
                  </a:cubicBezTo>
                  <a:cubicBezTo>
                    <a:pt x="78" y="1"/>
                    <a:pt x="78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4"/>
            <p:cNvSpPr>
              <a:spLocks/>
            </p:cNvSpPr>
            <p:nvPr userDrawn="1"/>
          </p:nvSpPr>
          <p:spPr bwMode="auto">
            <a:xfrm>
              <a:off x="1757363" y="3346450"/>
              <a:ext cx="180975" cy="69850"/>
            </a:xfrm>
            <a:custGeom>
              <a:avLst/>
              <a:gdLst>
                <a:gd name="T0" fmla="*/ 74 w 74"/>
                <a:gd name="T1" fmla="*/ 0 h 28"/>
                <a:gd name="T2" fmla="*/ 0 w 74"/>
                <a:gd name="T3" fmla="*/ 27 h 28"/>
                <a:gd name="T4" fmla="*/ 1 w 74"/>
                <a:gd name="T5" fmla="*/ 28 h 28"/>
                <a:gd name="T6" fmla="*/ 74 w 74"/>
                <a:gd name="T7" fmla="*/ 2 h 28"/>
                <a:gd name="T8" fmla="*/ 74 w 7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8">
                  <a:moveTo>
                    <a:pt x="74" y="0"/>
                  </a:moveTo>
                  <a:cubicBezTo>
                    <a:pt x="49" y="9"/>
                    <a:pt x="25" y="18"/>
                    <a:pt x="0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25" y="19"/>
                    <a:pt x="50" y="11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5"/>
            <p:cNvSpPr>
              <a:spLocks noEditPoints="1"/>
            </p:cNvSpPr>
            <p:nvPr userDrawn="1"/>
          </p:nvSpPr>
          <p:spPr bwMode="auto">
            <a:xfrm>
              <a:off x="4464050" y="4287838"/>
              <a:ext cx="349250" cy="339725"/>
            </a:xfrm>
            <a:custGeom>
              <a:avLst/>
              <a:gdLst>
                <a:gd name="T0" fmla="*/ 120 w 143"/>
                <a:gd name="T1" fmla="*/ 102 h 139"/>
                <a:gd name="T2" fmla="*/ 117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6 w 143"/>
                <a:gd name="T9" fmla="*/ 99 h 139"/>
                <a:gd name="T10" fmla="*/ 92 w 143"/>
                <a:gd name="T11" fmla="*/ 100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2 w 143"/>
                <a:gd name="T21" fmla="*/ 96 h 139"/>
                <a:gd name="T22" fmla="*/ 62 w 143"/>
                <a:gd name="T23" fmla="*/ 98 h 139"/>
                <a:gd name="T24" fmla="*/ 10 w 143"/>
                <a:gd name="T25" fmla="*/ 83 h 139"/>
                <a:gd name="T26" fmla="*/ 47 w 143"/>
                <a:gd name="T27" fmla="*/ 119 h 139"/>
                <a:gd name="T28" fmla="*/ 67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7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3 w 143"/>
                <a:gd name="T47" fmla="*/ 83 h 139"/>
                <a:gd name="T48" fmla="*/ 98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3 w 143"/>
                <a:gd name="T69" fmla="*/ 62 h 139"/>
                <a:gd name="T70" fmla="*/ 82 w 143"/>
                <a:gd name="T71" fmla="*/ 79 h 139"/>
                <a:gd name="T72" fmla="*/ 13 w 143"/>
                <a:gd name="T73" fmla="*/ 44 h 139"/>
                <a:gd name="T74" fmla="*/ 24 w 143"/>
                <a:gd name="T75" fmla="*/ 39 h 139"/>
                <a:gd name="T76" fmla="*/ 69 w 143"/>
                <a:gd name="T77" fmla="*/ 69 h 139"/>
                <a:gd name="T78" fmla="*/ 110 w 143"/>
                <a:gd name="T79" fmla="*/ 59 h 139"/>
                <a:gd name="T80" fmla="*/ 69 w 143"/>
                <a:gd name="T81" fmla="*/ 65 h 139"/>
                <a:gd name="T82" fmla="*/ 12 w 143"/>
                <a:gd name="T83" fmla="*/ 27 h 139"/>
                <a:gd name="T84" fmla="*/ 71 w 143"/>
                <a:gd name="T85" fmla="*/ 3 h 139"/>
                <a:gd name="T86" fmla="*/ 73 w 143"/>
                <a:gd name="T87" fmla="*/ 48 h 139"/>
                <a:gd name="T88" fmla="*/ 71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4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8 w 143"/>
                <a:gd name="T105" fmla="*/ 81 h 139"/>
                <a:gd name="T106" fmla="*/ 140 w 143"/>
                <a:gd name="T107" fmla="*/ 63 h 139"/>
                <a:gd name="T108" fmla="*/ 142 w 143"/>
                <a:gd name="T109" fmla="*/ 51 h 139"/>
                <a:gd name="T110" fmla="*/ 136 w 143"/>
                <a:gd name="T111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6" y="119"/>
                    <a:pt x="84" y="117"/>
                    <a:pt x="90" y="114"/>
                  </a:cubicBezTo>
                  <a:cubicBezTo>
                    <a:pt x="100" y="110"/>
                    <a:pt x="109" y="107"/>
                    <a:pt x="119" y="103"/>
                  </a:cubicBezTo>
                  <a:cubicBezTo>
                    <a:pt x="119" y="103"/>
                    <a:pt x="120" y="102"/>
                    <a:pt x="120" y="102"/>
                  </a:cubicBezTo>
                  <a:cubicBezTo>
                    <a:pt x="116" y="106"/>
                    <a:pt x="110" y="107"/>
                    <a:pt x="104" y="110"/>
                  </a:cubicBezTo>
                  <a:cubicBezTo>
                    <a:pt x="102" y="110"/>
                    <a:pt x="100" y="111"/>
                    <a:pt x="99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8" y="107"/>
                    <a:pt x="118" y="109"/>
                    <a:pt x="118" y="111"/>
                  </a:cubicBezTo>
                  <a:cubicBezTo>
                    <a:pt x="118" y="111"/>
                    <a:pt x="117" y="112"/>
                    <a:pt x="117" y="112"/>
                  </a:cubicBezTo>
                  <a:cubicBezTo>
                    <a:pt x="104" y="118"/>
                    <a:pt x="91" y="123"/>
                    <a:pt x="78" y="128"/>
                  </a:cubicBezTo>
                  <a:cubicBezTo>
                    <a:pt x="75" y="130"/>
                    <a:pt x="72" y="131"/>
                    <a:pt x="69" y="132"/>
                  </a:cubicBezTo>
                  <a:cubicBezTo>
                    <a:pt x="68" y="130"/>
                    <a:pt x="68" y="129"/>
                    <a:pt x="67" y="127"/>
                  </a:cubicBezTo>
                  <a:cubicBezTo>
                    <a:pt x="80" y="122"/>
                    <a:pt x="92" y="117"/>
                    <a:pt x="104" y="113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7"/>
                    <a:pt x="80" y="121"/>
                    <a:pt x="67" y="126"/>
                  </a:cubicBezTo>
                  <a:cubicBezTo>
                    <a:pt x="68" y="125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8" y="96"/>
                    <a:pt x="120" y="97"/>
                  </a:cubicBezTo>
                  <a:cubicBezTo>
                    <a:pt x="119" y="98"/>
                    <a:pt x="118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8" y="94"/>
                    <a:pt x="110" y="92"/>
                  </a:cubicBezTo>
                  <a:cubicBezTo>
                    <a:pt x="110" y="93"/>
                    <a:pt x="110" y="94"/>
                    <a:pt x="110" y="95"/>
                  </a:cubicBezTo>
                  <a:cubicBezTo>
                    <a:pt x="109" y="96"/>
                    <a:pt x="109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3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4"/>
                    <a:pt x="71" y="105"/>
                    <a:pt x="66" y="105"/>
                  </a:cubicBezTo>
                  <a:cubicBezTo>
                    <a:pt x="60" y="107"/>
                    <a:pt x="53" y="108"/>
                    <a:pt x="47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7" y="104"/>
                    <a:pt x="47" y="103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2"/>
                    <a:pt x="52" y="101"/>
                  </a:cubicBezTo>
                  <a:cubicBezTo>
                    <a:pt x="53" y="101"/>
                    <a:pt x="54" y="100"/>
                    <a:pt x="55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6" y="102"/>
                    <a:pt x="53" y="103"/>
                    <a:pt x="50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4" y="99"/>
                    <a:pt x="102" y="96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93" y="97"/>
                    <a:pt x="84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60" y="92"/>
                    <a:pt x="60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2"/>
                  </a:moveTo>
                  <a:cubicBezTo>
                    <a:pt x="10" y="82"/>
                    <a:pt x="10" y="81"/>
                    <a:pt x="11" y="79"/>
                  </a:cubicBezTo>
                  <a:cubicBezTo>
                    <a:pt x="13" y="81"/>
                    <a:pt x="15" y="83"/>
                    <a:pt x="17" y="85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5"/>
                    <a:pt x="13" y="84"/>
                    <a:pt x="10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3" y="85"/>
                    <a:pt x="13" y="86"/>
                  </a:cubicBezTo>
                  <a:cubicBezTo>
                    <a:pt x="20" y="89"/>
                    <a:pt x="25" y="95"/>
                    <a:pt x="29" y="101"/>
                  </a:cubicBezTo>
                  <a:cubicBezTo>
                    <a:pt x="34" y="106"/>
                    <a:pt x="39" y="111"/>
                    <a:pt x="43" y="117"/>
                  </a:cubicBezTo>
                  <a:cubicBezTo>
                    <a:pt x="44" y="118"/>
                    <a:pt x="46" y="119"/>
                    <a:pt x="47" y="119"/>
                  </a:cubicBezTo>
                  <a:cubicBezTo>
                    <a:pt x="48" y="119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6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7" y="110"/>
                    <a:pt x="85" y="111"/>
                  </a:cubicBezTo>
                  <a:cubicBezTo>
                    <a:pt x="81" y="113"/>
                    <a:pt x="76" y="114"/>
                    <a:pt x="71" y="116"/>
                  </a:cubicBezTo>
                  <a:cubicBezTo>
                    <a:pt x="71" y="116"/>
                    <a:pt x="70" y="117"/>
                    <a:pt x="70" y="117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8" y="118"/>
                    <a:pt x="67" y="118"/>
                    <a:pt x="67" y="118"/>
                  </a:cubicBezTo>
                  <a:cubicBezTo>
                    <a:pt x="67" y="117"/>
                    <a:pt x="67" y="117"/>
                    <a:pt x="66" y="117"/>
                  </a:cubicBezTo>
                  <a:cubicBezTo>
                    <a:pt x="65" y="117"/>
                    <a:pt x="64" y="118"/>
                    <a:pt x="64" y="119"/>
                  </a:cubicBezTo>
                  <a:cubicBezTo>
                    <a:pt x="62" y="123"/>
                    <a:pt x="61" y="127"/>
                    <a:pt x="62" y="132"/>
                  </a:cubicBezTo>
                  <a:cubicBezTo>
                    <a:pt x="61" y="131"/>
                    <a:pt x="61" y="131"/>
                    <a:pt x="60" y="131"/>
                  </a:cubicBezTo>
                  <a:cubicBezTo>
                    <a:pt x="51" y="125"/>
                    <a:pt x="43" y="119"/>
                    <a:pt x="34" y="113"/>
                  </a:cubicBezTo>
                  <a:cubicBezTo>
                    <a:pt x="28" y="109"/>
                    <a:pt x="23" y="105"/>
                    <a:pt x="17" y="101"/>
                  </a:cubicBezTo>
                  <a:cubicBezTo>
                    <a:pt x="14" y="99"/>
                    <a:pt x="11" y="97"/>
                    <a:pt x="8" y="95"/>
                  </a:cubicBezTo>
                  <a:cubicBezTo>
                    <a:pt x="6" y="94"/>
                    <a:pt x="5" y="92"/>
                    <a:pt x="5" y="91"/>
                  </a:cubicBezTo>
                  <a:cubicBezTo>
                    <a:pt x="4" y="88"/>
                    <a:pt x="4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8" y="82"/>
                    <a:pt x="8" y="82"/>
                  </a:cubicBezTo>
                  <a:moveTo>
                    <a:pt x="98" y="79"/>
                  </a:moveTo>
                  <a:cubicBezTo>
                    <a:pt x="105" y="76"/>
                    <a:pt x="112" y="74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4" y="76"/>
                    <a:pt x="110" y="77"/>
                    <a:pt x="107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7"/>
                    <a:pt x="119" y="77"/>
                  </a:cubicBezTo>
                  <a:cubicBezTo>
                    <a:pt x="119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1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6"/>
                    <a:pt x="106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9" y="80"/>
                    <a:pt x="118" y="81"/>
                    <a:pt x="117" y="81"/>
                  </a:cubicBezTo>
                  <a:cubicBezTo>
                    <a:pt x="100" y="85"/>
                    <a:pt x="83" y="90"/>
                    <a:pt x="67" y="94"/>
                  </a:cubicBezTo>
                  <a:cubicBezTo>
                    <a:pt x="66" y="95"/>
                    <a:pt x="65" y="95"/>
                    <a:pt x="65" y="95"/>
                  </a:cubicBezTo>
                  <a:cubicBezTo>
                    <a:pt x="63" y="95"/>
                    <a:pt x="63" y="94"/>
                    <a:pt x="63" y="91"/>
                  </a:cubicBezTo>
                  <a:cubicBezTo>
                    <a:pt x="63" y="91"/>
                    <a:pt x="62" y="90"/>
                    <a:pt x="62" y="89"/>
                  </a:cubicBezTo>
                  <a:cubicBezTo>
                    <a:pt x="62" y="87"/>
                    <a:pt x="63" y="86"/>
                    <a:pt x="66" y="85"/>
                  </a:cubicBezTo>
                  <a:cubicBezTo>
                    <a:pt x="70" y="84"/>
                    <a:pt x="74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76" y="85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90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9"/>
                    <a:pt x="99" y="79"/>
                    <a:pt x="98" y="79"/>
                  </a:cubicBezTo>
                  <a:moveTo>
                    <a:pt x="42" y="112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0" y="86"/>
                    <a:pt x="17" y="82"/>
                    <a:pt x="14" y="78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6" y="64"/>
                    <a:pt x="6" y="61"/>
                  </a:cubicBezTo>
                  <a:cubicBezTo>
                    <a:pt x="14" y="67"/>
                    <a:pt x="21" y="71"/>
                    <a:pt x="28" y="77"/>
                  </a:cubicBezTo>
                  <a:cubicBezTo>
                    <a:pt x="35" y="83"/>
                    <a:pt x="40" y="90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9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6"/>
                  </a:cubicBezTo>
                  <a:cubicBezTo>
                    <a:pt x="50" y="96"/>
                    <a:pt x="48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1" y="106"/>
                    <a:pt x="42" y="110"/>
                  </a:cubicBezTo>
                  <a:cubicBezTo>
                    <a:pt x="42" y="111"/>
                    <a:pt x="42" y="111"/>
                    <a:pt x="42" y="112"/>
                  </a:cubicBezTo>
                  <a:moveTo>
                    <a:pt x="88" y="76"/>
                  </a:moveTo>
                  <a:cubicBezTo>
                    <a:pt x="88" y="76"/>
                    <a:pt x="87" y="76"/>
                    <a:pt x="87" y="74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105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3" y="60"/>
                  </a:cubicBezTo>
                  <a:cubicBezTo>
                    <a:pt x="118" y="65"/>
                    <a:pt x="104" y="71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5"/>
                    <a:pt x="55" y="94"/>
                    <a:pt x="53" y="93"/>
                  </a:cubicBezTo>
                  <a:cubicBezTo>
                    <a:pt x="46" y="87"/>
                    <a:pt x="39" y="82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6"/>
                    <a:pt x="5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7"/>
                    <a:pt x="13" y="48"/>
                  </a:cubicBezTo>
                  <a:cubicBezTo>
                    <a:pt x="17" y="51"/>
                    <a:pt x="21" y="54"/>
                    <a:pt x="25" y="57"/>
                  </a:cubicBezTo>
                  <a:cubicBezTo>
                    <a:pt x="34" y="64"/>
                    <a:pt x="44" y="70"/>
                    <a:pt x="54" y="77"/>
                  </a:cubicBezTo>
                  <a:cubicBezTo>
                    <a:pt x="55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2" y="62"/>
                    <a:pt x="56" y="70"/>
                    <a:pt x="71" y="77"/>
                  </a:cubicBezTo>
                  <a:cubicBezTo>
                    <a:pt x="67" y="78"/>
                    <a:pt x="64" y="79"/>
                    <a:pt x="61" y="80"/>
                  </a:cubicBezTo>
                  <a:cubicBezTo>
                    <a:pt x="60" y="80"/>
                    <a:pt x="58" y="81"/>
                    <a:pt x="58" y="82"/>
                  </a:cubicBezTo>
                  <a:cubicBezTo>
                    <a:pt x="56" y="85"/>
                    <a:pt x="56" y="89"/>
                    <a:pt x="57" y="96"/>
                  </a:cubicBezTo>
                  <a:moveTo>
                    <a:pt x="72" y="60"/>
                  </a:moveTo>
                  <a:cubicBezTo>
                    <a:pt x="72" y="58"/>
                    <a:pt x="72" y="55"/>
                    <a:pt x="73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90" y="49"/>
                    <a:pt x="104" y="45"/>
                    <a:pt x="118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40"/>
                    <a:pt x="130" y="41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8" y="49"/>
                    <a:pt x="114" y="45"/>
                    <a:pt x="130" y="41"/>
                  </a:cubicBezTo>
                  <a:cubicBezTo>
                    <a:pt x="130" y="43"/>
                    <a:pt x="130" y="45"/>
                    <a:pt x="130" y="48"/>
                  </a:cubicBezTo>
                  <a:cubicBezTo>
                    <a:pt x="111" y="52"/>
                    <a:pt x="92" y="57"/>
                    <a:pt x="73" y="62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60"/>
                    <a:pt x="84" y="58"/>
                    <a:pt x="90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4" y="57"/>
                    <a:pt x="78" y="59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1"/>
                    <a:pt x="21" y="48"/>
                  </a:cubicBezTo>
                  <a:cubicBezTo>
                    <a:pt x="18" y="47"/>
                    <a:pt x="15" y="46"/>
                    <a:pt x="13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6"/>
                    <a:pt x="22" y="37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8"/>
                    <a:pt x="19" y="37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3" y="65"/>
                    <a:pt x="66" y="67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6" y="60"/>
                    <a:pt x="103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2" y="77"/>
                  </a:cubicBezTo>
                  <a:cubicBezTo>
                    <a:pt x="82" y="78"/>
                    <a:pt x="82" y="78"/>
                    <a:pt x="82" y="79"/>
                  </a:cubicBezTo>
                  <a:moveTo>
                    <a:pt x="69" y="65"/>
                  </a:moveTo>
                  <a:cubicBezTo>
                    <a:pt x="66" y="63"/>
                    <a:pt x="63" y="62"/>
                    <a:pt x="61" y="60"/>
                  </a:cubicBezTo>
                  <a:cubicBezTo>
                    <a:pt x="54" y="56"/>
                    <a:pt x="47" y="51"/>
                    <a:pt x="40" y="46"/>
                  </a:cubicBezTo>
                  <a:cubicBezTo>
                    <a:pt x="33" y="41"/>
                    <a:pt x="25" y="36"/>
                    <a:pt x="18" y="32"/>
                  </a:cubicBezTo>
                  <a:cubicBezTo>
                    <a:pt x="17" y="31"/>
                    <a:pt x="15" y="30"/>
                    <a:pt x="14" y="29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1" y="23"/>
                    <a:pt x="11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69" y="3"/>
                    <a:pt x="71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5" y="13"/>
                    <a:pt x="114" y="23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3" y="48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7" y="53"/>
                    <a:pt x="66" y="58"/>
                    <a:pt x="68" y="64"/>
                  </a:cubicBezTo>
                  <a:cubicBezTo>
                    <a:pt x="68" y="64"/>
                    <a:pt x="68" y="64"/>
                    <a:pt x="69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6"/>
                    <a:pt x="30" y="8"/>
                    <a:pt x="16" y="11"/>
                  </a:cubicBezTo>
                  <a:cubicBezTo>
                    <a:pt x="12" y="11"/>
                    <a:pt x="11" y="13"/>
                    <a:pt x="9" y="16"/>
                  </a:cubicBezTo>
                  <a:cubicBezTo>
                    <a:pt x="8" y="20"/>
                    <a:pt x="8" y="23"/>
                    <a:pt x="9" y="27"/>
                  </a:cubicBezTo>
                  <a:cubicBezTo>
                    <a:pt x="9" y="29"/>
                    <a:pt x="12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9" y="35"/>
                    <a:pt x="8" y="37"/>
                    <a:pt x="8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1"/>
                    <a:pt x="4" y="41"/>
                    <a:pt x="4" y="42"/>
                  </a:cubicBezTo>
                  <a:cubicBezTo>
                    <a:pt x="2" y="45"/>
                    <a:pt x="1" y="49"/>
                    <a:pt x="2" y="53"/>
                  </a:cubicBezTo>
                  <a:cubicBezTo>
                    <a:pt x="3" y="56"/>
                    <a:pt x="4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3" y="78"/>
                    <a:pt x="3" y="79"/>
                    <a:pt x="2" y="80"/>
                  </a:cubicBezTo>
                  <a:cubicBezTo>
                    <a:pt x="0" y="85"/>
                    <a:pt x="0" y="89"/>
                    <a:pt x="1" y="94"/>
                  </a:cubicBezTo>
                  <a:cubicBezTo>
                    <a:pt x="1" y="95"/>
                    <a:pt x="2" y="96"/>
                    <a:pt x="3" y="96"/>
                  </a:cubicBezTo>
                  <a:cubicBezTo>
                    <a:pt x="10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8" y="139"/>
                    <a:pt x="68" y="139"/>
                  </a:cubicBezTo>
                  <a:cubicBezTo>
                    <a:pt x="72" y="137"/>
                    <a:pt x="77" y="135"/>
                    <a:pt x="81" y="134"/>
                  </a:cubicBezTo>
                  <a:cubicBezTo>
                    <a:pt x="95" y="128"/>
                    <a:pt x="110" y="122"/>
                    <a:pt x="125" y="116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3" y="110"/>
                    <a:pt x="121" y="109"/>
                  </a:cubicBezTo>
                  <a:cubicBezTo>
                    <a:pt x="120" y="107"/>
                    <a:pt x="119" y="106"/>
                    <a:pt x="121" y="104"/>
                  </a:cubicBezTo>
                  <a:cubicBezTo>
                    <a:pt x="122" y="102"/>
                    <a:pt x="124" y="100"/>
                    <a:pt x="126" y="98"/>
                  </a:cubicBezTo>
                  <a:cubicBezTo>
                    <a:pt x="126" y="98"/>
                    <a:pt x="126" y="97"/>
                    <a:pt x="125" y="96"/>
                  </a:cubicBezTo>
                  <a:cubicBezTo>
                    <a:pt x="124" y="95"/>
                    <a:pt x="123" y="95"/>
                    <a:pt x="122" y="95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90"/>
                    <a:pt x="116" y="89"/>
                    <a:pt x="116" y="89"/>
                  </a:cubicBezTo>
                  <a:cubicBezTo>
                    <a:pt x="117" y="89"/>
                    <a:pt x="117" y="88"/>
                    <a:pt x="118" y="88"/>
                  </a:cubicBezTo>
                  <a:cubicBezTo>
                    <a:pt x="118" y="87"/>
                    <a:pt x="119" y="87"/>
                    <a:pt x="119" y="87"/>
                  </a:cubicBezTo>
                  <a:cubicBezTo>
                    <a:pt x="122" y="86"/>
                    <a:pt x="124" y="85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7" y="80"/>
                    <a:pt x="126" y="80"/>
                    <a:pt x="125" y="79"/>
                  </a:cubicBezTo>
                  <a:cubicBezTo>
                    <a:pt x="122" y="78"/>
                    <a:pt x="121" y="77"/>
                    <a:pt x="122" y="74"/>
                  </a:cubicBezTo>
                  <a:cubicBezTo>
                    <a:pt x="123" y="73"/>
                    <a:pt x="123" y="73"/>
                    <a:pt x="123" y="72"/>
                  </a:cubicBezTo>
                  <a:cubicBezTo>
                    <a:pt x="124" y="69"/>
                    <a:pt x="128" y="68"/>
                    <a:pt x="131" y="66"/>
                  </a:cubicBezTo>
                  <a:cubicBezTo>
                    <a:pt x="133" y="65"/>
                    <a:pt x="137" y="64"/>
                    <a:pt x="140" y="63"/>
                  </a:cubicBezTo>
                  <a:cubicBezTo>
                    <a:pt x="140" y="62"/>
                    <a:pt x="141" y="62"/>
                    <a:pt x="141" y="62"/>
                  </a:cubicBezTo>
                  <a:cubicBezTo>
                    <a:pt x="141" y="61"/>
                    <a:pt x="141" y="60"/>
                    <a:pt x="140" y="60"/>
                  </a:cubicBezTo>
                  <a:cubicBezTo>
                    <a:pt x="140" y="60"/>
                    <a:pt x="139" y="59"/>
                    <a:pt x="139" y="59"/>
                  </a:cubicBezTo>
                  <a:cubicBezTo>
                    <a:pt x="139" y="57"/>
                    <a:pt x="140" y="54"/>
                    <a:pt x="141" y="52"/>
                  </a:cubicBezTo>
                  <a:cubicBezTo>
                    <a:pt x="141" y="52"/>
                    <a:pt x="141" y="51"/>
                    <a:pt x="142" y="51"/>
                  </a:cubicBezTo>
                  <a:cubicBezTo>
                    <a:pt x="143" y="50"/>
                    <a:pt x="143" y="49"/>
                    <a:pt x="141" y="48"/>
                  </a:cubicBezTo>
                  <a:cubicBezTo>
                    <a:pt x="139" y="47"/>
                    <a:pt x="137" y="46"/>
                    <a:pt x="135" y="45"/>
                  </a:cubicBezTo>
                  <a:cubicBezTo>
                    <a:pt x="133" y="45"/>
                    <a:pt x="133" y="44"/>
                    <a:pt x="133" y="43"/>
                  </a:cubicBezTo>
                  <a:cubicBezTo>
                    <a:pt x="133" y="40"/>
                    <a:pt x="134" y="38"/>
                    <a:pt x="137" y="36"/>
                  </a:cubicBezTo>
                  <a:cubicBezTo>
                    <a:pt x="140" y="34"/>
                    <a:pt x="140" y="32"/>
                    <a:pt x="136" y="31"/>
                  </a:cubicBezTo>
                  <a:cubicBezTo>
                    <a:pt x="135" y="30"/>
                    <a:pt x="135" y="30"/>
                    <a:pt x="134" y="30"/>
                  </a:cubicBezTo>
                  <a:cubicBezTo>
                    <a:pt x="114" y="20"/>
                    <a:pt x="94" y="10"/>
                    <a:pt x="74" y="1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6"/>
            <p:cNvSpPr>
              <a:spLocks/>
            </p:cNvSpPr>
            <p:nvPr userDrawn="1"/>
          </p:nvSpPr>
          <p:spPr bwMode="auto">
            <a:xfrm>
              <a:off x="4500563" y="43243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3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7"/>
            <p:cNvSpPr>
              <a:spLocks/>
            </p:cNvSpPr>
            <p:nvPr userDrawn="1"/>
          </p:nvSpPr>
          <p:spPr bwMode="auto">
            <a:xfrm>
              <a:off x="4648200" y="4400550"/>
              <a:ext cx="109538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8"/>
            <p:cNvSpPr>
              <a:spLocks/>
            </p:cNvSpPr>
            <p:nvPr userDrawn="1"/>
          </p:nvSpPr>
          <p:spPr bwMode="auto">
            <a:xfrm>
              <a:off x="4654550" y="4559300"/>
              <a:ext cx="88900" cy="39688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9"/>
            <p:cNvSpPr>
              <a:spLocks/>
            </p:cNvSpPr>
            <p:nvPr userDrawn="1"/>
          </p:nvSpPr>
          <p:spPr bwMode="auto">
            <a:xfrm>
              <a:off x="4684713" y="4422775"/>
              <a:ext cx="112713" cy="42863"/>
            </a:xfrm>
            <a:custGeom>
              <a:avLst/>
              <a:gdLst>
                <a:gd name="T0" fmla="*/ 45 w 46"/>
                <a:gd name="T1" fmla="*/ 0 h 18"/>
                <a:gd name="T2" fmla="*/ 0 w 46"/>
                <a:gd name="T3" fmla="*/ 17 h 18"/>
                <a:gd name="T4" fmla="*/ 0 w 46"/>
                <a:gd name="T5" fmla="*/ 18 h 18"/>
                <a:gd name="T6" fmla="*/ 46 w 46"/>
                <a:gd name="T7" fmla="*/ 1 h 18"/>
                <a:gd name="T8" fmla="*/ 45 w 4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8">
                  <a:moveTo>
                    <a:pt x="45" y="0"/>
                  </a:moveTo>
                  <a:cubicBezTo>
                    <a:pt x="30" y="6"/>
                    <a:pt x="15" y="1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2"/>
                    <a:pt x="30" y="6"/>
                    <a:pt x="46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0"/>
            <p:cNvSpPr>
              <a:spLocks/>
            </p:cNvSpPr>
            <p:nvPr userDrawn="1"/>
          </p:nvSpPr>
          <p:spPr bwMode="auto">
            <a:xfrm>
              <a:off x="4684713" y="4429125"/>
              <a:ext cx="107950" cy="41275"/>
            </a:xfrm>
            <a:custGeom>
              <a:avLst/>
              <a:gdLst>
                <a:gd name="T0" fmla="*/ 43 w 44"/>
                <a:gd name="T1" fmla="*/ 0 h 17"/>
                <a:gd name="T2" fmla="*/ 0 w 44"/>
                <a:gd name="T3" fmla="*/ 16 h 17"/>
                <a:gd name="T4" fmla="*/ 1 w 44"/>
                <a:gd name="T5" fmla="*/ 17 h 17"/>
                <a:gd name="T6" fmla="*/ 44 w 44"/>
                <a:gd name="T7" fmla="*/ 1 h 17"/>
                <a:gd name="T8" fmla="*/ 43 w 4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43" y="0"/>
                  </a:moveTo>
                  <a:cubicBezTo>
                    <a:pt x="29" y="5"/>
                    <a:pt x="15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5" y="11"/>
                    <a:pt x="29" y="6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1"/>
            <p:cNvSpPr>
              <a:spLocks noEditPoints="1"/>
            </p:cNvSpPr>
            <p:nvPr userDrawn="1"/>
          </p:nvSpPr>
          <p:spPr bwMode="auto">
            <a:xfrm>
              <a:off x="5181600" y="922338"/>
              <a:ext cx="349250" cy="341313"/>
            </a:xfrm>
            <a:custGeom>
              <a:avLst/>
              <a:gdLst>
                <a:gd name="T0" fmla="*/ 120 w 143"/>
                <a:gd name="T1" fmla="*/ 102 h 139"/>
                <a:gd name="T2" fmla="*/ 116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6 w 143"/>
                <a:gd name="T9" fmla="*/ 99 h 139"/>
                <a:gd name="T10" fmla="*/ 92 w 143"/>
                <a:gd name="T11" fmla="*/ 100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2 w 143"/>
                <a:gd name="T21" fmla="*/ 96 h 139"/>
                <a:gd name="T22" fmla="*/ 62 w 143"/>
                <a:gd name="T23" fmla="*/ 98 h 139"/>
                <a:gd name="T24" fmla="*/ 10 w 143"/>
                <a:gd name="T25" fmla="*/ 83 h 139"/>
                <a:gd name="T26" fmla="*/ 47 w 143"/>
                <a:gd name="T27" fmla="*/ 119 h 139"/>
                <a:gd name="T28" fmla="*/ 66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6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2 w 143"/>
                <a:gd name="T47" fmla="*/ 83 h 139"/>
                <a:gd name="T48" fmla="*/ 97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3 w 143"/>
                <a:gd name="T69" fmla="*/ 62 h 139"/>
                <a:gd name="T70" fmla="*/ 82 w 143"/>
                <a:gd name="T71" fmla="*/ 79 h 139"/>
                <a:gd name="T72" fmla="*/ 12 w 143"/>
                <a:gd name="T73" fmla="*/ 44 h 139"/>
                <a:gd name="T74" fmla="*/ 24 w 143"/>
                <a:gd name="T75" fmla="*/ 39 h 139"/>
                <a:gd name="T76" fmla="*/ 69 w 143"/>
                <a:gd name="T77" fmla="*/ 69 h 139"/>
                <a:gd name="T78" fmla="*/ 110 w 143"/>
                <a:gd name="T79" fmla="*/ 59 h 139"/>
                <a:gd name="T80" fmla="*/ 68 w 143"/>
                <a:gd name="T81" fmla="*/ 65 h 139"/>
                <a:gd name="T82" fmla="*/ 12 w 143"/>
                <a:gd name="T83" fmla="*/ 27 h 139"/>
                <a:gd name="T84" fmla="*/ 70 w 143"/>
                <a:gd name="T85" fmla="*/ 3 h 139"/>
                <a:gd name="T86" fmla="*/ 72 w 143"/>
                <a:gd name="T87" fmla="*/ 48 h 139"/>
                <a:gd name="T88" fmla="*/ 70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4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7 w 143"/>
                <a:gd name="T105" fmla="*/ 81 h 139"/>
                <a:gd name="T106" fmla="*/ 140 w 143"/>
                <a:gd name="T107" fmla="*/ 63 h 139"/>
                <a:gd name="T108" fmla="*/ 141 w 143"/>
                <a:gd name="T109" fmla="*/ 51 h 139"/>
                <a:gd name="T110" fmla="*/ 136 w 143"/>
                <a:gd name="T111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6" y="119"/>
                    <a:pt x="83" y="117"/>
                    <a:pt x="90" y="114"/>
                  </a:cubicBezTo>
                  <a:cubicBezTo>
                    <a:pt x="99" y="110"/>
                    <a:pt x="109" y="107"/>
                    <a:pt x="118" y="103"/>
                  </a:cubicBezTo>
                  <a:cubicBezTo>
                    <a:pt x="119" y="103"/>
                    <a:pt x="120" y="102"/>
                    <a:pt x="120" y="102"/>
                  </a:cubicBezTo>
                  <a:cubicBezTo>
                    <a:pt x="115" y="106"/>
                    <a:pt x="109" y="107"/>
                    <a:pt x="104" y="110"/>
                  </a:cubicBezTo>
                  <a:cubicBezTo>
                    <a:pt x="102" y="110"/>
                    <a:pt x="100" y="111"/>
                    <a:pt x="98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7" y="107"/>
                    <a:pt x="118" y="109"/>
                    <a:pt x="118" y="111"/>
                  </a:cubicBezTo>
                  <a:cubicBezTo>
                    <a:pt x="118" y="111"/>
                    <a:pt x="117" y="112"/>
                    <a:pt x="116" y="112"/>
                  </a:cubicBezTo>
                  <a:cubicBezTo>
                    <a:pt x="103" y="118"/>
                    <a:pt x="90" y="123"/>
                    <a:pt x="77" y="128"/>
                  </a:cubicBezTo>
                  <a:cubicBezTo>
                    <a:pt x="75" y="130"/>
                    <a:pt x="72" y="131"/>
                    <a:pt x="68" y="132"/>
                  </a:cubicBezTo>
                  <a:cubicBezTo>
                    <a:pt x="68" y="130"/>
                    <a:pt x="68" y="129"/>
                    <a:pt x="67" y="127"/>
                  </a:cubicBezTo>
                  <a:cubicBezTo>
                    <a:pt x="80" y="122"/>
                    <a:pt x="92" y="117"/>
                    <a:pt x="104" y="113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7"/>
                    <a:pt x="80" y="121"/>
                    <a:pt x="67" y="126"/>
                  </a:cubicBezTo>
                  <a:cubicBezTo>
                    <a:pt x="67" y="125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20" y="97"/>
                  </a:cubicBezTo>
                  <a:cubicBezTo>
                    <a:pt x="119" y="98"/>
                    <a:pt x="118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8" y="94"/>
                    <a:pt x="110" y="92"/>
                  </a:cubicBezTo>
                  <a:cubicBezTo>
                    <a:pt x="110" y="93"/>
                    <a:pt x="110" y="94"/>
                    <a:pt x="109" y="95"/>
                  </a:cubicBezTo>
                  <a:cubicBezTo>
                    <a:pt x="109" y="96"/>
                    <a:pt x="108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2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4"/>
                    <a:pt x="71" y="105"/>
                    <a:pt x="66" y="105"/>
                  </a:cubicBezTo>
                  <a:cubicBezTo>
                    <a:pt x="60" y="107"/>
                    <a:pt x="53" y="108"/>
                    <a:pt x="47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6" y="104"/>
                    <a:pt x="47" y="103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2"/>
                    <a:pt x="52" y="101"/>
                  </a:cubicBezTo>
                  <a:cubicBezTo>
                    <a:pt x="53" y="101"/>
                    <a:pt x="54" y="100"/>
                    <a:pt x="55" y="100"/>
                  </a:cubicBezTo>
                  <a:cubicBezTo>
                    <a:pt x="55" y="100"/>
                    <a:pt x="55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6" y="102"/>
                    <a:pt x="53" y="103"/>
                    <a:pt x="49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4" y="99"/>
                    <a:pt x="102" y="9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3" y="96"/>
                    <a:pt x="84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59" y="92"/>
                    <a:pt x="60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2"/>
                  </a:moveTo>
                  <a:cubicBezTo>
                    <a:pt x="9" y="82"/>
                    <a:pt x="10" y="81"/>
                    <a:pt x="11" y="79"/>
                  </a:cubicBezTo>
                  <a:cubicBezTo>
                    <a:pt x="13" y="81"/>
                    <a:pt x="15" y="83"/>
                    <a:pt x="17" y="85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5" y="85"/>
                    <a:pt x="13" y="84"/>
                    <a:pt x="10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2" y="85"/>
                    <a:pt x="13" y="86"/>
                  </a:cubicBezTo>
                  <a:cubicBezTo>
                    <a:pt x="20" y="89"/>
                    <a:pt x="25" y="95"/>
                    <a:pt x="29" y="101"/>
                  </a:cubicBezTo>
                  <a:cubicBezTo>
                    <a:pt x="34" y="106"/>
                    <a:pt x="38" y="111"/>
                    <a:pt x="43" y="117"/>
                  </a:cubicBezTo>
                  <a:cubicBezTo>
                    <a:pt x="44" y="118"/>
                    <a:pt x="45" y="119"/>
                    <a:pt x="47" y="119"/>
                  </a:cubicBezTo>
                  <a:cubicBezTo>
                    <a:pt x="48" y="119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3" y="115"/>
                    <a:pt x="64" y="115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9" y="109"/>
                    <a:pt x="87" y="110"/>
                    <a:pt x="85" y="111"/>
                  </a:cubicBezTo>
                  <a:cubicBezTo>
                    <a:pt x="80" y="113"/>
                    <a:pt x="76" y="114"/>
                    <a:pt x="71" y="116"/>
                  </a:cubicBezTo>
                  <a:cubicBezTo>
                    <a:pt x="71" y="116"/>
                    <a:pt x="70" y="117"/>
                    <a:pt x="69" y="117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7" y="118"/>
                    <a:pt x="67" y="118"/>
                    <a:pt x="67" y="117"/>
                  </a:cubicBezTo>
                  <a:cubicBezTo>
                    <a:pt x="67" y="117"/>
                    <a:pt x="66" y="117"/>
                    <a:pt x="66" y="117"/>
                  </a:cubicBezTo>
                  <a:cubicBezTo>
                    <a:pt x="65" y="117"/>
                    <a:pt x="64" y="118"/>
                    <a:pt x="63" y="119"/>
                  </a:cubicBezTo>
                  <a:cubicBezTo>
                    <a:pt x="62" y="123"/>
                    <a:pt x="61" y="127"/>
                    <a:pt x="62" y="132"/>
                  </a:cubicBezTo>
                  <a:cubicBezTo>
                    <a:pt x="61" y="131"/>
                    <a:pt x="60" y="131"/>
                    <a:pt x="60" y="131"/>
                  </a:cubicBezTo>
                  <a:cubicBezTo>
                    <a:pt x="51" y="125"/>
                    <a:pt x="42" y="119"/>
                    <a:pt x="34" y="113"/>
                  </a:cubicBezTo>
                  <a:cubicBezTo>
                    <a:pt x="28" y="109"/>
                    <a:pt x="23" y="105"/>
                    <a:pt x="17" y="101"/>
                  </a:cubicBezTo>
                  <a:cubicBezTo>
                    <a:pt x="14" y="99"/>
                    <a:pt x="11" y="97"/>
                    <a:pt x="8" y="95"/>
                  </a:cubicBezTo>
                  <a:cubicBezTo>
                    <a:pt x="6" y="94"/>
                    <a:pt x="5" y="92"/>
                    <a:pt x="4" y="91"/>
                  </a:cubicBezTo>
                  <a:cubicBezTo>
                    <a:pt x="3" y="88"/>
                    <a:pt x="4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8" y="82"/>
                    <a:pt x="8" y="82"/>
                  </a:cubicBezTo>
                  <a:moveTo>
                    <a:pt x="97" y="79"/>
                  </a:moveTo>
                  <a:cubicBezTo>
                    <a:pt x="105" y="76"/>
                    <a:pt x="112" y="74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3" y="76"/>
                    <a:pt x="110" y="77"/>
                    <a:pt x="106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8" y="77"/>
                    <a:pt x="119" y="77"/>
                  </a:cubicBezTo>
                  <a:cubicBezTo>
                    <a:pt x="118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0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6"/>
                    <a:pt x="106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1"/>
                    <a:pt x="117" y="81"/>
                  </a:cubicBezTo>
                  <a:cubicBezTo>
                    <a:pt x="100" y="85"/>
                    <a:pt x="83" y="90"/>
                    <a:pt x="67" y="94"/>
                  </a:cubicBezTo>
                  <a:cubicBezTo>
                    <a:pt x="66" y="95"/>
                    <a:pt x="65" y="95"/>
                    <a:pt x="64" y="95"/>
                  </a:cubicBezTo>
                  <a:cubicBezTo>
                    <a:pt x="63" y="95"/>
                    <a:pt x="63" y="94"/>
                    <a:pt x="62" y="91"/>
                  </a:cubicBezTo>
                  <a:cubicBezTo>
                    <a:pt x="62" y="91"/>
                    <a:pt x="62" y="90"/>
                    <a:pt x="62" y="89"/>
                  </a:cubicBezTo>
                  <a:cubicBezTo>
                    <a:pt x="62" y="87"/>
                    <a:pt x="63" y="86"/>
                    <a:pt x="65" y="85"/>
                  </a:cubicBezTo>
                  <a:cubicBezTo>
                    <a:pt x="70" y="84"/>
                    <a:pt x="74" y="83"/>
                    <a:pt x="78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1" y="82"/>
                    <a:pt x="82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6" y="85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89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0" y="79"/>
                    <a:pt x="99" y="79"/>
                    <a:pt x="97" y="79"/>
                  </a:cubicBezTo>
                  <a:moveTo>
                    <a:pt x="42" y="112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0" y="86"/>
                    <a:pt x="17" y="82"/>
                    <a:pt x="13" y="77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6" y="64"/>
                    <a:pt x="6" y="61"/>
                  </a:cubicBezTo>
                  <a:cubicBezTo>
                    <a:pt x="14" y="67"/>
                    <a:pt x="21" y="71"/>
                    <a:pt x="28" y="77"/>
                  </a:cubicBezTo>
                  <a:cubicBezTo>
                    <a:pt x="35" y="83"/>
                    <a:pt x="40" y="90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9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6"/>
                  </a:cubicBezTo>
                  <a:cubicBezTo>
                    <a:pt x="50" y="96"/>
                    <a:pt x="48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0" y="106"/>
                    <a:pt x="42" y="110"/>
                  </a:cubicBezTo>
                  <a:cubicBezTo>
                    <a:pt x="42" y="111"/>
                    <a:pt x="42" y="111"/>
                    <a:pt x="42" y="112"/>
                  </a:cubicBezTo>
                  <a:moveTo>
                    <a:pt x="88" y="76"/>
                  </a:moveTo>
                  <a:cubicBezTo>
                    <a:pt x="87" y="76"/>
                    <a:pt x="87" y="76"/>
                    <a:pt x="87" y="74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105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3" y="60"/>
                  </a:cubicBezTo>
                  <a:cubicBezTo>
                    <a:pt x="118" y="65"/>
                    <a:pt x="104" y="71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5"/>
                    <a:pt x="54" y="94"/>
                    <a:pt x="53" y="93"/>
                  </a:cubicBezTo>
                  <a:cubicBezTo>
                    <a:pt x="46" y="87"/>
                    <a:pt x="39" y="82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6"/>
                    <a:pt x="5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1"/>
                    <a:pt x="21" y="54"/>
                    <a:pt x="25" y="57"/>
                  </a:cubicBezTo>
                  <a:cubicBezTo>
                    <a:pt x="34" y="64"/>
                    <a:pt x="44" y="70"/>
                    <a:pt x="53" y="77"/>
                  </a:cubicBezTo>
                  <a:cubicBezTo>
                    <a:pt x="54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2" y="62"/>
                    <a:pt x="56" y="70"/>
                    <a:pt x="71" y="77"/>
                  </a:cubicBezTo>
                  <a:cubicBezTo>
                    <a:pt x="67" y="78"/>
                    <a:pt x="64" y="79"/>
                    <a:pt x="61" y="80"/>
                  </a:cubicBezTo>
                  <a:cubicBezTo>
                    <a:pt x="59" y="80"/>
                    <a:pt x="58" y="81"/>
                    <a:pt x="58" y="82"/>
                  </a:cubicBezTo>
                  <a:cubicBezTo>
                    <a:pt x="56" y="85"/>
                    <a:pt x="55" y="89"/>
                    <a:pt x="57" y="96"/>
                  </a:cubicBezTo>
                  <a:moveTo>
                    <a:pt x="72" y="60"/>
                  </a:moveTo>
                  <a:cubicBezTo>
                    <a:pt x="72" y="58"/>
                    <a:pt x="72" y="55"/>
                    <a:pt x="73" y="53"/>
                  </a:cubicBezTo>
                  <a:cubicBezTo>
                    <a:pt x="74" y="53"/>
                    <a:pt x="75" y="52"/>
                    <a:pt x="75" y="52"/>
                  </a:cubicBezTo>
                  <a:cubicBezTo>
                    <a:pt x="89" y="49"/>
                    <a:pt x="103" y="45"/>
                    <a:pt x="117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40"/>
                    <a:pt x="130" y="41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7" y="49"/>
                    <a:pt x="113" y="45"/>
                    <a:pt x="130" y="41"/>
                  </a:cubicBezTo>
                  <a:cubicBezTo>
                    <a:pt x="130" y="43"/>
                    <a:pt x="130" y="45"/>
                    <a:pt x="130" y="48"/>
                  </a:cubicBezTo>
                  <a:cubicBezTo>
                    <a:pt x="111" y="52"/>
                    <a:pt x="92" y="57"/>
                    <a:pt x="73" y="62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60"/>
                    <a:pt x="84" y="58"/>
                    <a:pt x="90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4" y="57"/>
                    <a:pt x="78" y="59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8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1"/>
                    <a:pt x="20" y="48"/>
                  </a:cubicBezTo>
                  <a:cubicBezTo>
                    <a:pt x="18" y="47"/>
                    <a:pt x="15" y="46"/>
                    <a:pt x="12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6"/>
                    <a:pt x="22" y="37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8"/>
                    <a:pt x="19" y="37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2" y="64"/>
                    <a:pt x="65" y="67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6" y="60"/>
                    <a:pt x="102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1" y="77"/>
                  </a:cubicBezTo>
                  <a:cubicBezTo>
                    <a:pt x="82" y="77"/>
                    <a:pt x="82" y="78"/>
                    <a:pt x="82" y="79"/>
                  </a:cubicBezTo>
                  <a:moveTo>
                    <a:pt x="68" y="65"/>
                  </a:moveTo>
                  <a:cubicBezTo>
                    <a:pt x="66" y="63"/>
                    <a:pt x="63" y="62"/>
                    <a:pt x="61" y="60"/>
                  </a:cubicBezTo>
                  <a:cubicBezTo>
                    <a:pt x="54" y="56"/>
                    <a:pt x="47" y="51"/>
                    <a:pt x="40" y="46"/>
                  </a:cubicBezTo>
                  <a:cubicBezTo>
                    <a:pt x="32" y="41"/>
                    <a:pt x="25" y="36"/>
                    <a:pt x="18" y="32"/>
                  </a:cubicBezTo>
                  <a:cubicBezTo>
                    <a:pt x="17" y="31"/>
                    <a:pt x="15" y="30"/>
                    <a:pt x="13" y="29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1" y="23"/>
                    <a:pt x="11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69" y="3"/>
                    <a:pt x="70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4" y="13"/>
                    <a:pt x="114" y="23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2" y="48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7" y="53"/>
                    <a:pt x="65" y="58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6"/>
                    <a:pt x="30" y="8"/>
                    <a:pt x="16" y="11"/>
                  </a:cubicBezTo>
                  <a:cubicBezTo>
                    <a:pt x="12" y="11"/>
                    <a:pt x="10" y="13"/>
                    <a:pt x="9" y="16"/>
                  </a:cubicBezTo>
                  <a:cubicBezTo>
                    <a:pt x="8" y="20"/>
                    <a:pt x="8" y="23"/>
                    <a:pt x="9" y="27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8" y="35"/>
                    <a:pt x="8" y="37"/>
                    <a:pt x="7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1"/>
                    <a:pt x="4" y="41"/>
                    <a:pt x="3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3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8"/>
                  </a:cubicBezTo>
                  <a:cubicBezTo>
                    <a:pt x="5" y="78"/>
                    <a:pt x="5" y="78"/>
                    <a:pt x="4" y="78"/>
                  </a:cubicBezTo>
                  <a:cubicBezTo>
                    <a:pt x="3" y="78"/>
                    <a:pt x="2" y="79"/>
                    <a:pt x="2" y="80"/>
                  </a:cubicBezTo>
                  <a:cubicBezTo>
                    <a:pt x="0" y="85"/>
                    <a:pt x="0" y="89"/>
                    <a:pt x="1" y="94"/>
                  </a:cubicBezTo>
                  <a:cubicBezTo>
                    <a:pt x="1" y="95"/>
                    <a:pt x="2" y="96"/>
                    <a:pt x="3" y="96"/>
                  </a:cubicBezTo>
                  <a:cubicBezTo>
                    <a:pt x="10" y="101"/>
                    <a:pt x="17" y="106"/>
                    <a:pt x="25" y="111"/>
                  </a:cubicBezTo>
                  <a:cubicBezTo>
                    <a:pt x="38" y="120"/>
                    <a:pt x="50" y="129"/>
                    <a:pt x="63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7" y="139"/>
                    <a:pt x="68" y="139"/>
                  </a:cubicBezTo>
                  <a:cubicBezTo>
                    <a:pt x="72" y="137"/>
                    <a:pt x="76" y="135"/>
                    <a:pt x="80" y="134"/>
                  </a:cubicBezTo>
                  <a:cubicBezTo>
                    <a:pt x="95" y="128"/>
                    <a:pt x="110" y="122"/>
                    <a:pt x="124" y="116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2" y="110"/>
                    <a:pt x="121" y="109"/>
                  </a:cubicBezTo>
                  <a:cubicBezTo>
                    <a:pt x="119" y="107"/>
                    <a:pt x="119" y="106"/>
                    <a:pt x="121" y="104"/>
                  </a:cubicBezTo>
                  <a:cubicBezTo>
                    <a:pt x="122" y="102"/>
                    <a:pt x="124" y="100"/>
                    <a:pt x="125" y="98"/>
                  </a:cubicBezTo>
                  <a:cubicBezTo>
                    <a:pt x="126" y="98"/>
                    <a:pt x="125" y="97"/>
                    <a:pt x="125" y="96"/>
                  </a:cubicBezTo>
                  <a:cubicBezTo>
                    <a:pt x="124" y="95"/>
                    <a:pt x="123" y="95"/>
                    <a:pt x="122" y="95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90"/>
                    <a:pt x="115" y="89"/>
                    <a:pt x="116" y="89"/>
                  </a:cubicBezTo>
                  <a:cubicBezTo>
                    <a:pt x="117" y="89"/>
                    <a:pt x="117" y="88"/>
                    <a:pt x="117" y="88"/>
                  </a:cubicBezTo>
                  <a:cubicBezTo>
                    <a:pt x="118" y="87"/>
                    <a:pt x="118" y="87"/>
                    <a:pt x="119" y="87"/>
                  </a:cubicBezTo>
                  <a:cubicBezTo>
                    <a:pt x="122" y="86"/>
                    <a:pt x="124" y="85"/>
                    <a:pt x="127" y="84"/>
                  </a:cubicBezTo>
                  <a:cubicBezTo>
                    <a:pt x="127" y="84"/>
                    <a:pt x="128" y="83"/>
                    <a:pt x="128" y="83"/>
                  </a:cubicBezTo>
                  <a:cubicBezTo>
                    <a:pt x="128" y="82"/>
                    <a:pt x="128" y="82"/>
                    <a:pt x="127" y="81"/>
                  </a:cubicBezTo>
                  <a:cubicBezTo>
                    <a:pt x="127" y="80"/>
                    <a:pt x="125" y="80"/>
                    <a:pt x="124" y="79"/>
                  </a:cubicBezTo>
                  <a:cubicBezTo>
                    <a:pt x="122" y="78"/>
                    <a:pt x="121" y="77"/>
                    <a:pt x="122" y="74"/>
                  </a:cubicBezTo>
                  <a:cubicBezTo>
                    <a:pt x="123" y="73"/>
                    <a:pt x="123" y="73"/>
                    <a:pt x="123" y="72"/>
                  </a:cubicBezTo>
                  <a:cubicBezTo>
                    <a:pt x="124" y="69"/>
                    <a:pt x="128" y="68"/>
                    <a:pt x="130" y="66"/>
                  </a:cubicBezTo>
                  <a:cubicBezTo>
                    <a:pt x="133" y="65"/>
                    <a:pt x="137" y="64"/>
                    <a:pt x="140" y="63"/>
                  </a:cubicBezTo>
                  <a:cubicBezTo>
                    <a:pt x="140" y="62"/>
                    <a:pt x="141" y="62"/>
                    <a:pt x="141" y="62"/>
                  </a:cubicBezTo>
                  <a:cubicBezTo>
                    <a:pt x="141" y="61"/>
                    <a:pt x="141" y="60"/>
                    <a:pt x="140" y="60"/>
                  </a:cubicBezTo>
                  <a:cubicBezTo>
                    <a:pt x="140" y="60"/>
                    <a:pt x="139" y="59"/>
                    <a:pt x="139" y="59"/>
                  </a:cubicBezTo>
                  <a:cubicBezTo>
                    <a:pt x="139" y="56"/>
                    <a:pt x="140" y="54"/>
                    <a:pt x="141" y="52"/>
                  </a:cubicBezTo>
                  <a:cubicBezTo>
                    <a:pt x="141" y="52"/>
                    <a:pt x="141" y="51"/>
                    <a:pt x="141" y="51"/>
                  </a:cubicBezTo>
                  <a:cubicBezTo>
                    <a:pt x="143" y="50"/>
                    <a:pt x="143" y="49"/>
                    <a:pt x="141" y="48"/>
                  </a:cubicBezTo>
                  <a:cubicBezTo>
                    <a:pt x="139" y="47"/>
                    <a:pt x="137" y="46"/>
                    <a:pt x="134" y="45"/>
                  </a:cubicBezTo>
                  <a:cubicBezTo>
                    <a:pt x="133" y="45"/>
                    <a:pt x="133" y="44"/>
                    <a:pt x="133" y="43"/>
                  </a:cubicBezTo>
                  <a:cubicBezTo>
                    <a:pt x="133" y="40"/>
                    <a:pt x="134" y="38"/>
                    <a:pt x="137" y="36"/>
                  </a:cubicBezTo>
                  <a:cubicBezTo>
                    <a:pt x="140" y="34"/>
                    <a:pt x="139" y="32"/>
                    <a:pt x="136" y="31"/>
                  </a:cubicBezTo>
                  <a:cubicBezTo>
                    <a:pt x="135" y="30"/>
                    <a:pt x="134" y="30"/>
                    <a:pt x="134" y="30"/>
                  </a:cubicBezTo>
                  <a:cubicBezTo>
                    <a:pt x="114" y="20"/>
                    <a:pt x="94" y="10"/>
                    <a:pt x="73" y="1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2"/>
            <p:cNvSpPr>
              <a:spLocks/>
            </p:cNvSpPr>
            <p:nvPr userDrawn="1"/>
          </p:nvSpPr>
          <p:spPr bwMode="auto">
            <a:xfrm>
              <a:off x="5218113" y="9588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3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3"/>
            <p:cNvSpPr>
              <a:spLocks/>
            </p:cNvSpPr>
            <p:nvPr userDrawn="1"/>
          </p:nvSpPr>
          <p:spPr bwMode="auto">
            <a:xfrm>
              <a:off x="5364163" y="1035050"/>
              <a:ext cx="111125" cy="26988"/>
            </a:xfrm>
            <a:custGeom>
              <a:avLst/>
              <a:gdLst>
                <a:gd name="T0" fmla="*/ 44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4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4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4"/>
            <p:cNvSpPr>
              <a:spLocks/>
            </p:cNvSpPr>
            <p:nvPr userDrawn="1"/>
          </p:nvSpPr>
          <p:spPr bwMode="auto">
            <a:xfrm>
              <a:off x="5372100" y="1193800"/>
              <a:ext cx="87313" cy="39688"/>
            </a:xfrm>
            <a:custGeom>
              <a:avLst/>
              <a:gdLst>
                <a:gd name="T0" fmla="*/ 35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5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5" y="0"/>
                  </a:moveTo>
                  <a:cubicBezTo>
                    <a:pt x="23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5"/>
            <p:cNvSpPr>
              <a:spLocks/>
            </p:cNvSpPr>
            <p:nvPr userDrawn="1"/>
          </p:nvSpPr>
          <p:spPr bwMode="auto">
            <a:xfrm>
              <a:off x="5400675" y="1057275"/>
              <a:ext cx="111125" cy="4127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7 h 17"/>
                <a:gd name="T4" fmla="*/ 0 w 45"/>
                <a:gd name="T5" fmla="*/ 17 h 17"/>
                <a:gd name="T6" fmla="*/ 45 w 45"/>
                <a:gd name="T7" fmla="*/ 1 h 17"/>
                <a:gd name="T8" fmla="*/ 45 w 4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30" y="6"/>
                    <a:pt x="15" y="11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12"/>
                    <a:pt x="30" y="6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6"/>
            <p:cNvSpPr>
              <a:spLocks/>
            </p:cNvSpPr>
            <p:nvPr userDrawn="1"/>
          </p:nvSpPr>
          <p:spPr bwMode="auto">
            <a:xfrm>
              <a:off x="5400675" y="1065213"/>
              <a:ext cx="106363" cy="41275"/>
            </a:xfrm>
            <a:custGeom>
              <a:avLst/>
              <a:gdLst>
                <a:gd name="T0" fmla="*/ 43 w 43"/>
                <a:gd name="T1" fmla="*/ 0 h 17"/>
                <a:gd name="T2" fmla="*/ 0 w 43"/>
                <a:gd name="T3" fmla="*/ 16 h 17"/>
                <a:gd name="T4" fmla="*/ 1 w 43"/>
                <a:gd name="T5" fmla="*/ 17 h 17"/>
                <a:gd name="T6" fmla="*/ 43 w 43"/>
                <a:gd name="T7" fmla="*/ 1 h 17"/>
                <a:gd name="T8" fmla="*/ 43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3" y="0"/>
                  </a:moveTo>
                  <a:cubicBezTo>
                    <a:pt x="29" y="5"/>
                    <a:pt x="15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5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7"/>
            <p:cNvSpPr>
              <a:spLocks noEditPoints="1"/>
            </p:cNvSpPr>
            <p:nvPr userDrawn="1"/>
          </p:nvSpPr>
          <p:spPr bwMode="auto">
            <a:xfrm>
              <a:off x="1792288" y="454025"/>
              <a:ext cx="700088" cy="679450"/>
            </a:xfrm>
            <a:custGeom>
              <a:avLst/>
              <a:gdLst>
                <a:gd name="T0" fmla="*/ 240 w 286"/>
                <a:gd name="T1" fmla="*/ 203 h 277"/>
                <a:gd name="T2" fmla="*/ 233 w 286"/>
                <a:gd name="T3" fmla="*/ 223 h 277"/>
                <a:gd name="T4" fmla="*/ 208 w 286"/>
                <a:gd name="T5" fmla="*/ 222 h 277"/>
                <a:gd name="T6" fmla="*/ 235 w 286"/>
                <a:gd name="T7" fmla="*/ 195 h 277"/>
                <a:gd name="T8" fmla="*/ 235 w 286"/>
                <a:gd name="T9" fmla="*/ 195 h 277"/>
                <a:gd name="T10" fmla="*/ 187 w 286"/>
                <a:gd name="T11" fmla="*/ 196 h 277"/>
                <a:gd name="T12" fmla="*/ 212 w 286"/>
                <a:gd name="T13" fmla="*/ 196 h 277"/>
                <a:gd name="T14" fmla="*/ 160 w 286"/>
                <a:gd name="T15" fmla="*/ 204 h 277"/>
                <a:gd name="T16" fmla="*/ 94 w 286"/>
                <a:gd name="T17" fmla="*/ 204 h 277"/>
                <a:gd name="T18" fmla="*/ 111 w 286"/>
                <a:gd name="T19" fmla="*/ 199 h 277"/>
                <a:gd name="T20" fmla="*/ 120 w 286"/>
                <a:gd name="T21" fmla="*/ 202 h 277"/>
                <a:gd name="T22" fmla="*/ 152 w 286"/>
                <a:gd name="T23" fmla="*/ 197 h 277"/>
                <a:gd name="T24" fmla="*/ 23 w 286"/>
                <a:gd name="T25" fmla="*/ 157 h 277"/>
                <a:gd name="T26" fmla="*/ 27 w 286"/>
                <a:gd name="T27" fmla="*/ 170 h 277"/>
                <a:gd name="T28" fmla="*/ 125 w 286"/>
                <a:gd name="T29" fmla="*/ 228 h 277"/>
                <a:gd name="T30" fmla="*/ 130 w 286"/>
                <a:gd name="T31" fmla="*/ 227 h 277"/>
                <a:gd name="T32" fmla="*/ 139 w 286"/>
                <a:gd name="T33" fmla="*/ 232 h 277"/>
                <a:gd name="T34" fmla="*/ 124 w 286"/>
                <a:gd name="T35" fmla="*/ 262 h 277"/>
                <a:gd name="T36" fmla="*/ 10 w 286"/>
                <a:gd name="T37" fmla="*/ 181 h 277"/>
                <a:gd name="T38" fmla="*/ 195 w 286"/>
                <a:gd name="T39" fmla="*/ 157 h 277"/>
                <a:gd name="T40" fmla="*/ 233 w 286"/>
                <a:gd name="T41" fmla="*/ 152 h 277"/>
                <a:gd name="T42" fmla="*/ 158 w 286"/>
                <a:gd name="T43" fmla="*/ 175 h 277"/>
                <a:gd name="T44" fmla="*/ 134 w 286"/>
                <a:gd name="T45" fmla="*/ 187 h 277"/>
                <a:gd name="T46" fmla="*/ 157 w 286"/>
                <a:gd name="T47" fmla="*/ 163 h 277"/>
                <a:gd name="T48" fmla="*/ 129 w 286"/>
                <a:gd name="T49" fmla="*/ 176 h 277"/>
                <a:gd name="T50" fmla="*/ 73 w 286"/>
                <a:gd name="T51" fmla="*/ 208 h 277"/>
                <a:gd name="T52" fmla="*/ 57 w 286"/>
                <a:gd name="T53" fmla="*/ 154 h 277"/>
                <a:gd name="T54" fmla="*/ 105 w 286"/>
                <a:gd name="T55" fmla="*/ 190 h 277"/>
                <a:gd name="T56" fmla="*/ 177 w 286"/>
                <a:gd name="T57" fmla="*/ 151 h 277"/>
                <a:gd name="T58" fmla="*/ 265 w 286"/>
                <a:gd name="T59" fmla="*/ 120 h 277"/>
                <a:gd name="T60" fmla="*/ 63 w 286"/>
                <a:gd name="T61" fmla="*/ 151 h 277"/>
                <a:gd name="T62" fmla="*/ 50 w 286"/>
                <a:gd name="T63" fmla="*/ 112 h 277"/>
                <a:gd name="T64" fmla="*/ 122 w 286"/>
                <a:gd name="T65" fmla="*/ 158 h 277"/>
                <a:gd name="T66" fmla="*/ 151 w 286"/>
                <a:gd name="T67" fmla="*/ 103 h 277"/>
                <a:gd name="T68" fmla="*/ 163 w 286"/>
                <a:gd name="T69" fmla="*/ 104 h 277"/>
                <a:gd name="T70" fmla="*/ 145 w 286"/>
                <a:gd name="T71" fmla="*/ 121 h 277"/>
                <a:gd name="T72" fmla="*/ 143 w 286"/>
                <a:gd name="T73" fmla="*/ 146 h 277"/>
                <a:gd name="T74" fmla="*/ 24 w 286"/>
                <a:gd name="T75" fmla="*/ 72 h 277"/>
                <a:gd name="T76" fmla="*/ 48 w 286"/>
                <a:gd name="T77" fmla="*/ 76 h 277"/>
                <a:gd name="T78" fmla="*/ 138 w 286"/>
                <a:gd name="T79" fmla="*/ 136 h 277"/>
                <a:gd name="T80" fmla="*/ 220 w 286"/>
                <a:gd name="T81" fmla="*/ 117 h 277"/>
                <a:gd name="T82" fmla="*/ 137 w 286"/>
                <a:gd name="T83" fmla="*/ 129 h 277"/>
                <a:gd name="T84" fmla="*/ 25 w 286"/>
                <a:gd name="T85" fmla="*/ 53 h 277"/>
                <a:gd name="T86" fmla="*/ 141 w 286"/>
                <a:gd name="T87" fmla="*/ 5 h 277"/>
                <a:gd name="T88" fmla="*/ 145 w 286"/>
                <a:gd name="T89" fmla="*/ 95 h 277"/>
                <a:gd name="T90" fmla="*/ 141 w 286"/>
                <a:gd name="T91" fmla="*/ 0 h 277"/>
                <a:gd name="T92" fmla="*/ 27 w 286"/>
                <a:gd name="T93" fmla="*/ 62 h 277"/>
                <a:gd name="T94" fmla="*/ 14 w 286"/>
                <a:gd name="T95" fmla="*/ 79 h 277"/>
                <a:gd name="T96" fmla="*/ 17 w 286"/>
                <a:gd name="T97" fmla="*/ 153 h 277"/>
                <a:gd name="T98" fmla="*/ 3 w 286"/>
                <a:gd name="T99" fmla="*/ 186 h 277"/>
                <a:gd name="T100" fmla="*/ 137 w 286"/>
                <a:gd name="T101" fmla="*/ 276 h 277"/>
                <a:gd name="T102" fmla="*/ 241 w 286"/>
                <a:gd name="T103" fmla="*/ 206 h 277"/>
                <a:gd name="T104" fmla="*/ 232 w 286"/>
                <a:gd name="T105" fmla="*/ 176 h 277"/>
                <a:gd name="T106" fmla="*/ 255 w 286"/>
                <a:gd name="T107" fmla="*/ 161 h 277"/>
                <a:gd name="T108" fmla="*/ 279 w 286"/>
                <a:gd name="T109" fmla="*/ 124 h 277"/>
                <a:gd name="T110" fmla="*/ 283 w 286"/>
                <a:gd name="T111" fmla="*/ 101 h 277"/>
                <a:gd name="T112" fmla="*/ 272 w 286"/>
                <a:gd name="T113" fmla="*/ 6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6" h="277">
                  <a:moveTo>
                    <a:pt x="139" y="244"/>
                  </a:moveTo>
                  <a:cubicBezTo>
                    <a:pt x="140" y="244"/>
                    <a:pt x="140" y="244"/>
                    <a:pt x="141" y="244"/>
                  </a:cubicBezTo>
                  <a:cubicBezTo>
                    <a:pt x="153" y="236"/>
                    <a:pt x="167" y="232"/>
                    <a:pt x="180" y="227"/>
                  </a:cubicBezTo>
                  <a:cubicBezTo>
                    <a:pt x="199" y="219"/>
                    <a:pt x="218" y="212"/>
                    <a:pt x="237" y="204"/>
                  </a:cubicBezTo>
                  <a:cubicBezTo>
                    <a:pt x="238" y="204"/>
                    <a:pt x="239" y="203"/>
                    <a:pt x="240" y="203"/>
                  </a:cubicBezTo>
                  <a:cubicBezTo>
                    <a:pt x="231" y="211"/>
                    <a:pt x="219" y="213"/>
                    <a:pt x="208" y="218"/>
                  </a:cubicBezTo>
                  <a:cubicBezTo>
                    <a:pt x="204" y="219"/>
                    <a:pt x="201" y="221"/>
                    <a:pt x="197" y="223"/>
                  </a:cubicBezTo>
                  <a:cubicBezTo>
                    <a:pt x="209" y="218"/>
                    <a:pt x="222" y="214"/>
                    <a:pt x="234" y="209"/>
                  </a:cubicBezTo>
                  <a:cubicBezTo>
                    <a:pt x="235" y="213"/>
                    <a:pt x="235" y="216"/>
                    <a:pt x="235" y="220"/>
                  </a:cubicBezTo>
                  <a:cubicBezTo>
                    <a:pt x="235" y="221"/>
                    <a:pt x="234" y="222"/>
                    <a:pt x="233" y="223"/>
                  </a:cubicBezTo>
                  <a:cubicBezTo>
                    <a:pt x="207" y="233"/>
                    <a:pt x="181" y="244"/>
                    <a:pt x="155" y="255"/>
                  </a:cubicBezTo>
                  <a:cubicBezTo>
                    <a:pt x="150" y="257"/>
                    <a:pt x="144" y="260"/>
                    <a:pt x="137" y="262"/>
                  </a:cubicBezTo>
                  <a:cubicBezTo>
                    <a:pt x="136" y="259"/>
                    <a:pt x="136" y="256"/>
                    <a:pt x="135" y="253"/>
                  </a:cubicBezTo>
                  <a:cubicBezTo>
                    <a:pt x="159" y="243"/>
                    <a:pt x="184" y="233"/>
                    <a:pt x="208" y="224"/>
                  </a:cubicBezTo>
                  <a:cubicBezTo>
                    <a:pt x="208" y="223"/>
                    <a:pt x="208" y="223"/>
                    <a:pt x="208" y="222"/>
                  </a:cubicBezTo>
                  <a:cubicBezTo>
                    <a:pt x="184" y="232"/>
                    <a:pt x="160" y="241"/>
                    <a:pt x="135" y="251"/>
                  </a:cubicBezTo>
                  <a:cubicBezTo>
                    <a:pt x="135" y="247"/>
                    <a:pt x="134" y="244"/>
                    <a:pt x="138" y="244"/>
                  </a:cubicBezTo>
                  <a:cubicBezTo>
                    <a:pt x="138" y="244"/>
                    <a:pt x="139" y="244"/>
                    <a:pt x="139" y="244"/>
                  </a:cubicBezTo>
                  <a:cubicBezTo>
                    <a:pt x="139" y="244"/>
                    <a:pt x="139" y="244"/>
                    <a:pt x="139" y="244"/>
                  </a:cubicBezTo>
                  <a:moveTo>
                    <a:pt x="235" y="195"/>
                  </a:moveTo>
                  <a:cubicBezTo>
                    <a:pt x="232" y="195"/>
                    <a:pt x="229" y="192"/>
                    <a:pt x="227" y="191"/>
                  </a:cubicBezTo>
                  <a:cubicBezTo>
                    <a:pt x="226" y="190"/>
                    <a:pt x="225" y="188"/>
                    <a:pt x="224" y="187"/>
                  </a:cubicBezTo>
                  <a:cubicBezTo>
                    <a:pt x="225" y="186"/>
                    <a:pt x="225" y="186"/>
                    <a:pt x="225" y="186"/>
                  </a:cubicBezTo>
                  <a:cubicBezTo>
                    <a:pt x="230" y="188"/>
                    <a:pt x="235" y="191"/>
                    <a:pt x="240" y="193"/>
                  </a:cubicBezTo>
                  <a:cubicBezTo>
                    <a:pt x="238" y="195"/>
                    <a:pt x="236" y="195"/>
                    <a:pt x="235" y="195"/>
                  </a:cubicBezTo>
                  <a:moveTo>
                    <a:pt x="152" y="197"/>
                  </a:moveTo>
                  <a:cubicBezTo>
                    <a:pt x="173" y="188"/>
                    <a:pt x="197" y="186"/>
                    <a:pt x="220" y="182"/>
                  </a:cubicBezTo>
                  <a:cubicBezTo>
                    <a:pt x="220" y="184"/>
                    <a:pt x="220" y="187"/>
                    <a:pt x="219" y="189"/>
                  </a:cubicBezTo>
                  <a:cubicBezTo>
                    <a:pt x="219" y="190"/>
                    <a:pt x="217" y="191"/>
                    <a:pt x="216" y="191"/>
                  </a:cubicBezTo>
                  <a:cubicBezTo>
                    <a:pt x="206" y="193"/>
                    <a:pt x="196" y="195"/>
                    <a:pt x="187" y="196"/>
                  </a:cubicBezTo>
                  <a:cubicBezTo>
                    <a:pt x="186" y="197"/>
                    <a:pt x="185" y="197"/>
                    <a:pt x="184" y="198"/>
                  </a:cubicBezTo>
                  <a:cubicBezTo>
                    <a:pt x="184" y="198"/>
                    <a:pt x="184" y="198"/>
                    <a:pt x="184" y="199"/>
                  </a:cubicBezTo>
                  <a:cubicBezTo>
                    <a:pt x="196" y="197"/>
                    <a:pt x="208" y="195"/>
                    <a:pt x="220" y="192"/>
                  </a:cubicBezTo>
                  <a:cubicBezTo>
                    <a:pt x="220" y="193"/>
                    <a:pt x="220" y="193"/>
                    <a:pt x="220" y="194"/>
                  </a:cubicBezTo>
                  <a:cubicBezTo>
                    <a:pt x="217" y="195"/>
                    <a:pt x="214" y="196"/>
                    <a:pt x="212" y="196"/>
                  </a:cubicBezTo>
                  <a:cubicBezTo>
                    <a:pt x="177" y="204"/>
                    <a:pt x="142" y="212"/>
                    <a:pt x="107" y="221"/>
                  </a:cubicBezTo>
                  <a:cubicBezTo>
                    <a:pt x="105" y="221"/>
                    <a:pt x="103" y="221"/>
                    <a:pt x="101" y="222"/>
                  </a:cubicBezTo>
                  <a:cubicBezTo>
                    <a:pt x="100" y="222"/>
                    <a:pt x="99" y="223"/>
                    <a:pt x="98" y="223"/>
                  </a:cubicBezTo>
                  <a:cubicBezTo>
                    <a:pt x="96" y="223"/>
                    <a:pt x="95" y="221"/>
                    <a:pt x="94" y="218"/>
                  </a:cubicBezTo>
                  <a:cubicBezTo>
                    <a:pt x="116" y="213"/>
                    <a:pt x="139" y="211"/>
                    <a:pt x="160" y="204"/>
                  </a:cubicBezTo>
                  <a:cubicBezTo>
                    <a:pt x="151" y="206"/>
                    <a:pt x="142" y="208"/>
                    <a:pt x="132" y="209"/>
                  </a:cubicBezTo>
                  <a:cubicBezTo>
                    <a:pt x="120" y="212"/>
                    <a:pt x="107" y="214"/>
                    <a:pt x="95" y="216"/>
                  </a:cubicBezTo>
                  <a:cubicBezTo>
                    <a:pt x="95" y="216"/>
                    <a:pt x="95" y="216"/>
                    <a:pt x="95" y="216"/>
                  </a:cubicBezTo>
                  <a:cubicBezTo>
                    <a:pt x="94" y="216"/>
                    <a:pt x="92" y="215"/>
                    <a:pt x="92" y="214"/>
                  </a:cubicBezTo>
                  <a:cubicBezTo>
                    <a:pt x="93" y="211"/>
                    <a:pt x="93" y="207"/>
                    <a:pt x="94" y="204"/>
                  </a:cubicBezTo>
                  <a:cubicBezTo>
                    <a:pt x="94" y="203"/>
                    <a:pt x="95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7" y="203"/>
                    <a:pt x="98" y="203"/>
                  </a:cubicBezTo>
                  <a:cubicBezTo>
                    <a:pt x="100" y="203"/>
                    <a:pt x="102" y="202"/>
                    <a:pt x="105" y="201"/>
                  </a:cubicBezTo>
                  <a:cubicBezTo>
                    <a:pt x="107" y="200"/>
                    <a:pt x="109" y="199"/>
                    <a:pt x="111" y="199"/>
                  </a:cubicBezTo>
                  <a:cubicBezTo>
                    <a:pt x="111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4" y="199"/>
                    <a:pt x="114" y="199"/>
                    <a:pt x="115" y="199"/>
                  </a:cubicBezTo>
                  <a:cubicBezTo>
                    <a:pt x="117" y="199"/>
                    <a:pt x="119" y="199"/>
                    <a:pt x="120" y="202"/>
                  </a:cubicBezTo>
                  <a:cubicBezTo>
                    <a:pt x="113" y="203"/>
                    <a:pt x="106" y="204"/>
                    <a:pt x="100" y="205"/>
                  </a:cubicBezTo>
                  <a:cubicBezTo>
                    <a:pt x="100" y="206"/>
                    <a:pt x="100" y="206"/>
                    <a:pt x="100" y="207"/>
                  </a:cubicBezTo>
                  <a:cubicBezTo>
                    <a:pt x="134" y="203"/>
                    <a:pt x="169" y="196"/>
                    <a:pt x="203" y="190"/>
                  </a:cubicBezTo>
                  <a:cubicBezTo>
                    <a:pt x="203" y="190"/>
                    <a:pt x="203" y="189"/>
                    <a:pt x="203" y="189"/>
                  </a:cubicBezTo>
                  <a:cubicBezTo>
                    <a:pt x="186" y="192"/>
                    <a:pt x="169" y="195"/>
                    <a:pt x="152" y="197"/>
                  </a:cubicBezTo>
                  <a:moveTo>
                    <a:pt x="125" y="195"/>
                  </a:moveTo>
                  <a:cubicBezTo>
                    <a:pt x="120" y="189"/>
                    <a:pt x="119" y="183"/>
                    <a:pt x="120" y="177"/>
                  </a:cubicBezTo>
                  <a:cubicBezTo>
                    <a:pt x="121" y="183"/>
                    <a:pt x="123" y="189"/>
                    <a:pt x="125" y="195"/>
                  </a:cubicBezTo>
                  <a:moveTo>
                    <a:pt x="17" y="162"/>
                  </a:moveTo>
                  <a:cubicBezTo>
                    <a:pt x="20" y="162"/>
                    <a:pt x="22" y="160"/>
                    <a:pt x="23" y="157"/>
                  </a:cubicBezTo>
                  <a:cubicBezTo>
                    <a:pt x="27" y="162"/>
                    <a:pt x="31" y="166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0" y="168"/>
                    <a:pt x="26" y="166"/>
                    <a:pt x="22" y="164"/>
                  </a:cubicBezTo>
                  <a:cubicBezTo>
                    <a:pt x="22" y="166"/>
                    <a:pt x="22" y="166"/>
                    <a:pt x="23" y="167"/>
                  </a:cubicBezTo>
                  <a:cubicBezTo>
                    <a:pt x="24" y="168"/>
                    <a:pt x="26" y="169"/>
                    <a:pt x="27" y="170"/>
                  </a:cubicBezTo>
                  <a:cubicBezTo>
                    <a:pt x="41" y="176"/>
                    <a:pt x="50" y="189"/>
                    <a:pt x="59" y="200"/>
                  </a:cubicBezTo>
                  <a:cubicBezTo>
                    <a:pt x="69" y="210"/>
                    <a:pt x="78" y="221"/>
                    <a:pt x="87" y="232"/>
                  </a:cubicBezTo>
                  <a:cubicBezTo>
                    <a:pt x="89" y="234"/>
                    <a:pt x="92" y="235"/>
                    <a:pt x="94" y="235"/>
                  </a:cubicBezTo>
                  <a:cubicBezTo>
                    <a:pt x="96" y="235"/>
                    <a:pt x="97" y="235"/>
                    <a:pt x="99" y="235"/>
                  </a:cubicBezTo>
                  <a:cubicBezTo>
                    <a:pt x="107" y="232"/>
                    <a:pt x="116" y="230"/>
                    <a:pt x="125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6" y="228"/>
                    <a:pt x="127" y="229"/>
                    <a:pt x="128" y="229"/>
                  </a:cubicBezTo>
                  <a:cubicBezTo>
                    <a:pt x="130" y="230"/>
                    <a:pt x="132" y="230"/>
                    <a:pt x="133" y="231"/>
                  </a:cubicBezTo>
                  <a:cubicBezTo>
                    <a:pt x="134" y="230"/>
                    <a:pt x="134" y="230"/>
                    <a:pt x="134" y="230"/>
                  </a:cubicBezTo>
                  <a:cubicBezTo>
                    <a:pt x="133" y="229"/>
                    <a:pt x="132" y="228"/>
                    <a:pt x="130" y="227"/>
                  </a:cubicBezTo>
                  <a:cubicBezTo>
                    <a:pt x="148" y="223"/>
                    <a:pt x="166" y="219"/>
                    <a:pt x="183" y="214"/>
                  </a:cubicBezTo>
                  <a:cubicBezTo>
                    <a:pt x="184" y="215"/>
                    <a:pt x="184" y="215"/>
                    <a:pt x="184" y="215"/>
                  </a:cubicBezTo>
                  <a:cubicBezTo>
                    <a:pt x="179" y="217"/>
                    <a:pt x="175" y="219"/>
                    <a:pt x="170" y="220"/>
                  </a:cubicBezTo>
                  <a:cubicBezTo>
                    <a:pt x="161" y="224"/>
                    <a:pt x="152" y="227"/>
                    <a:pt x="143" y="230"/>
                  </a:cubicBezTo>
                  <a:cubicBezTo>
                    <a:pt x="142" y="231"/>
                    <a:pt x="141" y="232"/>
                    <a:pt x="139" y="232"/>
                  </a:cubicBezTo>
                  <a:cubicBezTo>
                    <a:pt x="138" y="233"/>
                    <a:pt x="137" y="233"/>
                    <a:pt x="136" y="233"/>
                  </a:cubicBezTo>
                  <a:cubicBezTo>
                    <a:pt x="135" y="233"/>
                    <a:pt x="135" y="233"/>
                    <a:pt x="135" y="233"/>
                  </a:cubicBezTo>
                  <a:cubicBezTo>
                    <a:pt x="134" y="233"/>
                    <a:pt x="133" y="233"/>
                    <a:pt x="133" y="233"/>
                  </a:cubicBezTo>
                  <a:cubicBezTo>
                    <a:pt x="130" y="233"/>
                    <a:pt x="129" y="234"/>
                    <a:pt x="127" y="237"/>
                  </a:cubicBezTo>
                  <a:cubicBezTo>
                    <a:pt x="124" y="244"/>
                    <a:pt x="122" y="252"/>
                    <a:pt x="124" y="262"/>
                  </a:cubicBezTo>
                  <a:cubicBezTo>
                    <a:pt x="123" y="261"/>
                    <a:pt x="121" y="260"/>
                    <a:pt x="120" y="260"/>
                  </a:cubicBezTo>
                  <a:cubicBezTo>
                    <a:pt x="103" y="248"/>
                    <a:pt x="86" y="236"/>
                    <a:pt x="68" y="224"/>
                  </a:cubicBezTo>
                  <a:cubicBezTo>
                    <a:pt x="57" y="216"/>
                    <a:pt x="46" y="208"/>
                    <a:pt x="35" y="200"/>
                  </a:cubicBezTo>
                  <a:cubicBezTo>
                    <a:pt x="29" y="196"/>
                    <a:pt x="22" y="192"/>
                    <a:pt x="16" y="188"/>
                  </a:cubicBezTo>
                  <a:cubicBezTo>
                    <a:pt x="14" y="186"/>
                    <a:pt x="11" y="183"/>
                    <a:pt x="10" y="181"/>
                  </a:cubicBezTo>
                  <a:cubicBezTo>
                    <a:pt x="8" y="175"/>
                    <a:pt x="8" y="169"/>
                    <a:pt x="11" y="164"/>
                  </a:cubicBezTo>
                  <a:cubicBezTo>
                    <a:pt x="12" y="163"/>
                    <a:pt x="13" y="161"/>
                    <a:pt x="14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6" y="162"/>
                    <a:pt x="16" y="162"/>
                    <a:pt x="17" y="162"/>
                  </a:cubicBezTo>
                  <a:moveTo>
                    <a:pt x="195" y="157"/>
                  </a:moveTo>
                  <a:cubicBezTo>
                    <a:pt x="209" y="150"/>
                    <a:pt x="224" y="146"/>
                    <a:pt x="240" y="143"/>
                  </a:cubicBezTo>
                  <a:cubicBezTo>
                    <a:pt x="239" y="147"/>
                    <a:pt x="238" y="149"/>
                    <a:pt x="234" y="150"/>
                  </a:cubicBezTo>
                  <a:cubicBezTo>
                    <a:pt x="227" y="150"/>
                    <a:pt x="220" y="153"/>
                    <a:pt x="213" y="155"/>
                  </a:cubicBezTo>
                  <a:cubicBezTo>
                    <a:pt x="213" y="155"/>
                    <a:pt x="213" y="155"/>
                    <a:pt x="213" y="156"/>
                  </a:cubicBezTo>
                  <a:cubicBezTo>
                    <a:pt x="220" y="154"/>
                    <a:pt x="227" y="153"/>
                    <a:pt x="233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5" y="152"/>
                    <a:pt x="237" y="152"/>
                    <a:pt x="238" y="153"/>
                  </a:cubicBezTo>
                  <a:cubicBezTo>
                    <a:pt x="237" y="154"/>
                    <a:pt x="236" y="155"/>
                    <a:pt x="235" y="155"/>
                  </a:cubicBezTo>
                  <a:cubicBezTo>
                    <a:pt x="211" y="161"/>
                    <a:pt x="187" y="167"/>
                    <a:pt x="163" y="173"/>
                  </a:cubicBezTo>
                  <a:cubicBezTo>
                    <a:pt x="161" y="174"/>
                    <a:pt x="160" y="174"/>
                    <a:pt x="158" y="175"/>
                  </a:cubicBezTo>
                  <a:cubicBezTo>
                    <a:pt x="158" y="175"/>
                    <a:pt x="158" y="176"/>
                    <a:pt x="158" y="176"/>
                  </a:cubicBezTo>
                  <a:cubicBezTo>
                    <a:pt x="185" y="170"/>
                    <a:pt x="211" y="163"/>
                    <a:pt x="238" y="157"/>
                  </a:cubicBezTo>
                  <a:cubicBezTo>
                    <a:pt x="238" y="158"/>
                    <a:pt x="238" y="158"/>
                    <a:pt x="238" y="158"/>
                  </a:cubicBezTo>
                  <a:cubicBezTo>
                    <a:pt x="237" y="159"/>
                    <a:pt x="235" y="160"/>
                    <a:pt x="234" y="160"/>
                  </a:cubicBezTo>
                  <a:cubicBezTo>
                    <a:pt x="201" y="169"/>
                    <a:pt x="167" y="178"/>
                    <a:pt x="134" y="187"/>
                  </a:cubicBezTo>
                  <a:cubicBezTo>
                    <a:pt x="132" y="188"/>
                    <a:pt x="130" y="188"/>
                    <a:pt x="129" y="188"/>
                  </a:cubicBezTo>
                  <a:cubicBezTo>
                    <a:pt x="127" y="188"/>
                    <a:pt x="126" y="186"/>
                    <a:pt x="125" y="182"/>
                  </a:cubicBezTo>
                  <a:cubicBezTo>
                    <a:pt x="125" y="180"/>
                    <a:pt x="125" y="179"/>
                    <a:pt x="125" y="177"/>
                  </a:cubicBezTo>
                  <a:cubicBezTo>
                    <a:pt x="125" y="172"/>
                    <a:pt x="126" y="170"/>
                    <a:pt x="131" y="169"/>
                  </a:cubicBezTo>
                  <a:cubicBezTo>
                    <a:pt x="140" y="167"/>
                    <a:pt x="149" y="164"/>
                    <a:pt x="157" y="163"/>
                  </a:cubicBezTo>
                  <a:cubicBezTo>
                    <a:pt x="158" y="162"/>
                    <a:pt x="158" y="162"/>
                    <a:pt x="159" y="162"/>
                  </a:cubicBezTo>
                  <a:cubicBezTo>
                    <a:pt x="161" y="162"/>
                    <a:pt x="163" y="163"/>
                    <a:pt x="165" y="163"/>
                  </a:cubicBezTo>
                  <a:cubicBezTo>
                    <a:pt x="165" y="164"/>
                    <a:pt x="165" y="164"/>
                    <a:pt x="165" y="165"/>
                  </a:cubicBezTo>
                  <a:cubicBezTo>
                    <a:pt x="153" y="168"/>
                    <a:pt x="141" y="171"/>
                    <a:pt x="128" y="175"/>
                  </a:cubicBezTo>
                  <a:cubicBezTo>
                    <a:pt x="128" y="175"/>
                    <a:pt x="129" y="176"/>
                    <a:pt x="129" y="176"/>
                  </a:cubicBezTo>
                  <a:cubicBezTo>
                    <a:pt x="154" y="170"/>
                    <a:pt x="179" y="163"/>
                    <a:pt x="204" y="156"/>
                  </a:cubicBezTo>
                  <a:cubicBezTo>
                    <a:pt x="204" y="156"/>
                    <a:pt x="204" y="156"/>
                    <a:pt x="204" y="155"/>
                  </a:cubicBezTo>
                  <a:cubicBezTo>
                    <a:pt x="201" y="156"/>
                    <a:pt x="198" y="156"/>
                    <a:pt x="195" y="157"/>
                  </a:cubicBezTo>
                  <a:moveTo>
                    <a:pt x="85" y="222"/>
                  </a:moveTo>
                  <a:cubicBezTo>
                    <a:pt x="81" y="217"/>
                    <a:pt x="77" y="213"/>
                    <a:pt x="73" y="208"/>
                  </a:cubicBezTo>
                  <a:cubicBezTo>
                    <a:pt x="65" y="198"/>
                    <a:pt x="57" y="188"/>
                    <a:pt x="48" y="178"/>
                  </a:cubicBezTo>
                  <a:cubicBezTo>
                    <a:pt x="42" y="170"/>
                    <a:pt x="35" y="162"/>
                    <a:pt x="28" y="154"/>
                  </a:cubicBezTo>
                  <a:cubicBezTo>
                    <a:pt x="24" y="148"/>
                    <a:pt x="19" y="143"/>
                    <a:pt x="15" y="138"/>
                  </a:cubicBezTo>
                  <a:cubicBezTo>
                    <a:pt x="11" y="133"/>
                    <a:pt x="12" y="127"/>
                    <a:pt x="14" y="121"/>
                  </a:cubicBezTo>
                  <a:cubicBezTo>
                    <a:pt x="29" y="132"/>
                    <a:pt x="44" y="142"/>
                    <a:pt x="57" y="154"/>
                  </a:cubicBezTo>
                  <a:cubicBezTo>
                    <a:pt x="70" y="165"/>
                    <a:pt x="81" y="179"/>
                    <a:pt x="93" y="192"/>
                  </a:cubicBezTo>
                  <a:cubicBezTo>
                    <a:pt x="94" y="191"/>
                    <a:pt x="95" y="191"/>
                    <a:pt x="95" y="190"/>
                  </a:cubicBezTo>
                  <a:cubicBezTo>
                    <a:pt x="89" y="183"/>
                    <a:pt x="83" y="176"/>
                    <a:pt x="77" y="169"/>
                  </a:cubicBezTo>
                  <a:cubicBezTo>
                    <a:pt x="77" y="169"/>
                    <a:pt x="77" y="169"/>
                    <a:pt x="77" y="169"/>
                  </a:cubicBezTo>
                  <a:cubicBezTo>
                    <a:pt x="86" y="176"/>
                    <a:pt x="95" y="182"/>
                    <a:pt x="105" y="190"/>
                  </a:cubicBezTo>
                  <a:cubicBezTo>
                    <a:pt x="101" y="191"/>
                    <a:pt x="97" y="192"/>
                    <a:pt x="93" y="193"/>
                  </a:cubicBezTo>
                  <a:cubicBezTo>
                    <a:pt x="92" y="193"/>
                    <a:pt x="91" y="194"/>
                    <a:pt x="90" y="195"/>
                  </a:cubicBezTo>
                  <a:cubicBezTo>
                    <a:pt x="83" y="202"/>
                    <a:pt x="82" y="210"/>
                    <a:pt x="84" y="219"/>
                  </a:cubicBezTo>
                  <a:cubicBezTo>
                    <a:pt x="85" y="220"/>
                    <a:pt x="85" y="221"/>
                    <a:pt x="85" y="222"/>
                  </a:cubicBezTo>
                  <a:moveTo>
                    <a:pt x="177" y="151"/>
                  </a:moveTo>
                  <a:cubicBezTo>
                    <a:pt x="175" y="151"/>
                    <a:pt x="174" y="150"/>
                    <a:pt x="173" y="148"/>
                  </a:cubicBezTo>
                  <a:cubicBezTo>
                    <a:pt x="172" y="144"/>
                    <a:pt x="173" y="142"/>
                    <a:pt x="177" y="141"/>
                  </a:cubicBezTo>
                  <a:cubicBezTo>
                    <a:pt x="209" y="129"/>
                    <a:pt x="242" y="117"/>
                    <a:pt x="274" y="106"/>
                  </a:cubicBezTo>
                  <a:cubicBezTo>
                    <a:pt x="275" y="106"/>
                    <a:pt x="276" y="106"/>
                    <a:pt x="277" y="105"/>
                  </a:cubicBezTo>
                  <a:cubicBezTo>
                    <a:pt x="274" y="111"/>
                    <a:pt x="272" y="117"/>
                    <a:pt x="265" y="120"/>
                  </a:cubicBezTo>
                  <a:cubicBezTo>
                    <a:pt x="237" y="130"/>
                    <a:pt x="208" y="140"/>
                    <a:pt x="180" y="150"/>
                  </a:cubicBezTo>
                  <a:cubicBezTo>
                    <a:pt x="179" y="151"/>
                    <a:pt x="178" y="151"/>
                    <a:pt x="177" y="151"/>
                  </a:cubicBezTo>
                  <a:moveTo>
                    <a:pt x="115" y="190"/>
                  </a:moveTo>
                  <a:cubicBezTo>
                    <a:pt x="112" y="188"/>
                    <a:pt x="109" y="186"/>
                    <a:pt x="107" y="184"/>
                  </a:cubicBezTo>
                  <a:cubicBezTo>
                    <a:pt x="92" y="173"/>
                    <a:pt x="78" y="162"/>
                    <a:pt x="63" y="151"/>
                  </a:cubicBezTo>
                  <a:cubicBezTo>
                    <a:pt x="48" y="139"/>
                    <a:pt x="33" y="127"/>
                    <a:pt x="18" y="115"/>
                  </a:cubicBezTo>
                  <a:cubicBezTo>
                    <a:pt x="11" y="110"/>
                    <a:pt x="10" y="103"/>
                    <a:pt x="11" y="95"/>
                  </a:cubicBezTo>
                  <a:cubicBezTo>
                    <a:pt x="12" y="91"/>
                    <a:pt x="14" y="88"/>
                    <a:pt x="16" y="84"/>
                  </a:cubicBezTo>
                  <a:cubicBezTo>
                    <a:pt x="16" y="91"/>
                    <a:pt x="22" y="92"/>
                    <a:pt x="27" y="95"/>
                  </a:cubicBezTo>
                  <a:cubicBezTo>
                    <a:pt x="35" y="100"/>
                    <a:pt x="42" y="107"/>
                    <a:pt x="50" y="112"/>
                  </a:cubicBezTo>
                  <a:cubicBezTo>
                    <a:pt x="69" y="126"/>
                    <a:pt x="88" y="140"/>
                    <a:pt x="108" y="153"/>
                  </a:cubicBezTo>
                  <a:cubicBezTo>
                    <a:pt x="110" y="155"/>
                    <a:pt x="112" y="156"/>
                    <a:pt x="114" y="156"/>
                  </a:cubicBezTo>
                  <a:cubicBezTo>
                    <a:pt x="95" y="140"/>
                    <a:pt x="76" y="124"/>
                    <a:pt x="55" y="109"/>
                  </a:cubicBezTo>
                  <a:cubicBezTo>
                    <a:pt x="84" y="123"/>
                    <a:pt x="113" y="138"/>
                    <a:pt x="143" y="153"/>
                  </a:cubicBezTo>
                  <a:cubicBezTo>
                    <a:pt x="135" y="155"/>
                    <a:pt x="128" y="156"/>
                    <a:pt x="122" y="158"/>
                  </a:cubicBezTo>
                  <a:cubicBezTo>
                    <a:pt x="120" y="159"/>
                    <a:pt x="117" y="160"/>
                    <a:pt x="116" y="162"/>
                  </a:cubicBezTo>
                  <a:cubicBezTo>
                    <a:pt x="112" y="169"/>
                    <a:pt x="112" y="177"/>
                    <a:pt x="115" y="190"/>
                  </a:cubicBezTo>
                  <a:moveTo>
                    <a:pt x="145" y="119"/>
                  </a:moveTo>
                  <a:cubicBezTo>
                    <a:pt x="144" y="114"/>
                    <a:pt x="145" y="110"/>
                    <a:pt x="147" y="106"/>
                  </a:cubicBezTo>
                  <a:cubicBezTo>
                    <a:pt x="148" y="105"/>
                    <a:pt x="150" y="104"/>
                    <a:pt x="151" y="103"/>
                  </a:cubicBezTo>
                  <a:cubicBezTo>
                    <a:pt x="179" y="96"/>
                    <a:pt x="207" y="89"/>
                    <a:pt x="235" y="82"/>
                  </a:cubicBezTo>
                  <a:cubicBezTo>
                    <a:pt x="244" y="80"/>
                    <a:pt x="252" y="77"/>
                    <a:pt x="261" y="75"/>
                  </a:cubicBezTo>
                  <a:cubicBezTo>
                    <a:pt x="260" y="79"/>
                    <a:pt x="259" y="80"/>
                    <a:pt x="255" y="81"/>
                  </a:cubicBezTo>
                  <a:cubicBezTo>
                    <a:pt x="224" y="88"/>
                    <a:pt x="194" y="95"/>
                    <a:pt x="163" y="102"/>
                  </a:cubicBezTo>
                  <a:cubicBezTo>
                    <a:pt x="163" y="102"/>
                    <a:pt x="163" y="103"/>
                    <a:pt x="163" y="104"/>
                  </a:cubicBezTo>
                  <a:cubicBezTo>
                    <a:pt x="195" y="97"/>
                    <a:pt x="227" y="89"/>
                    <a:pt x="259" y="82"/>
                  </a:cubicBezTo>
                  <a:cubicBezTo>
                    <a:pt x="260" y="86"/>
                    <a:pt x="260" y="90"/>
                    <a:pt x="260" y="94"/>
                  </a:cubicBezTo>
                  <a:cubicBezTo>
                    <a:pt x="222" y="103"/>
                    <a:pt x="184" y="113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1"/>
                    <a:pt x="145" y="121"/>
                  </a:cubicBezTo>
                  <a:cubicBezTo>
                    <a:pt x="157" y="118"/>
                    <a:pt x="168" y="115"/>
                    <a:pt x="180" y="112"/>
                  </a:cubicBezTo>
                  <a:cubicBezTo>
                    <a:pt x="179" y="112"/>
                    <a:pt x="179" y="111"/>
                    <a:pt x="179" y="111"/>
                  </a:cubicBezTo>
                  <a:cubicBezTo>
                    <a:pt x="168" y="113"/>
                    <a:pt x="156" y="116"/>
                    <a:pt x="145" y="119"/>
                  </a:cubicBezTo>
                  <a:moveTo>
                    <a:pt x="164" y="156"/>
                  </a:moveTo>
                  <a:cubicBezTo>
                    <a:pt x="157" y="153"/>
                    <a:pt x="150" y="149"/>
                    <a:pt x="143" y="146"/>
                  </a:cubicBezTo>
                  <a:cubicBezTo>
                    <a:pt x="130" y="140"/>
                    <a:pt x="117" y="133"/>
                    <a:pt x="105" y="127"/>
                  </a:cubicBezTo>
                  <a:cubicBezTo>
                    <a:pt x="93" y="121"/>
                    <a:pt x="81" y="115"/>
                    <a:pt x="69" y="109"/>
                  </a:cubicBezTo>
                  <a:cubicBezTo>
                    <a:pt x="60" y="105"/>
                    <a:pt x="51" y="100"/>
                    <a:pt x="42" y="96"/>
                  </a:cubicBezTo>
                  <a:cubicBezTo>
                    <a:pt x="37" y="93"/>
                    <a:pt x="31" y="91"/>
                    <a:pt x="26" y="88"/>
                  </a:cubicBezTo>
                  <a:cubicBezTo>
                    <a:pt x="21" y="85"/>
                    <a:pt x="20" y="75"/>
                    <a:pt x="24" y="72"/>
                  </a:cubicBezTo>
                  <a:cubicBezTo>
                    <a:pt x="28" y="70"/>
                    <a:pt x="33" y="71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6" y="68"/>
                    <a:pt x="37" y="68"/>
                  </a:cubicBezTo>
                  <a:cubicBezTo>
                    <a:pt x="41" y="71"/>
                    <a:pt x="45" y="73"/>
                    <a:pt x="49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3" y="74"/>
                    <a:pt x="39" y="72"/>
                    <a:pt x="34" y="70"/>
                  </a:cubicBezTo>
                  <a:cubicBezTo>
                    <a:pt x="34" y="71"/>
                    <a:pt x="33" y="71"/>
                    <a:pt x="33" y="71"/>
                  </a:cubicBezTo>
                  <a:cubicBezTo>
                    <a:pt x="35" y="73"/>
                    <a:pt x="38" y="74"/>
                    <a:pt x="40" y="75"/>
                  </a:cubicBezTo>
                  <a:cubicBezTo>
                    <a:pt x="69" y="88"/>
                    <a:pt x="93" y="107"/>
                    <a:pt x="119" y="124"/>
                  </a:cubicBezTo>
                  <a:cubicBezTo>
                    <a:pt x="125" y="128"/>
                    <a:pt x="131" y="132"/>
                    <a:pt x="138" y="136"/>
                  </a:cubicBezTo>
                  <a:cubicBezTo>
                    <a:pt x="138" y="137"/>
                    <a:pt x="139" y="137"/>
                    <a:pt x="140" y="137"/>
                  </a:cubicBezTo>
                  <a:cubicBezTo>
                    <a:pt x="140" y="137"/>
                    <a:pt x="141" y="137"/>
                    <a:pt x="141" y="137"/>
                  </a:cubicBezTo>
                  <a:cubicBezTo>
                    <a:pt x="147" y="136"/>
                    <a:pt x="154" y="135"/>
                    <a:pt x="161" y="133"/>
                  </a:cubicBezTo>
                  <a:cubicBezTo>
                    <a:pt x="177" y="129"/>
                    <a:pt x="192" y="124"/>
                    <a:pt x="208" y="119"/>
                  </a:cubicBezTo>
                  <a:cubicBezTo>
                    <a:pt x="212" y="118"/>
                    <a:pt x="216" y="117"/>
                    <a:pt x="220" y="117"/>
                  </a:cubicBezTo>
                  <a:cubicBezTo>
                    <a:pt x="213" y="119"/>
                    <a:pt x="205" y="122"/>
                    <a:pt x="198" y="125"/>
                  </a:cubicBezTo>
                  <a:cubicBezTo>
                    <a:pt x="190" y="127"/>
                    <a:pt x="182" y="130"/>
                    <a:pt x="174" y="132"/>
                  </a:cubicBezTo>
                  <a:cubicBezTo>
                    <a:pt x="165" y="135"/>
                    <a:pt x="161" y="144"/>
                    <a:pt x="163" y="153"/>
                  </a:cubicBezTo>
                  <a:cubicBezTo>
                    <a:pt x="163" y="154"/>
                    <a:pt x="164" y="155"/>
                    <a:pt x="164" y="156"/>
                  </a:cubicBezTo>
                  <a:moveTo>
                    <a:pt x="137" y="129"/>
                  </a:moveTo>
                  <a:cubicBezTo>
                    <a:pt x="132" y="126"/>
                    <a:pt x="127" y="123"/>
                    <a:pt x="122" y="120"/>
                  </a:cubicBezTo>
                  <a:cubicBezTo>
                    <a:pt x="108" y="110"/>
                    <a:pt x="94" y="101"/>
                    <a:pt x="80" y="92"/>
                  </a:cubicBezTo>
                  <a:cubicBezTo>
                    <a:pt x="66" y="82"/>
                    <a:pt x="51" y="72"/>
                    <a:pt x="37" y="62"/>
                  </a:cubicBezTo>
                  <a:cubicBezTo>
                    <a:pt x="34" y="60"/>
                    <a:pt x="31" y="59"/>
                    <a:pt x="28" y="56"/>
                  </a:cubicBezTo>
                  <a:cubicBezTo>
                    <a:pt x="27" y="56"/>
                    <a:pt x="26" y="54"/>
                    <a:pt x="25" y="53"/>
                  </a:cubicBezTo>
                  <a:cubicBezTo>
                    <a:pt x="23" y="46"/>
                    <a:pt x="22" y="38"/>
                    <a:pt x="27" y="30"/>
                  </a:cubicBezTo>
                  <a:cubicBezTo>
                    <a:pt x="27" y="29"/>
                    <a:pt x="29" y="28"/>
                    <a:pt x="30" y="27"/>
                  </a:cubicBezTo>
                  <a:cubicBezTo>
                    <a:pt x="49" y="23"/>
                    <a:pt x="67" y="20"/>
                    <a:pt x="86" y="16"/>
                  </a:cubicBezTo>
                  <a:cubicBezTo>
                    <a:pt x="102" y="13"/>
                    <a:pt x="118" y="9"/>
                    <a:pt x="134" y="6"/>
                  </a:cubicBezTo>
                  <a:cubicBezTo>
                    <a:pt x="137" y="5"/>
                    <a:pt x="139" y="5"/>
                    <a:pt x="141" y="5"/>
                  </a:cubicBezTo>
                  <a:cubicBezTo>
                    <a:pt x="145" y="5"/>
                    <a:pt x="148" y="6"/>
                    <a:pt x="151" y="7"/>
                  </a:cubicBezTo>
                  <a:cubicBezTo>
                    <a:pt x="189" y="26"/>
                    <a:pt x="227" y="44"/>
                    <a:pt x="265" y="63"/>
                  </a:cubicBezTo>
                  <a:cubicBezTo>
                    <a:pt x="266" y="63"/>
                    <a:pt x="266" y="64"/>
                    <a:pt x="267" y="64"/>
                  </a:cubicBezTo>
                  <a:cubicBezTo>
                    <a:pt x="246" y="70"/>
                    <a:pt x="225" y="75"/>
                    <a:pt x="204" y="80"/>
                  </a:cubicBezTo>
                  <a:cubicBezTo>
                    <a:pt x="184" y="85"/>
                    <a:pt x="165" y="90"/>
                    <a:pt x="145" y="95"/>
                  </a:cubicBezTo>
                  <a:cubicBezTo>
                    <a:pt x="144" y="95"/>
                    <a:pt x="142" y="96"/>
                    <a:pt x="142" y="97"/>
                  </a:cubicBezTo>
                  <a:cubicBezTo>
                    <a:pt x="135" y="106"/>
                    <a:pt x="131" y="115"/>
                    <a:pt x="136" y="126"/>
                  </a:cubicBezTo>
                  <a:cubicBezTo>
                    <a:pt x="136" y="127"/>
                    <a:pt x="137" y="128"/>
                    <a:pt x="137" y="129"/>
                  </a:cubicBezTo>
                  <a:moveTo>
                    <a:pt x="143" y="0"/>
                  </a:moveTo>
                  <a:cubicBezTo>
                    <a:pt x="142" y="0"/>
                    <a:pt x="142" y="0"/>
                    <a:pt x="141" y="0"/>
                  </a:cubicBezTo>
                  <a:cubicBezTo>
                    <a:pt x="132" y="2"/>
                    <a:pt x="123" y="4"/>
                    <a:pt x="114" y="6"/>
                  </a:cubicBezTo>
                  <a:cubicBezTo>
                    <a:pt x="87" y="11"/>
                    <a:pt x="60" y="16"/>
                    <a:pt x="33" y="21"/>
                  </a:cubicBezTo>
                  <a:cubicBezTo>
                    <a:pt x="26" y="22"/>
                    <a:pt x="22" y="26"/>
                    <a:pt x="19" y="32"/>
                  </a:cubicBezTo>
                  <a:cubicBezTo>
                    <a:pt x="17" y="39"/>
                    <a:pt x="17" y="46"/>
                    <a:pt x="19" y="53"/>
                  </a:cubicBezTo>
                  <a:cubicBezTo>
                    <a:pt x="20" y="58"/>
                    <a:pt x="24" y="59"/>
                    <a:pt x="27" y="62"/>
                  </a:cubicBezTo>
                  <a:cubicBezTo>
                    <a:pt x="28" y="62"/>
                    <a:pt x="28" y="62"/>
                    <a:pt x="29" y="63"/>
                  </a:cubicBezTo>
                  <a:cubicBezTo>
                    <a:pt x="28" y="64"/>
                    <a:pt x="27" y="65"/>
                    <a:pt x="26" y="65"/>
                  </a:cubicBezTo>
                  <a:cubicBezTo>
                    <a:pt x="24" y="66"/>
                    <a:pt x="21" y="66"/>
                    <a:pt x="20" y="67"/>
                  </a:cubicBezTo>
                  <a:cubicBezTo>
                    <a:pt x="18" y="69"/>
                    <a:pt x="17" y="73"/>
                    <a:pt x="16" y="76"/>
                  </a:cubicBezTo>
                  <a:cubicBezTo>
                    <a:pt x="15" y="77"/>
                    <a:pt x="15" y="78"/>
                    <a:pt x="14" y="79"/>
                  </a:cubicBezTo>
                  <a:cubicBezTo>
                    <a:pt x="12" y="81"/>
                    <a:pt x="9" y="82"/>
                    <a:pt x="8" y="83"/>
                  </a:cubicBezTo>
                  <a:cubicBezTo>
                    <a:pt x="4" y="90"/>
                    <a:pt x="3" y="97"/>
                    <a:pt x="5" y="104"/>
                  </a:cubicBezTo>
                  <a:cubicBezTo>
                    <a:pt x="7" y="111"/>
                    <a:pt x="8" y="117"/>
                    <a:pt x="7" y="125"/>
                  </a:cubicBezTo>
                  <a:cubicBezTo>
                    <a:pt x="5" y="135"/>
                    <a:pt x="9" y="143"/>
                    <a:pt x="16" y="149"/>
                  </a:cubicBezTo>
                  <a:cubicBezTo>
                    <a:pt x="17" y="150"/>
                    <a:pt x="18" y="153"/>
                    <a:pt x="17" y="153"/>
                  </a:cubicBezTo>
                  <a:cubicBezTo>
                    <a:pt x="16" y="155"/>
                    <a:pt x="14" y="156"/>
                    <a:pt x="13" y="156"/>
                  </a:cubicBezTo>
                  <a:cubicBezTo>
                    <a:pt x="13" y="156"/>
                    <a:pt x="13" y="156"/>
                    <a:pt x="12" y="156"/>
                  </a:cubicBezTo>
                  <a:cubicBezTo>
                    <a:pt x="11" y="155"/>
                    <a:pt x="11" y="155"/>
                    <a:pt x="10" y="155"/>
                  </a:cubicBezTo>
                  <a:cubicBezTo>
                    <a:pt x="7" y="155"/>
                    <a:pt x="6" y="157"/>
                    <a:pt x="5" y="160"/>
                  </a:cubicBezTo>
                  <a:cubicBezTo>
                    <a:pt x="1" y="168"/>
                    <a:pt x="0" y="177"/>
                    <a:pt x="3" y="186"/>
                  </a:cubicBezTo>
                  <a:cubicBezTo>
                    <a:pt x="4" y="188"/>
                    <a:pt x="5" y="190"/>
                    <a:pt x="7" y="191"/>
                  </a:cubicBezTo>
                  <a:cubicBezTo>
                    <a:pt x="21" y="201"/>
                    <a:pt x="36" y="211"/>
                    <a:pt x="50" y="221"/>
                  </a:cubicBezTo>
                  <a:cubicBezTo>
                    <a:pt x="76" y="239"/>
                    <a:pt x="102" y="257"/>
                    <a:pt x="127" y="275"/>
                  </a:cubicBezTo>
                  <a:cubicBezTo>
                    <a:pt x="129" y="276"/>
                    <a:pt x="131" y="277"/>
                    <a:pt x="133" y="277"/>
                  </a:cubicBezTo>
                  <a:cubicBezTo>
                    <a:pt x="134" y="277"/>
                    <a:pt x="135" y="276"/>
                    <a:pt x="137" y="276"/>
                  </a:cubicBezTo>
                  <a:cubicBezTo>
                    <a:pt x="145" y="272"/>
                    <a:pt x="153" y="269"/>
                    <a:pt x="161" y="266"/>
                  </a:cubicBezTo>
                  <a:cubicBezTo>
                    <a:pt x="190" y="254"/>
                    <a:pt x="220" y="242"/>
                    <a:pt x="249" y="229"/>
                  </a:cubicBezTo>
                  <a:cubicBezTo>
                    <a:pt x="254" y="227"/>
                    <a:pt x="254" y="224"/>
                    <a:pt x="250" y="221"/>
                  </a:cubicBezTo>
                  <a:cubicBezTo>
                    <a:pt x="247" y="219"/>
                    <a:pt x="245" y="218"/>
                    <a:pt x="242" y="216"/>
                  </a:cubicBezTo>
                  <a:cubicBezTo>
                    <a:pt x="239" y="213"/>
                    <a:pt x="238" y="210"/>
                    <a:pt x="241" y="206"/>
                  </a:cubicBezTo>
                  <a:cubicBezTo>
                    <a:pt x="244" y="203"/>
                    <a:pt x="248" y="199"/>
                    <a:pt x="251" y="195"/>
                  </a:cubicBezTo>
                  <a:cubicBezTo>
                    <a:pt x="251" y="194"/>
                    <a:pt x="251" y="192"/>
                    <a:pt x="250" y="190"/>
                  </a:cubicBezTo>
                  <a:cubicBezTo>
                    <a:pt x="249" y="189"/>
                    <a:pt x="246" y="189"/>
                    <a:pt x="245" y="188"/>
                  </a:cubicBezTo>
                  <a:cubicBezTo>
                    <a:pt x="239" y="185"/>
                    <a:pt x="234" y="183"/>
                    <a:pt x="227" y="179"/>
                  </a:cubicBezTo>
                  <a:cubicBezTo>
                    <a:pt x="230" y="178"/>
                    <a:pt x="231" y="177"/>
                    <a:pt x="232" y="176"/>
                  </a:cubicBezTo>
                  <a:cubicBezTo>
                    <a:pt x="233" y="176"/>
                    <a:pt x="234" y="175"/>
                    <a:pt x="235" y="174"/>
                  </a:cubicBezTo>
                  <a:cubicBezTo>
                    <a:pt x="236" y="173"/>
                    <a:pt x="237" y="172"/>
                    <a:pt x="238" y="172"/>
                  </a:cubicBezTo>
                  <a:cubicBezTo>
                    <a:pt x="243" y="170"/>
                    <a:pt x="249" y="169"/>
                    <a:pt x="254" y="167"/>
                  </a:cubicBezTo>
                  <a:cubicBezTo>
                    <a:pt x="255" y="167"/>
                    <a:pt x="256" y="166"/>
                    <a:pt x="256" y="165"/>
                  </a:cubicBezTo>
                  <a:cubicBezTo>
                    <a:pt x="256" y="164"/>
                    <a:pt x="256" y="162"/>
                    <a:pt x="255" y="161"/>
                  </a:cubicBezTo>
                  <a:cubicBezTo>
                    <a:pt x="253" y="160"/>
                    <a:pt x="251" y="158"/>
                    <a:pt x="249" y="157"/>
                  </a:cubicBezTo>
                  <a:cubicBezTo>
                    <a:pt x="243" y="154"/>
                    <a:pt x="243" y="152"/>
                    <a:pt x="245" y="146"/>
                  </a:cubicBezTo>
                  <a:cubicBezTo>
                    <a:pt x="245" y="145"/>
                    <a:pt x="246" y="144"/>
                    <a:pt x="246" y="143"/>
                  </a:cubicBezTo>
                  <a:cubicBezTo>
                    <a:pt x="248" y="136"/>
                    <a:pt x="256" y="135"/>
                    <a:pt x="261" y="132"/>
                  </a:cubicBezTo>
                  <a:cubicBezTo>
                    <a:pt x="266" y="128"/>
                    <a:pt x="273" y="127"/>
                    <a:pt x="279" y="124"/>
                  </a:cubicBezTo>
                  <a:cubicBezTo>
                    <a:pt x="280" y="124"/>
                    <a:pt x="282" y="123"/>
                    <a:pt x="282" y="122"/>
                  </a:cubicBezTo>
                  <a:cubicBezTo>
                    <a:pt x="282" y="121"/>
                    <a:pt x="281" y="120"/>
                    <a:pt x="280" y="119"/>
                  </a:cubicBezTo>
                  <a:cubicBezTo>
                    <a:pt x="279" y="118"/>
                    <a:pt x="277" y="117"/>
                    <a:pt x="277" y="117"/>
                  </a:cubicBezTo>
                  <a:cubicBezTo>
                    <a:pt x="278" y="112"/>
                    <a:pt x="280" y="107"/>
                    <a:pt x="281" y="103"/>
                  </a:cubicBezTo>
                  <a:cubicBezTo>
                    <a:pt x="281" y="102"/>
                    <a:pt x="282" y="101"/>
                    <a:pt x="283" y="101"/>
                  </a:cubicBezTo>
                  <a:cubicBezTo>
                    <a:pt x="286" y="98"/>
                    <a:pt x="286" y="96"/>
                    <a:pt x="282" y="95"/>
                  </a:cubicBezTo>
                  <a:cubicBezTo>
                    <a:pt x="278" y="93"/>
                    <a:pt x="273" y="91"/>
                    <a:pt x="269" y="89"/>
                  </a:cubicBezTo>
                  <a:cubicBezTo>
                    <a:pt x="266" y="88"/>
                    <a:pt x="266" y="87"/>
                    <a:pt x="266" y="84"/>
                  </a:cubicBezTo>
                  <a:cubicBezTo>
                    <a:pt x="266" y="79"/>
                    <a:pt x="268" y="74"/>
                    <a:pt x="273" y="71"/>
                  </a:cubicBezTo>
                  <a:cubicBezTo>
                    <a:pt x="279" y="67"/>
                    <a:pt x="279" y="64"/>
                    <a:pt x="272" y="61"/>
                  </a:cubicBezTo>
                  <a:cubicBezTo>
                    <a:pt x="270" y="60"/>
                    <a:pt x="269" y="59"/>
                    <a:pt x="267" y="59"/>
                  </a:cubicBezTo>
                  <a:cubicBezTo>
                    <a:pt x="227" y="39"/>
                    <a:pt x="187" y="20"/>
                    <a:pt x="147" y="1"/>
                  </a:cubicBezTo>
                  <a:cubicBezTo>
                    <a:pt x="146" y="0"/>
                    <a:pt x="144" y="0"/>
                    <a:pt x="1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8"/>
            <p:cNvSpPr>
              <a:spLocks/>
            </p:cNvSpPr>
            <p:nvPr userDrawn="1"/>
          </p:nvSpPr>
          <p:spPr bwMode="auto">
            <a:xfrm>
              <a:off x="1868488" y="525463"/>
              <a:ext cx="268288" cy="161925"/>
            </a:xfrm>
            <a:custGeom>
              <a:avLst/>
              <a:gdLst>
                <a:gd name="T0" fmla="*/ 0 w 110"/>
                <a:gd name="T1" fmla="*/ 0 h 66"/>
                <a:gd name="T2" fmla="*/ 110 w 110"/>
                <a:gd name="T3" fmla="*/ 66 h 66"/>
                <a:gd name="T4" fmla="*/ 0 w 110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66">
                  <a:moveTo>
                    <a:pt x="0" y="0"/>
                  </a:moveTo>
                  <a:cubicBezTo>
                    <a:pt x="36" y="23"/>
                    <a:pt x="72" y="45"/>
                    <a:pt x="110" y="66"/>
                  </a:cubicBezTo>
                  <a:cubicBezTo>
                    <a:pt x="107" y="61"/>
                    <a:pt x="6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9"/>
            <p:cNvSpPr>
              <a:spLocks/>
            </p:cNvSpPr>
            <p:nvPr userDrawn="1"/>
          </p:nvSpPr>
          <p:spPr bwMode="auto">
            <a:xfrm>
              <a:off x="2159000" y="679450"/>
              <a:ext cx="217488" cy="52388"/>
            </a:xfrm>
            <a:custGeom>
              <a:avLst/>
              <a:gdLst>
                <a:gd name="T0" fmla="*/ 89 w 89"/>
                <a:gd name="T1" fmla="*/ 0 h 21"/>
                <a:gd name="T2" fmla="*/ 0 w 89"/>
                <a:gd name="T3" fmla="*/ 19 h 21"/>
                <a:gd name="T4" fmla="*/ 1 w 89"/>
                <a:gd name="T5" fmla="*/ 21 h 21"/>
                <a:gd name="T6" fmla="*/ 89 w 89"/>
                <a:gd name="T7" fmla="*/ 2 h 21"/>
                <a:gd name="T8" fmla="*/ 89 w 8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1">
                  <a:moveTo>
                    <a:pt x="89" y="0"/>
                  </a:moveTo>
                  <a:cubicBezTo>
                    <a:pt x="59" y="6"/>
                    <a:pt x="30" y="12"/>
                    <a:pt x="0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30" y="15"/>
                    <a:pt x="60" y="8"/>
                    <a:pt x="89" y="2"/>
                  </a:cubicBezTo>
                  <a:cubicBezTo>
                    <a:pt x="89" y="1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50"/>
            <p:cNvSpPr>
              <a:spLocks/>
            </p:cNvSpPr>
            <p:nvPr userDrawn="1"/>
          </p:nvSpPr>
          <p:spPr bwMode="auto">
            <a:xfrm>
              <a:off x="2173288" y="995363"/>
              <a:ext cx="176213" cy="74613"/>
            </a:xfrm>
            <a:custGeom>
              <a:avLst/>
              <a:gdLst>
                <a:gd name="T0" fmla="*/ 71 w 72"/>
                <a:gd name="T1" fmla="*/ 0 h 30"/>
                <a:gd name="T2" fmla="*/ 0 w 72"/>
                <a:gd name="T3" fmla="*/ 29 h 30"/>
                <a:gd name="T4" fmla="*/ 0 w 72"/>
                <a:gd name="T5" fmla="*/ 30 h 30"/>
                <a:gd name="T6" fmla="*/ 72 w 72"/>
                <a:gd name="T7" fmla="*/ 2 h 30"/>
                <a:gd name="T8" fmla="*/ 71 w 7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71" y="0"/>
                  </a:moveTo>
                  <a:cubicBezTo>
                    <a:pt x="47" y="10"/>
                    <a:pt x="23" y="19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24" y="21"/>
                    <a:pt x="48" y="11"/>
                    <a:pt x="72" y="2"/>
                  </a:cubicBezTo>
                  <a:cubicBezTo>
                    <a:pt x="72" y="1"/>
                    <a:pt x="71" y="1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51"/>
            <p:cNvSpPr>
              <a:spLocks/>
            </p:cNvSpPr>
            <p:nvPr userDrawn="1"/>
          </p:nvSpPr>
          <p:spPr bwMode="auto">
            <a:xfrm>
              <a:off x="2230438" y="722313"/>
              <a:ext cx="223838" cy="85725"/>
            </a:xfrm>
            <a:custGeom>
              <a:avLst/>
              <a:gdLst>
                <a:gd name="T0" fmla="*/ 91 w 92"/>
                <a:gd name="T1" fmla="*/ 0 h 35"/>
                <a:gd name="T2" fmla="*/ 0 w 92"/>
                <a:gd name="T3" fmla="*/ 33 h 35"/>
                <a:gd name="T4" fmla="*/ 1 w 92"/>
                <a:gd name="T5" fmla="*/ 35 h 35"/>
                <a:gd name="T6" fmla="*/ 92 w 92"/>
                <a:gd name="T7" fmla="*/ 1 h 35"/>
                <a:gd name="T8" fmla="*/ 91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91" y="0"/>
                  </a:moveTo>
                  <a:cubicBezTo>
                    <a:pt x="61" y="11"/>
                    <a:pt x="30" y="22"/>
                    <a:pt x="0" y="33"/>
                  </a:cubicBezTo>
                  <a:cubicBezTo>
                    <a:pt x="1" y="34"/>
                    <a:pt x="1" y="34"/>
                    <a:pt x="1" y="35"/>
                  </a:cubicBezTo>
                  <a:cubicBezTo>
                    <a:pt x="31" y="24"/>
                    <a:pt x="62" y="12"/>
                    <a:pt x="92" y="1"/>
                  </a:cubicBezTo>
                  <a:cubicBezTo>
                    <a:pt x="92" y="1"/>
                    <a:pt x="91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52"/>
            <p:cNvSpPr>
              <a:spLocks/>
            </p:cNvSpPr>
            <p:nvPr userDrawn="1"/>
          </p:nvSpPr>
          <p:spPr bwMode="auto">
            <a:xfrm>
              <a:off x="2235200" y="736600"/>
              <a:ext cx="209550" cy="80963"/>
            </a:xfrm>
            <a:custGeom>
              <a:avLst/>
              <a:gdLst>
                <a:gd name="T0" fmla="*/ 85 w 86"/>
                <a:gd name="T1" fmla="*/ 0 h 33"/>
                <a:gd name="T2" fmla="*/ 0 w 86"/>
                <a:gd name="T3" fmla="*/ 32 h 33"/>
                <a:gd name="T4" fmla="*/ 0 w 86"/>
                <a:gd name="T5" fmla="*/ 33 h 33"/>
                <a:gd name="T6" fmla="*/ 86 w 86"/>
                <a:gd name="T7" fmla="*/ 2 h 33"/>
                <a:gd name="T8" fmla="*/ 85 w 8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3">
                  <a:moveTo>
                    <a:pt x="85" y="0"/>
                  </a:moveTo>
                  <a:cubicBezTo>
                    <a:pt x="57" y="11"/>
                    <a:pt x="28" y="21"/>
                    <a:pt x="0" y="32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29" y="23"/>
                    <a:pt x="57" y="12"/>
                    <a:pt x="86" y="2"/>
                  </a:cubicBezTo>
                  <a:cubicBezTo>
                    <a:pt x="85" y="2"/>
                    <a:pt x="85" y="1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3"/>
            <p:cNvSpPr>
              <a:spLocks noEditPoints="1"/>
            </p:cNvSpPr>
            <p:nvPr userDrawn="1"/>
          </p:nvSpPr>
          <p:spPr bwMode="auto">
            <a:xfrm>
              <a:off x="2230438" y="4338638"/>
              <a:ext cx="501650" cy="490538"/>
            </a:xfrm>
            <a:custGeom>
              <a:avLst/>
              <a:gdLst>
                <a:gd name="T0" fmla="*/ 173 w 205"/>
                <a:gd name="T1" fmla="*/ 147 h 200"/>
                <a:gd name="T2" fmla="*/ 167 w 205"/>
                <a:gd name="T3" fmla="*/ 161 h 200"/>
                <a:gd name="T4" fmla="*/ 149 w 205"/>
                <a:gd name="T5" fmla="*/ 160 h 200"/>
                <a:gd name="T6" fmla="*/ 169 w 205"/>
                <a:gd name="T7" fmla="*/ 141 h 200"/>
                <a:gd name="T8" fmla="*/ 169 w 205"/>
                <a:gd name="T9" fmla="*/ 141 h 200"/>
                <a:gd name="T10" fmla="*/ 134 w 205"/>
                <a:gd name="T11" fmla="*/ 142 h 200"/>
                <a:gd name="T12" fmla="*/ 152 w 205"/>
                <a:gd name="T13" fmla="*/ 142 h 200"/>
                <a:gd name="T14" fmla="*/ 115 w 205"/>
                <a:gd name="T15" fmla="*/ 147 h 200"/>
                <a:gd name="T16" fmla="*/ 67 w 205"/>
                <a:gd name="T17" fmla="*/ 147 h 200"/>
                <a:gd name="T18" fmla="*/ 80 w 205"/>
                <a:gd name="T19" fmla="*/ 144 h 200"/>
                <a:gd name="T20" fmla="*/ 86 w 205"/>
                <a:gd name="T21" fmla="*/ 146 h 200"/>
                <a:gd name="T22" fmla="*/ 109 w 205"/>
                <a:gd name="T23" fmla="*/ 143 h 200"/>
                <a:gd name="T24" fmla="*/ 17 w 205"/>
                <a:gd name="T25" fmla="*/ 114 h 200"/>
                <a:gd name="T26" fmla="*/ 19 w 205"/>
                <a:gd name="T27" fmla="*/ 123 h 200"/>
                <a:gd name="T28" fmla="*/ 90 w 205"/>
                <a:gd name="T29" fmla="*/ 165 h 200"/>
                <a:gd name="T30" fmla="*/ 94 w 205"/>
                <a:gd name="T31" fmla="*/ 164 h 200"/>
                <a:gd name="T32" fmla="*/ 100 w 205"/>
                <a:gd name="T33" fmla="*/ 168 h 200"/>
                <a:gd name="T34" fmla="*/ 89 w 205"/>
                <a:gd name="T35" fmla="*/ 189 h 200"/>
                <a:gd name="T36" fmla="*/ 7 w 205"/>
                <a:gd name="T37" fmla="*/ 131 h 200"/>
                <a:gd name="T38" fmla="*/ 140 w 205"/>
                <a:gd name="T39" fmla="*/ 113 h 200"/>
                <a:gd name="T40" fmla="*/ 168 w 205"/>
                <a:gd name="T41" fmla="*/ 110 h 200"/>
                <a:gd name="T42" fmla="*/ 113 w 205"/>
                <a:gd name="T43" fmla="*/ 126 h 200"/>
                <a:gd name="T44" fmla="*/ 96 w 205"/>
                <a:gd name="T45" fmla="*/ 135 h 200"/>
                <a:gd name="T46" fmla="*/ 113 w 205"/>
                <a:gd name="T47" fmla="*/ 117 h 200"/>
                <a:gd name="T48" fmla="*/ 92 w 205"/>
                <a:gd name="T49" fmla="*/ 127 h 200"/>
                <a:gd name="T50" fmla="*/ 52 w 205"/>
                <a:gd name="T51" fmla="*/ 150 h 200"/>
                <a:gd name="T52" fmla="*/ 40 w 205"/>
                <a:gd name="T53" fmla="*/ 111 h 200"/>
                <a:gd name="T54" fmla="*/ 75 w 205"/>
                <a:gd name="T55" fmla="*/ 137 h 200"/>
                <a:gd name="T56" fmla="*/ 127 w 205"/>
                <a:gd name="T57" fmla="*/ 109 h 200"/>
                <a:gd name="T58" fmla="*/ 190 w 205"/>
                <a:gd name="T59" fmla="*/ 87 h 200"/>
                <a:gd name="T60" fmla="*/ 45 w 205"/>
                <a:gd name="T61" fmla="*/ 109 h 200"/>
                <a:gd name="T62" fmla="*/ 36 w 205"/>
                <a:gd name="T63" fmla="*/ 81 h 200"/>
                <a:gd name="T64" fmla="*/ 87 w 205"/>
                <a:gd name="T65" fmla="*/ 114 h 200"/>
                <a:gd name="T66" fmla="*/ 108 w 205"/>
                <a:gd name="T67" fmla="*/ 75 h 200"/>
                <a:gd name="T68" fmla="*/ 117 w 205"/>
                <a:gd name="T69" fmla="*/ 75 h 200"/>
                <a:gd name="T70" fmla="*/ 129 w 205"/>
                <a:gd name="T71" fmla="*/ 81 h 200"/>
                <a:gd name="T72" fmla="*/ 75 w 205"/>
                <a:gd name="T73" fmla="*/ 92 h 200"/>
                <a:gd name="T74" fmla="*/ 25 w 205"/>
                <a:gd name="T75" fmla="*/ 49 h 200"/>
                <a:gd name="T76" fmla="*/ 24 w 205"/>
                <a:gd name="T77" fmla="*/ 51 h 200"/>
                <a:gd name="T78" fmla="*/ 101 w 205"/>
                <a:gd name="T79" fmla="*/ 99 h 200"/>
                <a:gd name="T80" fmla="*/ 142 w 205"/>
                <a:gd name="T81" fmla="*/ 90 h 200"/>
                <a:gd name="T82" fmla="*/ 88 w 205"/>
                <a:gd name="T83" fmla="*/ 87 h 200"/>
                <a:gd name="T84" fmla="*/ 19 w 205"/>
                <a:gd name="T85" fmla="*/ 22 h 200"/>
                <a:gd name="T86" fmla="*/ 108 w 205"/>
                <a:gd name="T87" fmla="*/ 6 h 200"/>
                <a:gd name="T88" fmla="*/ 102 w 205"/>
                <a:gd name="T89" fmla="*/ 70 h 200"/>
                <a:gd name="T90" fmla="*/ 82 w 205"/>
                <a:gd name="T91" fmla="*/ 4 h 200"/>
                <a:gd name="T92" fmla="*/ 21 w 205"/>
                <a:gd name="T93" fmla="*/ 46 h 200"/>
                <a:gd name="T94" fmla="*/ 5 w 205"/>
                <a:gd name="T95" fmla="*/ 61 h 200"/>
                <a:gd name="T96" fmla="*/ 9 w 205"/>
                <a:gd name="T97" fmla="*/ 113 h 200"/>
                <a:gd name="T98" fmla="*/ 5 w 205"/>
                <a:gd name="T99" fmla="*/ 138 h 200"/>
                <a:gd name="T100" fmla="*/ 116 w 205"/>
                <a:gd name="T101" fmla="*/ 192 h 200"/>
                <a:gd name="T102" fmla="*/ 180 w 205"/>
                <a:gd name="T103" fmla="*/ 141 h 200"/>
                <a:gd name="T104" fmla="*/ 169 w 205"/>
                <a:gd name="T105" fmla="*/ 126 h 200"/>
                <a:gd name="T106" fmla="*/ 179 w 205"/>
                <a:gd name="T107" fmla="*/ 114 h 200"/>
                <a:gd name="T108" fmla="*/ 203 w 205"/>
                <a:gd name="T109" fmla="*/ 88 h 200"/>
                <a:gd name="T110" fmla="*/ 203 w 205"/>
                <a:gd name="T111" fmla="*/ 69 h 200"/>
                <a:gd name="T112" fmla="*/ 192 w 205"/>
                <a:gd name="T113" fmla="*/ 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" h="200">
                  <a:moveTo>
                    <a:pt x="100" y="176"/>
                  </a:moveTo>
                  <a:cubicBezTo>
                    <a:pt x="100" y="176"/>
                    <a:pt x="101" y="176"/>
                    <a:pt x="101" y="176"/>
                  </a:cubicBezTo>
                  <a:cubicBezTo>
                    <a:pt x="110" y="170"/>
                    <a:pt x="120" y="167"/>
                    <a:pt x="129" y="163"/>
                  </a:cubicBezTo>
                  <a:cubicBezTo>
                    <a:pt x="143" y="158"/>
                    <a:pt x="156" y="153"/>
                    <a:pt x="170" y="147"/>
                  </a:cubicBezTo>
                  <a:cubicBezTo>
                    <a:pt x="171" y="147"/>
                    <a:pt x="172" y="147"/>
                    <a:pt x="173" y="147"/>
                  </a:cubicBezTo>
                  <a:cubicBezTo>
                    <a:pt x="166" y="152"/>
                    <a:pt x="157" y="154"/>
                    <a:pt x="149" y="157"/>
                  </a:cubicBezTo>
                  <a:cubicBezTo>
                    <a:pt x="147" y="158"/>
                    <a:pt x="144" y="159"/>
                    <a:pt x="141" y="161"/>
                  </a:cubicBezTo>
                  <a:cubicBezTo>
                    <a:pt x="150" y="158"/>
                    <a:pt x="159" y="154"/>
                    <a:pt x="168" y="151"/>
                  </a:cubicBezTo>
                  <a:cubicBezTo>
                    <a:pt x="169" y="154"/>
                    <a:pt x="169" y="156"/>
                    <a:pt x="169" y="158"/>
                  </a:cubicBezTo>
                  <a:cubicBezTo>
                    <a:pt x="169" y="159"/>
                    <a:pt x="168" y="160"/>
                    <a:pt x="167" y="161"/>
                  </a:cubicBezTo>
                  <a:cubicBezTo>
                    <a:pt x="149" y="168"/>
                    <a:pt x="130" y="176"/>
                    <a:pt x="111" y="184"/>
                  </a:cubicBezTo>
                  <a:cubicBezTo>
                    <a:pt x="107" y="186"/>
                    <a:pt x="103" y="187"/>
                    <a:pt x="99" y="189"/>
                  </a:cubicBezTo>
                  <a:cubicBezTo>
                    <a:pt x="98" y="187"/>
                    <a:pt x="97" y="185"/>
                    <a:pt x="97" y="182"/>
                  </a:cubicBezTo>
                  <a:cubicBezTo>
                    <a:pt x="114" y="175"/>
                    <a:pt x="132" y="168"/>
                    <a:pt x="149" y="161"/>
                  </a:cubicBezTo>
                  <a:cubicBezTo>
                    <a:pt x="149" y="161"/>
                    <a:pt x="149" y="161"/>
                    <a:pt x="149" y="160"/>
                  </a:cubicBezTo>
                  <a:cubicBezTo>
                    <a:pt x="132" y="167"/>
                    <a:pt x="115" y="174"/>
                    <a:pt x="97" y="181"/>
                  </a:cubicBezTo>
                  <a:cubicBezTo>
                    <a:pt x="97" y="178"/>
                    <a:pt x="96" y="176"/>
                    <a:pt x="99" y="176"/>
                  </a:cubicBezTo>
                  <a:cubicBezTo>
                    <a:pt x="99" y="176"/>
                    <a:pt x="99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1"/>
                  </a:moveTo>
                  <a:cubicBezTo>
                    <a:pt x="167" y="141"/>
                    <a:pt x="165" y="139"/>
                    <a:pt x="163" y="138"/>
                  </a:cubicBezTo>
                  <a:cubicBezTo>
                    <a:pt x="162" y="137"/>
                    <a:pt x="162" y="136"/>
                    <a:pt x="161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5" y="136"/>
                    <a:pt x="169" y="138"/>
                    <a:pt x="172" y="139"/>
                  </a:cubicBezTo>
                  <a:cubicBezTo>
                    <a:pt x="171" y="140"/>
                    <a:pt x="170" y="141"/>
                    <a:pt x="169" y="141"/>
                  </a:cubicBezTo>
                  <a:moveTo>
                    <a:pt x="109" y="143"/>
                  </a:moveTo>
                  <a:cubicBezTo>
                    <a:pt x="124" y="136"/>
                    <a:pt x="141" y="134"/>
                    <a:pt x="158" y="132"/>
                  </a:cubicBezTo>
                  <a:cubicBezTo>
                    <a:pt x="158" y="133"/>
                    <a:pt x="158" y="135"/>
                    <a:pt x="157" y="136"/>
                  </a:cubicBezTo>
                  <a:cubicBezTo>
                    <a:pt x="157" y="137"/>
                    <a:pt x="156" y="138"/>
                    <a:pt x="155" y="138"/>
                  </a:cubicBezTo>
                  <a:cubicBezTo>
                    <a:pt x="148" y="139"/>
                    <a:pt x="141" y="141"/>
                    <a:pt x="134" y="142"/>
                  </a:cubicBezTo>
                  <a:cubicBezTo>
                    <a:pt x="133" y="142"/>
                    <a:pt x="133" y="142"/>
                    <a:pt x="132" y="143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41" y="142"/>
                    <a:pt x="149" y="140"/>
                    <a:pt x="158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6" y="140"/>
                    <a:pt x="154" y="141"/>
                    <a:pt x="152" y="142"/>
                  </a:cubicBezTo>
                  <a:cubicBezTo>
                    <a:pt x="127" y="148"/>
                    <a:pt x="102" y="153"/>
                    <a:pt x="76" y="159"/>
                  </a:cubicBezTo>
                  <a:cubicBezTo>
                    <a:pt x="75" y="160"/>
                    <a:pt x="73" y="160"/>
                    <a:pt x="72" y="160"/>
                  </a:cubicBezTo>
                  <a:cubicBezTo>
                    <a:pt x="71" y="161"/>
                    <a:pt x="71" y="161"/>
                    <a:pt x="70" y="161"/>
                  </a:cubicBezTo>
                  <a:cubicBezTo>
                    <a:pt x="69" y="161"/>
                    <a:pt x="68" y="159"/>
                    <a:pt x="67" y="158"/>
                  </a:cubicBezTo>
                  <a:cubicBezTo>
                    <a:pt x="83" y="154"/>
                    <a:pt x="99" y="153"/>
                    <a:pt x="115" y="147"/>
                  </a:cubicBezTo>
                  <a:cubicBezTo>
                    <a:pt x="108" y="149"/>
                    <a:pt x="102" y="150"/>
                    <a:pt x="95" y="151"/>
                  </a:cubicBezTo>
                  <a:cubicBezTo>
                    <a:pt x="86" y="153"/>
                    <a:pt x="77" y="154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7" y="156"/>
                    <a:pt x="66" y="155"/>
                    <a:pt x="66" y="155"/>
                  </a:cubicBezTo>
                  <a:cubicBezTo>
                    <a:pt x="66" y="152"/>
                    <a:pt x="67" y="150"/>
                    <a:pt x="67" y="147"/>
                  </a:cubicBezTo>
                  <a:cubicBezTo>
                    <a:pt x="68" y="147"/>
                    <a:pt x="68" y="146"/>
                    <a:pt x="68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9" y="146"/>
                    <a:pt x="70" y="146"/>
                    <a:pt x="70" y="146"/>
                  </a:cubicBezTo>
                  <a:cubicBezTo>
                    <a:pt x="72" y="146"/>
                    <a:pt x="73" y="146"/>
                    <a:pt x="75" y="145"/>
                  </a:cubicBezTo>
                  <a:cubicBezTo>
                    <a:pt x="76" y="144"/>
                    <a:pt x="78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4" y="144"/>
                    <a:pt x="85" y="144"/>
                    <a:pt x="86" y="146"/>
                  </a:cubicBezTo>
                  <a:cubicBezTo>
                    <a:pt x="81" y="147"/>
                    <a:pt x="76" y="147"/>
                    <a:pt x="71" y="148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96" y="146"/>
                    <a:pt x="121" y="142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3" y="138"/>
                    <a:pt x="121" y="140"/>
                    <a:pt x="109" y="143"/>
                  </a:cubicBezTo>
                  <a:moveTo>
                    <a:pt x="89" y="141"/>
                  </a:moveTo>
                  <a:cubicBezTo>
                    <a:pt x="86" y="137"/>
                    <a:pt x="86" y="132"/>
                    <a:pt x="86" y="128"/>
                  </a:cubicBezTo>
                  <a:cubicBezTo>
                    <a:pt x="87" y="132"/>
                    <a:pt x="88" y="136"/>
                    <a:pt x="89" y="141"/>
                  </a:cubicBezTo>
                  <a:moveTo>
                    <a:pt x="12" y="117"/>
                  </a:moveTo>
                  <a:cubicBezTo>
                    <a:pt x="14" y="117"/>
                    <a:pt x="15" y="115"/>
                    <a:pt x="17" y="114"/>
                  </a:cubicBezTo>
                  <a:cubicBezTo>
                    <a:pt x="19" y="117"/>
                    <a:pt x="22" y="120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1" y="122"/>
                    <a:pt x="19" y="120"/>
                    <a:pt x="15" y="118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7" y="121"/>
                    <a:pt x="18" y="122"/>
                    <a:pt x="19" y="123"/>
                  </a:cubicBezTo>
                  <a:cubicBezTo>
                    <a:pt x="29" y="127"/>
                    <a:pt x="36" y="136"/>
                    <a:pt x="42" y="144"/>
                  </a:cubicBezTo>
                  <a:cubicBezTo>
                    <a:pt x="49" y="152"/>
                    <a:pt x="56" y="160"/>
                    <a:pt x="62" y="167"/>
                  </a:cubicBezTo>
                  <a:cubicBezTo>
                    <a:pt x="64" y="169"/>
                    <a:pt x="66" y="170"/>
                    <a:pt x="68" y="170"/>
                  </a:cubicBezTo>
                  <a:cubicBezTo>
                    <a:pt x="69" y="170"/>
                    <a:pt x="70" y="170"/>
                    <a:pt x="71" y="169"/>
                  </a:cubicBezTo>
                  <a:cubicBezTo>
                    <a:pt x="77" y="168"/>
                    <a:pt x="83" y="166"/>
                    <a:pt x="90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91" y="165"/>
                    <a:pt x="91" y="165"/>
                    <a:pt x="92" y="165"/>
                  </a:cubicBezTo>
                  <a:cubicBezTo>
                    <a:pt x="93" y="166"/>
                    <a:pt x="94" y="166"/>
                    <a:pt x="96" y="167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5" y="165"/>
                    <a:pt x="95" y="165"/>
                    <a:pt x="94" y="164"/>
                  </a:cubicBezTo>
                  <a:cubicBezTo>
                    <a:pt x="106" y="161"/>
                    <a:pt x="119" y="158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5" y="158"/>
                    <a:pt x="122" y="159"/>
                  </a:cubicBezTo>
                  <a:cubicBezTo>
                    <a:pt x="116" y="161"/>
                    <a:pt x="109" y="164"/>
                    <a:pt x="102" y="166"/>
                  </a:cubicBezTo>
                  <a:cubicBezTo>
                    <a:pt x="102" y="167"/>
                    <a:pt x="101" y="167"/>
                    <a:pt x="100" y="168"/>
                  </a:cubicBezTo>
                  <a:cubicBezTo>
                    <a:pt x="99" y="168"/>
                    <a:pt x="98" y="168"/>
                    <a:pt x="97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6" y="168"/>
                    <a:pt x="96" y="168"/>
                    <a:pt x="95" y="168"/>
                  </a:cubicBezTo>
                  <a:cubicBezTo>
                    <a:pt x="93" y="168"/>
                    <a:pt x="92" y="169"/>
                    <a:pt x="91" y="171"/>
                  </a:cubicBezTo>
                  <a:cubicBezTo>
                    <a:pt x="89" y="176"/>
                    <a:pt x="88" y="182"/>
                    <a:pt x="89" y="189"/>
                  </a:cubicBezTo>
                  <a:cubicBezTo>
                    <a:pt x="88" y="188"/>
                    <a:pt x="87" y="188"/>
                    <a:pt x="86" y="187"/>
                  </a:cubicBezTo>
                  <a:cubicBezTo>
                    <a:pt x="74" y="179"/>
                    <a:pt x="61" y="170"/>
                    <a:pt x="49" y="162"/>
                  </a:cubicBezTo>
                  <a:cubicBezTo>
                    <a:pt x="41" y="156"/>
                    <a:pt x="33" y="150"/>
                    <a:pt x="25" y="145"/>
                  </a:cubicBezTo>
                  <a:cubicBezTo>
                    <a:pt x="20" y="141"/>
                    <a:pt x="16" y="139"/>
                    <a:pt x="11" y="136"/>
                  </a:cubicBezTo>
                  <a:cubicBezTo>
                    <a:pt x="9" y="134"/>
                    <a:pt x="7" y="132"/>
                    <a:pt x="7" y="131"/>
                  </a:cubicBezTo>
                  <a:cubicBezTo>
                    <a:pt x="5" y="126"/>
                    <a:pt x="6" y="122"/>
                    <a:pt x="8" y="118"/>
                  </a:cubicBezTo>
                  <a:cubicBezTo>
                    <a:pt x="8" y="117"/>
                    <a:pt x="9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17"/>
                    <a:pt x="11" y="117"/>
                    <a:pt x="12" y="117"/>
                  </a:cubicBezTo>
                  <a:moveTo>
                    <a:pt x="140" y="113"/>
                  </a:moveTo>
                  <a:cubicBezTo>
                    <a:pt x="150" y="108"/>
                    <a:pt x="161" y="106"/>
                    <a:pt x="172" y="103"/>
                  </a:cubicBezTo>
                  <a:cubicBezTo>
                    <a:pt x="172" y="106"/>
                    <a:pt x="171" y="108"/>
                    <a:pt x="168" y="108"/>
                  </a:cubicBezTo>
                  <a:cubicBezTo>
                    <a:pt x="163" y="109"/>
                    <a:pt x="158" y="110"/>
                    <a:pt x="153" y="112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8" y="112"/>
                    <a:pt x="163" y="110"/>
                    <a:pt x="168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9" y="110"/>
                    <a:pt x="170" y="110"/>
                    <a:pt x="171" y="110"/>
                  </a:cubicBezTo>
                  <a:cubicBezTo>
                    <a:pt x="170" y="111"/>
                    <a:pt x="169" y="112"/>
                    <a:pt x="169" y="112"/>
                  </a:cubicBezTo>
                  <a:cubicBezTo>
                    <a:pt x="151" y="117"/>
                    <a:pt x="134" y="121"/>
                    <a:pt x="117" y="125"/>
                  </a:cubicBezTo>
                  <a:cubicBezTo>
                    <a:pt x="116" y="125"/>
                    <a:pt x="114" y="126"/>
                    <a:pt x="113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3"/>
                    <a:pt x="152" y="118"/>
                    <a:pt x="171" y="113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0" y="115"/>
                    <a:pt x="169" y="116"/>
                    <a:pt x="168" y="116"/>
                  </a:cubicBezTo>
                  <a:cubicBezTo>
                    <a:pt x="144" y="122"/>
                    <a:pt x="120" y="129"/>
                    <a:pt x="96" y="135"/>
                  </a:cubicBezTo>
                  <a:cubicBezTo>
                    <a:pt x="94" y="136"/>
                    <a:pt x="93" y="136"/>
                    <a:pt x="93" y="136"/>
                  </a:cubicBezTo>
                  <a:cubicBezTo>
                    <a:pt x="91" y="136"/>
                    <a:pt x="90" y="135"/>
                    <a:pt x="90" y="131"/>
                  </a:cubicBezTo>
                  <a:cubicBezTo>
                    <a:pt x="90" y="130"/>
                    <a:pt x="90" y="129"/>
                    <a:pt x="89" y="128"/>
                  </a:cubicBezTo>
                  <a:cubicBezTo>
                    <a:pt x="89" y="124"/>
                    <a:pt x="90" y="123"/>
                    <a:pt x="94" y="122"/>
                  </a:cubicBezTo>
                  <a:cubicBezTo>
                    <a:pt x="100" y="120"/>
                    <a:pt x="107" y="119"/>
                    <a:pt x="113" y="117"/>
                  </a:cubicBezTo>
                  <a:cubicBezTo>
                    <a:pt x="113" y="117"/>
                    <a:pt x="114" y="117"/>
                    <a:pt x="114" y="117"/>
                  </a:cubicBezTo>
                  <a:cubicBezTo>
                    <a:pt x="115" y="117"/>
                    <a:pt x="117" y="118"/>
                    <a:pt x="119" y="118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0" y="121"/>
                    <a:pt x="101" y="124"/>
                    <a:pt x="92" y="126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110" y="123"/>
                    <a:pt x="129" y="118"/>
                    <a:pt x="147" y="113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4" y="113"/>
                    <a:pt x="142" y="113"/>
                    <a:pt x="140" y="113"/>
                  </a:cubicBezTo>
                  <a:moveTo>
                    <a:pt x="61" y="160"/>
                  </a:moveTo>
                  <a:cubicBezTo>
                    <a:pt x="58" y="157"/>
                    <a:pt x="55" y="154"/>
                    <a:pt x="52" y="150"/>
                  </a:cubicBezTo>
                  <a:cubicBezTo>
                    <a:pt x="46" y="143"/>
                    <a:pt x="40" y="136"/>
                    <a:pt x="34" y="129"/>
                  </a:cubicBezTo>
                  <a:cubicBezTo>
                    <a:pt x="30" y="123"/>
                    <a:pt x="25" y="117"/>
                    <a:pt x="20" y="111"/>
                  </a:cubicBezTo>
                  <a:cubicBezTo>
                    <a:pt x="17" y="107"/>
                    <a:pt x="13" y="104"/>
                    <a:pt x="10" y="100"/>
                  </a:cubicBezTo>
                  <a:cubicBezTo>
                    <a:pt x="8" y="96"/>
                    <a:pt x="8" y="92"/>
                    <a:pt x="9" y="87"/>
                  </a:cubicBezTo>
                  <a:cubicBezTo>
                    <a:pt x="20" y="95"/>
                    <a:pt x="31" y="102"/>
                    <a:pt x="40" y="111"/>
                  </a:cubicBezTo>
                  <a:cubicBezTo>
                    <a:pt x="50" y="119"/>
                    <a:pt x="58" y="129"/>
                    <a:pt x="67" y="139"/>
                  </a:cubicBezTo>
                  <a:cubicBezTo>
                    <a:pt x="67" y="138"/>
                    <a:pt x="68" y="138"/>
                    <a:pt x="68" y="137"/>
                  </a:cubicBezTo>
                  <a:cubicBezTo>
                    <a:pt x="64" y="132"/>
                    <a:pt x="59" y="127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62" y="127"/>
                    <a:pt x="68" y="132"/>
                    <a:pt x="75" y="137"/>
                  </a:cubicBezTo>
                  <a:cubicBezTo>
                    <a:pt x="72" y="138"/>
                    <a:pt x="69" y="139"/>
                    <a:pt x="67" y="139"/>
                  </a:cubicBezTo>
                  <a:cubicBezTo>
                    <a:pt x="66" y="140"/>
                    <a:pt x="65" y="140"/>
                    <a:pt x="65" y="141"/>
                  </a:cubicBezTo>
                  <a:cubicBezTo>
                    <a:pt x="60" y="146"/>
                    <a:pt x="58" y="152"/>
                    <a:pt x="60" y="158"/>
                  </a:cubicBezTo>
                  <a:cubicBezTo>
                    <a:pt x="61" y="159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4" y="107"/>
                  </a:cubicBezTo>
                  <a:cubicBezTo>
                    <a:pt x="124" y="104"/>
                    <a:pt x="124" y="103"/>
                    <a:pt x="127" y="102"/>
                  </a:cubicBezTo>
                  <a:cubicBezTo>
                    <a:pt x="150" y="93"/>
                    <a:pt x="174" y="85"/>
                    <a:pt x="197" y="77"/>
                  </a:cubicBezTo>
                  <a:cubicBezTo>
                    <a:pt x="198" y="76"/>
                    <a:pt x="198" y="76"/>
                    <a:pt x="199" y="76"/>
                  </a:cubicBezTo>
                  <a:cubicBezTo>
                    <a:pt x="197" y="81"/>
                    <a:pt x="195" y="85"/>
                    <a:pt x="190" y="87"/>
                  </a:cubicBezTo>
                  <a:cubicBezTo>
                    <a:pt x="170" y="94"/>
                    <a:pt x="150" y="101"/>
                    <a:pt x="129" y="109"/>
                  </a:cubicBezTo>
                  <a:cubicBezTo>
                    <a:pt x="128" y="109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0" y="136"/>
                    <a:pt x="78" y="134"/>
                    <a:pt x="77" y="133"/>
                  </a:cubicBezTo>
                  <a:cubicBezTo>
                    <a:pt x="66" y="125"/>
                    <a:pt x="56" y="117"/>
                    <a:pt x="45" y="109"/>
                  </a:cubicBezTo>
                  <a:cubicBezTo>
                    <a:pt x="34" y="100"/>
                    <a:pt x="23" y="92"/>
                    <a:pt x="12" y="84"/>
                  </a:cubicBezTo>
                  <a:cubicBezTo>
                    <a:pt x="8" y="80"/>
                    <a:pt x="7" y="74"/>
                    <a:pt x="8" y="69"/>
                  </a:cubicBezTo>
                  <a:cubicBezTo>
                    <a:pt x="8" y="66"/>
                    <a:pt x="10" y="64"/>
                    <a:pt x="11" y="61"/>
                  </a:cubicBezTo>
                  <a:cubicBezTo>
                    <a:pt x="11" y="66"/>
                    <a:pt x="16" y="67"/>
                    <a:pt x="19" y="69"/>
                  </a:cubicBezTo>
                  <a:cubicBezTo>
                    <a:pt x="25" y="73"/>
                    <a:pt x="30" y="77"/>
                    <a:pt x="36" y="81"/>
                  </a:cubicBezTo>
                  <a:cubicBezTo>
                    <a:pt x="50" y="91"/>
                    <a:pt x="63" y="101"/>
                    <a:pt x="77" y="111"/>
                  </a:cubicBezTo>
                  <a:cubicBezTo>
                    <a:pt x="79" y="112"/>
                    <a:pt x="80" y="113"/>
                    <a:pt x="82" y="113"/>
                  </a:cubicBezTo>
                  <a:cubicBezTo>
                    <a:pt x="68" y="101"/>
                    <a:pt x="54" y="90"/>
                    <a:pt x="39" y="79"/>
                  </a:cubicBezTo>
                  <a:cubicBezTo>
                    <a:pt x="60" y="89"/>
                    <a:pt x="81" y="100"/>
                    <a:pt x="102" y="111"/>
                  </a:cubicBezTo>
                  <a:cubicBezTo>
                    <a:pt x="97" y="112"/>
                    <a:pt x="92" y="113"/>
                    <a:pt x="87" y="114"/>
                  </a:cubicBezTo>
                  <a:cubicBezTo>
                    <a:pt x="86" y="115"/>
                    <a:pt x="84" y="116"/>
                    <a:pt x="83" y="117"/>
                  </a:cubicBezTo>
                  <a:cubicBezTo>
                    <a:pt x="80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3" y="83"/>
                    <a:pt x="104" y="79"/>
                    <a:pt x="105" y="77"/>
                  </a:cubicBezTo>
                  <a:cubicBezTo>
                    <a:pt x="106" y="76"/>
                    <a:pt x="107" y="75"/>
                    <a:pt x="108" y="75"/>
                  </a:cubicBezTo>
                  <a:cubicBezTo>
                    <a:pt x="129" y="70"/>
                    <a:pt x="149" y="64"/>
                    <a:pt x="169" y="59"/>
                  </a:cubicBezTo>
                  <a:cubicBezTo>
                    <a:pt x="175" y="58"/>
                    <a:pt x="181" y="56"/>
                    <a:pt x="188" y="54"/>
                  </a:cubicBezTo>
                  <a:cubicBezTo>
                    <a:pt x="187" y="57"/>
                    <a:pt x="186" y="58"/>
                    <a:pt x="183" y="59"/>
                  </a:cubicBezTo>
                  <a:cubicBezTo>
                    <a:pt x="161" y="64"/>
                    <a:pt x="139" y="69"/>
                    <a:pt x="117" y="74"/>
                  </a:cubicBezTo>
                  <a:cubicBezTo>
                    <a:pt x="117" y="74"/>
                    <a:pt x="117" y="75"/>
                    <a:pt x="117" y="75"/>
                  </a:cubicBezTo>
                  <a:cubicBezTo>
                    <a:pt x="140" y="70"/>
                    <a:pt x="163" y="65"/>
                    <a:pt x="186" y="59"/>
                  </a:cubicBezTo>
                  <a:cubicBezTo>
                    <a:pt x="187" y="62"/>
                    <a:pt x="187" y="65"/>
                    <a:pt x="187" y="68"/>
                  </a:cubicBezTo>
                  <a:cubicBezTo>
                    <a:pt x="159" y="75"/>
                    <a:pt x="132" y="82"/>
                    <a:pt x="104" y="88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0" y="82"/>
                    <a:pt x="112" y="84"/>
                    <a:pt x="104" y="86"/>
                  </a:cubicBezTo>
                  <a:moveTo>
                    <a:pt x="118" y="113"/>
                  </a:moveTo>
                  <a:cubicBezTo>
                    <a:pt x="112" y="110"/>
                    <a:pt x="107" y="108"/>
                    <a:pt x="102" y="105"/>
                  </a:cubicBezTo>
                  <a:cubicBezTo>
                    <a:pt x="93" y="101"/>
                    <a:pt x="84" y="96"/>
                    <a:pt x="75" y="92"/>
                  </a:cubicBezTo>
                  <a:cubicBezTo>
                    <a:pt x="66" y="88"/>
                    <a:pt x="58" y="83"/>
                    <a:pt x="50" y="79"/>
                  </a:cubicBezTo>
                  <a:cubicBezTo>
                    <a:pt x="43" y="76"/>
                    <a:pt x="36" y="73"/>
                    <a:pt x="30" y="70"/>
                  </a:cubicBezTo>
                  <a:cubicBezTo>
                    <a:pt x="26" y="68"/>
                    <a:pt x="22" y="66"/>
                    <a:pt x="18" y="64"/>
                  </a:cubicBezTo>
                  <a:cubicBezTo>
                    <a:pt x="15" y="62"/>
                    <a:pt x="14" y="54"/>
                    <a:pt x="17" y="52"/>
                  </a:cubicBezTo>
                  <a:cubicBezTo>
                    <a:pt x="19" y="51"/>
                    <a:pt x="23" y="52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1" y="54"/>
                    <a:pt x="27" y="52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3"/>
                    <a:pt x="27" y="54"/>
                    <a:pt x="29" y="55"/>
                  </a:cubicBezTo>
                  <a:cubicBezTo>
                    <a:pt x="49" y="64"/>
                    <a:pt x="67" y="77"/>
                    <a:pt x="85" y="89"/>
                  </a:cubicBezTo>
                  <a:cubicBezTo>
                    <a:pt x="90" y="92"/>
                    <a:pt x="94" y="96"/>
                    <a:pt x="99" y="99"/>
                  </a:cubicBezTo>
                  <a:cubicBezTo>
                    <a:pt x="99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5" y="96"/>
                  </a:cubicBezTo>
                  <a:cubicBezTo>
                    <a:pt x="127" y="93"/>
                    <a:pt x="138" y="90"/>
                    <a:pt x="149" y="86"/>
                  </a:cubicBezTo>
                  <a:cubicBezTo>
                    <a:pt x="152" y="86"/>
                    <a:pt x="155" y="85"/>
                    <a:pt x="158" y="85"/>
                  </a:cubicBezTo>
                  <a:cubicBezTo>
                    <a:pt x="153" y="86"/>
                    <a:pt x="147" y="88"/>
                    <a:pt x="142" y="90"/>
                  </a:cubicBezTo>
                  <a:cubicBezTo>
                    <a:pt x="136" y="92"/>
                    <a:pt x="131" y="94"/>
                    <a:pt x="125" y="96"/>
                  </a:cubicBezTo>
                  <a:cubicBezTo>
                    <a:pt x="118" y="98"/>
                    <a:pt x="115" y="104"/>
                    <a:pt x="117" y="111"/>
                  </a:cubicBezTo>
                  <a:cubicBezTo>
                    <a:pt x="117" y="111"/>
                    <a:pt x="117" y="112"/>
                    <a:pt x="118" y="113"/>
                  </a:cubicBezTo>
                  <a:moveTo>
                    <a:pt x="98" y="94"/>
                  </a:moveTo>
                  <a:cubicBezTo>
                    <a:pt x="94" y="91"/>
                    <a:pt x="91" y="89"/>
                    <a:pt x="88" y="87"/>
                  </a:cubicBezTo>
                  <a:cubicBezTo>
                    <a:pt x="77" y="80"/>
                    <a:pt x="67" y="73"/>
                    <a:pt x="57" y="66"/>
                  </a:cubicBezTo>
                  <a:cubicBezTo>
                    <a:pt x="47" y="59"/>
                    <a:pt x="37" y="52"/>
                    <a:pt x="26" y="45"/>
                  </a:cubicBezTo>
                  <a:cubicBezTo>
                    <a:pt x="24" y="44"/>
                    <a:pt x="22" y="43"/>
                    <a:pt x="20" y="41"/>
                  </a:cubicBezTo>
                  <a:cubicBezTo>
                    <a:pt x="19" y="40"/>
                    <a:pt x="18" y="40"/>
                    <a:pt x="18" y="39"/>
                  </a:cubicBezTo>
                  <a:cubicBezTo>
                    <a:pt x="16" y="33"/>
                    <a:pt x="16" y="28"/>
                    <a:pt x="19" y="22"/>
                  </a:cubicBezTo>
                  <a:cubicBezTo>
                    <a:pt x="19" y="21"/>
                    <a:pt x="20" y="20"/>
                    <a:pt x="21" y="20"/>
                  </a:cubicBezTo>
                  <a:cubicBezTo>
                    <a:pt x="35" y="17"/>
                    <a:pt x="48" y="15"/>
                    <a:pt x="61" y="12"/>
                  </a:cubicBezTo>
                  <a:cubicBezTo>
                    <a:pt x="73" y="9"/>
                    <a:pt x="85" y="7"/>
                    <a:pt x="96" y="5"/>
                  </a:cubicBezTo>
                  <a:cubicBezTo>
                    <a:pt x="98" y="4"/>
                    <a:pt x="100" y="4"/>
                    <a:pt x="101" y="4"/>
                  </a:cubicBezTo>
                  <a:cubicBezTo>
                    <a:pt x="104" y="4"/>
                    <a:pt x="106" y="5"/>
                    <a:pt x="108" y="6"/>
                  </a:cubicBezTo>
                  <a:cubicBezTo>
                    <a:pt x="136" y="19"/>
                    <a:pt x="163" y="32"/>
                    <a:pt x="191" y="46"/>
                  </a:cubicBezTo>
                  <a:cubicBezTo>
                    <a:pt x="191" y="46"/>
                    <a:pt x="191" y="46"/>
                    <a:pt x="192" y="47"/>
                  </a:cubicBezTo>
                  <a:cubicBezTo>
                    <a:pt x="176" y="51"/>
                    <a:pt x="161" y="54"/>
                    <a:pt x="146" y="58"/>
                  </a:cubicBezTo>
                  <a:cubicBezTo>
                    <a:pt x="132" y="61"/>
                    <a:pt x="118" y="65"/>
                    <a:pt x="104" y="69"/>
                  </a:cubicBezTo>
                  <a:cubicBezTo>
                    <a:pt x="103" y="69"/>
                    <a:pt x="102" y="69"/>
                    <a:pt x="102" y="70"/>
                  </a:cubicBezTo>
                  <a:cubicBezTo>
                    <a:pt x="97" y="77"/>
                    <a:pt x="94" y="84"/>
                    <a:pt x="98" y="91"/>
                  </a:cubicBezTo>
                  <a:cubicBezTo>
                    <a:pt x="98" y="92"/>
                    <a:pt x="98" y="92"/>
                    <a:pt x="98" y="94"/>
                  </a:cubicBezTo>
                  <a:moveTo>
                    <a:pt x="103" y="0"/>
                  </a:moveTo>
                  <a:cubicBezTo>
                    <a:pt x="102" y="0"/>
                    <a:pt x="102" y="1"/>
                    <a:pt x="101" y="1"/>
                  </a:cubicBezTo>
                  <a:cubicBezTo>
                    <a:pt x="95" y="2"/>
                    <a:pt x="88" y="3"/>
                    <a:pt x="82" y="4"/>
                  </a:cubicBezTo>
                  <a:cubicBezTo>
                    <a:pt x="62" y="8"/>
                    <a:pt x="43" y="12"/>
                    <a:pt x="23" y="16"/>
                  </a:cubicBezTo>
                  <a:cubicBezTo>
                    <a:pt x="18" y="16"/>
                    <a:pt x="15" y="19"/>
                    <a:pt x="14" y="24"/>
                  </a:cubicBezTo>
                  <a:cubicBezTo>
                    <a:pt x="12" y="28"/>
                    <a:pt x="12" y="33"/>
                    <a:pt x="13" y="38"/>
                  </a:cubicBezTo>
                  <a:cubicBezTo>
                    <a:pt x="14" y="42"/>
                    <a:pt x="17" y="43"/>
                    <a:pt x="19" y="45"/>
                  </a:cubicBezTo>
                  <a:cubicBezTo>
                    <a:pt x="20" y="45"/>
                    <a:pt x="20" y="45"/>
                    <a:pt x="21" y="46"/>
                  </a:cubicBezTo>
                  <a:cubicBezTo>
                    <a:pt x="20" y="47"/>
                    <a:pt x="19" y="47"/>
                    <a:pt x="18" y="47"/>
                  </a:cubicBezTo>
                  <a:cubicBezTo>
                    <a:pt x="17" y="48"/>
                    <a:pt x="15" y="48"/>
                    <a:pt x="14" y="49"/>
                  </a:cubicBezTo>
                  <a:cubicBezTo>
                    <a:pt x="13" y="50"/>
                    <a:pt x="12" y="53"/>
                    <a:pt x="11" y="55"/>
                  </a:cubicBezTo>
                  <a:cubicBezTo>
                    <a:pt x="11" y="56"/>
                    <a:pt x="10" y="57"/>
                    <a:pt x="9" y="57"/>
                  </a:cubicBezTo>
                  <a:cubicBezTo>
                    <a:pt x="8" y="58"/>
                    <a:pt x="6" y="59"/>
                    <a:pt x="5" y="61"/>
                  </a:cubicBezTo>
                  <a:cubicBezTo>
                    <a:pt x="3" y="65"/>
                    <a:pt x="1" y="70"/>
                    <a:pt x="3" y="75"/>
                  </a:cubicBezTo>
                  <a:cubicBezTo>
                    <a:pt x="4" y="80"/>
                    <a:pt x="5" y="85"/>
                    <a:pt x="4" y="90"/>
                  </a:cubicBezTo>
                  <a:cubicBezTo>
                    <a:pt x="3" y="97"/>
                    <a:pt x="6" y="103"/>
                    <a:pt x="11" y="108"/>
                  </a:cubicBezTo>
                  <a:cubicBezTo>
                    <a:pt x="12" y="109"/>
                    <a:pt x="12" y="110"/>
                    <a:pt x="12" y="111"/>
                  </a:cubicBezTo>
                  <a:cubicBezTo>
                    <a:pt x="11" y="112"/>
                    <a:pt x="10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12"/>
                    <a:pt x="7" y="112"/>
                    <a:pt x="7" y="112"/>
                  </a:cubicBezTo>
                  <a:cubicBezTo>
                    <a:pt x="5" y="112"/>
                    <a:pt x="4" y="114"/>
                    <a:pt x="3" y="115"/>
                  </a:cubicBezTo>
                  <a:cubicBezTo>
                    <a:pt x="0" y="121"/>
                    <a:pt x="0" y="128"/>
                    <a:pt x="2" y="134"/>
                  </a:cubicBezTo>
                  <a:cubicBezTo>
                    <a:pt x="2" y="136"/>
                    <a:pt x="4" y="137"/>
                    <a:pt x="5" y="138"/>
                  </a:cubicBezTo>
                  <a:cubicBezTo>
                    <a:pt x="15" y="145"/>
                    <a:pt x="25" y="152"/>
                    <a:pt x="36" y="160"/>
                  </a:cubicBezTo>
                  <a:cubicBezTo>
                    <a:pt x="54" y="172"/>
                    <a:pt x="73" y="185"/>
                    <a:pt x="91" y="198"/>
                  </a:cubicBezTo>
                  <a:cubicBezTo>
                    <a:pt x="93" y="199"/>
                    <a:pt x="94" y="200"/>
                    <a:pt x="95" y="200"/>
                  </a:cubicBezTo>
                  <a:cubicBezTo>
                    <a:pt x="96" y="200"/>
                    <a:pt x="97" y="199"/>
                    <a:pt x="98" y="199"/>
                  </a:cubicBezTo>
                  <a:cubicBezTo>
                    <a:pt x="104" y="196"/>
                    <a:pt x="110" y="194"/>
                    <a:pt x="116" y="192"/>
                  </a:cubicBezTo>
                  <a:cubicBezTo>
                    <a:pt x="137" y="183"/>
                    <a:pt x="158" y="174"/>
                    <a:pt x="179" y="166"/>
                  </a:cubicBezTo>
                  <a:cubicBezTo>
                    <a:pt x="182" y="164"/>
                    <a:pt x="183" y="162"/>
                    <a:pt x="179" y="159"/>
                  </a:cubicBezTo>
                  <a:cubicBezTo>
                    <a:pt x="178" y="158"/>
                    <a:pt x="176" y="157"/>
                    <a:pt x="174" y="156"/>
                  </a:cubicBezTo>
                  <a:cubicBezTo>
                    <a:pt x="171" y="154"/>
                    <a:pt x="171" y="151"/>
                    <a:pt x="173" y="149"/>
                  </a:cubicBezTo>
                  <a:cubicBezTo>
                    <a:pt x="176" y="146"/>
                    <a:pt x="178" y="144"/>
                    <a:pt x="180" y="141"/>
                  </a:cubicBezTo>
                  <a:cubicBezTo>
                    <a:pt x="181" y="140"/>
                    <a:pt x="180" y="138"/>
                    <a:pt x="179" y="138"/>
                  </a:cubicBezTo>
                  <a:cubicBezTo>
                    <a:pt x="179" y="137"/>
                    <a:pt x="177" y="136"/>
                    <a:pt x="176" y="136"/>
                  </a:cubicBezTo>
                  <a:cubicBezTo>
                    <a:pt x="172" y="134"/>
                    <a:pt x="168" y="132"/>
                    <a:pt x="163" y="130"/>
                  </a:cubicBezTo>
                  <a:cubicBezTo>
                    <a:pt x="165" y="129"/>
                    <a:pt x="166" y="128"/>
                    <a:pt x="167" y="127"/>
                  </a:cubicBezTo>
                  <a:cubicBezTo>
                    <a:pt x="167" y="127"/>
                    <a:pt x="168" y="126"/>
                    <a:pt x="169" y="126"/>
                  </a:cubicBezTo>
                  <a:cubicBezTo>
                    <a:pt x="169" y="125"/>
                    <a:pt x="170" y="124"/>
                    <a:pt x="171" y="124"/>
                  </a:cubicBezTo>
                  <a:cubicBezTo>
                    <a:pt x="175" y="123"/>
                    <a:pt x="179" y="122"/>
                    <a:pt x="182" y="121"/>
                  </a:cubicBezTo>
                  <a:cubicBezTo>
                    <a:pt x="183" y="120"/>
                    <a:pt x="184" y="120"/>
                    <a:pt x="184" y="119"/>
                  </a:cubicBezTo>
                  <a:cubicBezTo>
                    <a:pt x="184" y="118"/>
                    <a:pt x="184" y="117"/>
                    <a:pt x="183" y="116"/>
                  </a:cubicBezTo>
                  <a:cubicBezTo>
                    <a:pt x="182" y="115"/>
                    <a:pt x="180" y="114"/>
                    <a:pt x="179" y="114"/>
                  </a:cubicBezTo>
                  <a:cubicBezTo>
                    <a:pt x="175" y="111"/>
                    <a:pt x="174" y="110"/>
                    <a:pt x="176" y="106"/>
                  </a:cubicBezTo>
                  <a:cubicBezTo>
                    <a:pt x="176" y="105"/>
                    <a:pt x="176" y="104"/>
                    <a:pt x="177" y="103"/>
                  </a:cubicBezTo>
                  <a:cubicBezTo>
                    <a:pt x="178" y="98"/>
                    <a:pt x="184" y="98"/>
                    <a:pt x="187" y="95"/>
                  </a:cubicBezTo>
                  <a:cubicBezTo>
                    <a:pt x="191" y="93"/>
                    <a:pt x="196" y="92"/>
                    <a:pt x="201" y="90"/>
                  </a:cubicBezTo>
                  <a:cubicBezTo>
                    <a:pt x="202" y="90"/>
                    <a:pt x="203" y="89"/>
                    <a:pt x="203" y="88"/>
                  </a:cubicBezTo>
                  <a:cubicBezTo>
                    <a:pt x="203" y="88"/>
                    <a:pt x="202" y="87"/>
                    <a:pt x="201" y="86"/>
                  </a:cubicBezTo>
                  <a:cubicBezTo>
                    <a:pt x="200" y="85"/>
                    <a:pt x="199" y="85"/>
                    <a:pt x="199" y="85"/>
                  </a:cubicBezTo>
                  <a:cubicBezTo>
                    <a:pt x="200" y="81"/>
                    <a:pt x="201" y="78"/>
                    <a:pt x="202" y="74"/>
                  </a:cubicBezTo>
                  <a:cubicBezTo>
                    <a:pt x="202" y="74"/>
                    <a:pt x="202" y="73"/>
                    <a:pt x="203" y="73"/>
                  </a:cubicBezTo>
                  <a:cubicBezTo>
                    <a:pt x="205" y="71"/>
                    <a:pt x="205" y="70"/>
                    <a:pt x="203" y="69"/>
                  </a:cubicBezTo>
                  <a:cubicBezTo>
                    <a:pt x="200" y="67"/>
                    <a:pt x="196" y="66"/>
                    <a:pt x="193" y="65"/>
                  </a:cubicBezTo>
                  <a:cubicBezTo>
                    <a:pt x="191" y="64"/>
                    <a:pt x="191" y="63"/>
                    <a:pt x="191" y="61"/>
                  </a:cubicBezTo>
                  <a:cubicBezTo>
                    <a:pt x="191" y="57"/>
                    <a:pt x="193" y="54"/>
                    <a:pt x="196" y="52"/>
                  </a:cubicBezTo>
                  <a:cubicBezTo>
                    <a:pt x="200" y="49"/>
                    <a:pt x="200" y="46"/>
                    <a:pt x="195" y="44"/>
                  </a:cubicBezTo>
                  <a:cubicBezTo>
                    <a:pt x="194" y="44"/>
                    <a:pt x="193" y="43"/>
                    <a:pt x="192" y="43"/>
                  </a:cubicBezTo>
                  <a:cubicBezTo>
                    <a:pt x="163" y="29"/>
                    <a:pt x="134" y="15"/>
                    <a:pt x="106" y="1"/>
                  </a:cubicBezTo>
                  <a:cubicBezTo>
                    <a:pt x="105" y="1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54"/>
            <p:cNvSpPr>
              <a:spLocks/>
            </p:cNvSpPr>
            <p:nvPr userDrawn="1"/>
          </p:nvSpPr>
          <p:spPr bwMode="auto">
            <a:xfrm>
              <a:off x="2284413" y="4392613"/>
              <a:ext cx="192088" cy="115888"/>
            </a:xfrm>
            <a:custGeom>
              <a:avLst/>
              <a:gdLst>
                <a:gd name="T0" fmla="*/ 0 w 79"/>
                <a:gd name="T1" fmla="*/ 0 h 47"/>
                <a:gd name="T2" fmla="*/ 79 w 79"/>
                <a:gd name="T3" fmla="*/ 47 h 47"/>
                <a:gd name="T4" fmla="*/ 0 w 7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cubicBezTo>
                    <a:pt x="26" y="16"/>
                    <a:pt x="52" y="32"/>
                    <a:pt x="79" y="47"/>
                  </a:cubicBezTo>
                  <a:cubicBezTo>
                    <a:pt x="77" y="4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55"/>
            <p:cNvSpPr>
              <a:spLocks/>
            </p:cNvSpPr>
            <p:nvPr userDrawn="1"/>
          </p:nvSpPr>
          <p:spPr bwMode="auto">
            <a:xfrm>
              <a:off x="2493963" y="4502150"/>
              <a:ext cx="157163" cy="38100"/>
            </a:xfrm>
            <a:custGeom>
              <a:avLst/>
              <a:gdLst>
                <a:gd name="T0" fmla="*/ 64 w 64"/>
                <a:gd name="T1" fmla="*/ 0 h 15"/>
                <a:gd name="T2" fmla="*/ 0 w 64"/>
                <a:gd name="T3" fmla="*/ 14 h 15"/>
                <a:gd name="T4" fmla="*/ 0 w 64"/>
                <a:gd name="T5" fmla="*/ 15 h 15"/>
                <a:gd name="T6" fmla="*/ 64 w 64"/>
                <a:gd name="T7" fmla="*/ 1 h 15"/>
                <a:gd name="T8" fmla="*/ 64 w 6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5">
                  <a:moveTo>
                    <a:pt x="64" y="0"/>
                  </a:moveTo>
                  <a:cubicBezTo>
                    <a:pt x="42" y="4"/>
                    <a:pt x="21" y="8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21" y="10"/>
                    <a:pt x="43" y="6"/>
                    <a:pt x="64" y="1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6"/>
            <p:cNvSpPr>
              <a:spLocks/>
            </p:cNvSpPr>
            <p:nvPr userDrawn="1"/>
          </p:nvSpPr>
          <p:spPr bwMode="auto">
            <a:xfrm>
              <a:off x="2503488" y="4730750"/>
              <a:ext cx="127000" cy="50800"/>
            </a:xfrm>
            <a:custGeom>
              <a:avLst/>
              <a:gdLst>
                <a:gd name="T0" fmla="*/ 51 w 52"/>
                <a:gd name="T1" fmla="*/ 0 h 21"/>
                <a:gd name="T2" fmla="*/ 0 w 52"/>
                <a:gd name="T3" fmla="*/ 20 h 21"/>
                <a:gd name="T4" fmla="*/ 0 w 52"/>
                <a:gd name="T5" fmla="*/ 21 h 21"/>
                <a:gd name="T6" fmla="*/ 52 w 52"/>
                <a:gd name="T7" fmla="*/ 1 h 21"/>
                <a:gd name="T8" fmla="*/ 51 w 5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">
                  <a:moveTo>
                    <a:pt x="51" y="0"/>
                  </a:moveTo>
                  <a:cubicBezTo>
                    <a:pt x="34" y="7"/>
                    <a:pt x="17" y="13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7" y="14"/>
                    <a:pt x="34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57"/>
            <p:cNvSpPr>
              <a:spLocks/>
            </p:cNvSpPr>
            <p:nvPr userDrawn="1"/>
          </p:nvSpPr>
          <p:spPr bwMode="auto">
            <a:xfrm>
              <a:off x="2546350" y="4532313"/>
              <a:ext cx="160338" cy="61913"/>
            </a:xfrm>
            <a:custGeom>
              <a:avLst/>
              <a:gdLst>
                <a:gd name="T0" fmla="*/ 65 w 66"/>
                <a:gd name="T1" fmla="*/ 0 h 25"/>
                <a:gd name="T2" fmla="*/ 0 w 66"/>
                <a:gd name="T3" fmla="*/ 24 h 25"/>
                <a:gd name="T4" fmla="*/ 0 w 66"/>
                <a:gd name="T5" fmla="*/ 25 h 25"/>
                <a:gd name="T6" fmla="*/ 66 w 66"/>
                <a:gd name="T7" fmla="*/ 1 h 25"/>
                <a:gd name="T8" fmla="*/ 65 w 6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5">
                  <a:moveTo>
                    <a:pt x="65" y="0"/>
                  </a:moveTo>
                  <a:cubicBezTo>
                    <a:pt x="43" y="8"/>
                    <a:pt x="21" y="15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58"/>
            <p:cNvSpPr>
              <a:spLocks/>
            </p:cNvSpPr>
            <p:nvPr userDrawn="1"/>
          </p:nvSpPr>
          <p:spPr bwMode="auto">
            <a:xfrm>
              <a:off x="2547938" y="4545013"/>
              <a:ext cx="152400" cy="55563"/>
            </a:xfrm>
            <a:custGeom>
              <a:avLst/>
              <a:gdLst>
                <a:gd name="T0" fmla="*/ 61 w 62"/>
                <a:gd name="T1" fmla="*/ 0 h 23"/>
                <a:gd name="T2" fmla="*/ 0 w 62"/>
                <a:gd name="T3" fmla="*/ 22 h 23"/>
                <a:gd name="T4" fmla="*/ 0 w 62"/>
                <a:gd name="T5" fmla="*/ 23 h 23"/>
                <a:gd name="T6" fmla="*/ 62 w 62"/>
                <a:gd name="T7" fmla="*/ 1 h 23"/>
                <a:gd name="T8" fmla="*/ 61 w 6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1" y="0"/>
                  </a:moveTo>
                  <a:cubicBezTo>
                    <a:pt x="41" y="7"/>
                    <a:pt x="20" y="14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1" y="15"/>
                    <a:pt x="41" y="8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59"/>
            <p:cNvSpPr>
              <a:spLocks noEditPoints="1"/>
            </p:cNvSpPr>
            <p:nvPr userDrawn="1"/>
          </p:nvSpPr>
          <p:spPr bwMode="auto">
            <a:xfrm>
              <a:off x="8328025" y="1387475"/>
              <a:ext cx="504825" cy="490538"/>
            </a:xfrm>
            <a:custGeom>
              <a:avLst/>
              <a:gdLst>
                <a:gd name="T0" fmla="*/ 173 w 206"/>
                <a:gd name="T1" fmla="*/ 147 h 200"/>
                <a:gd name="T2" fmla="*/ 168 w 206"/>
                <a:gd name="T3" fmla="*/ 161 h 200"/>
                <a:gd name="T4" fmla="*/ 150 w 206"/>
                <a:gd name="T5" fmla="*/ 160 h 200"/>
                <a:gd name="T6" fmla="*/ 169 w 206"/>
                <a:gd name="T7" fmla="*/ 141 h 200"/>
                <a:gd name="T8" fmla="*/ 169 w 206"/>
                <a:gd name="T9" fmla="*/ 141 h 200"/>
                <a:gd name="T10" fmla="*/ 135 w 206"/>
                <a:gd name="T11" fmla="*/ 142 h 200"/>
                <a:gd name="T12" fmla="*/ 152 w 206"/>
                <a:gd name="T13" fmla="*/ 142 h 200"/>
                <a:gd name="T14" fmla="*/ 115 w 206"/>
                <a:gd name="T15" fmla="*/ 147 h 200"/>
                <a:gd name="T16" fmla="*/ 68 w 206"/>
                <a:gd name="T17" fmla="*/ 147 h 200"/>
                <a:gd name="T18" fmla="*/ 80 w 206"/>
                <a:gd name="T19" fmla="*/ 144 h 200"/>
                <a:gd name="T20" fmla="*/ 86 w 206"/>
                <a:gd name="T21" fmla="*/ 146 h 200"/>
                <a:gd name="T22" fmla="*/ 109 w 206"/>
                <a:gd name="T23" fmla="*/ 142 h 200"/>
                <a:gd name="T24" fmla="*/ 17 w 206"/>
                <a:gd name="T25" fmla="*/ 114 h 200"/>
                <a:gd name="T26" fmla="*/ 20 w 206"/>
                <a:gd name="T27" fmla="*/ 123 h 200"/>
                <a:gd name="T28" fmla="*/ 90 w 206"/>
                <a:gd name="T29" fmla="*/ 165 h 200"/>
                <a:gd name="T30" fmla="*/ 94 w 206"/>
                <a:gd name="T31" fmla="*/ 164 h 200"/>
                <a:gd name="T32" fmla="*/ 100 w 206"/>
                <a:gd name="T33" fmla="*/ 168 h 200"/>
                <a:gd name="T34" fmla="*/ 90 w 206"/>
                <a:gd name="T35" fmla="*/ 189 h 200"/>
                <a:gd name="T36" fmla="*/ 7 w 206"/>
                <a:gd name="T37" fmla="*/ 130 h 200"/>
                <a:gd name="T38" fmla="*/ 141 w 206"/>
                <a:gd name="T39" fmla="*/ 113 h 200"/>
                <a:gd name="T40" fmla="*/ 168 w 206"/>
                <a:gd name="T41" fmla="*/ 109 h 200"/>
                <a:gd name="T42" fmla="*/ 114 w 206"/>
                <a:gd name="T43" fmla="*/ 126 h 200"/>
                <a:gd name="T44" fmla="*/ 96 w 206"/>
                <a:gd name="T45" fmla="*/ 135 h 200"/>
                <a:gd name="T46" fmla="*/ 113 w 206"/>
                <a:gd name="T47" fmla="*/ 117 h 200"/>
                <a:gd name="T48" fmla="*/ 93 w 206"/>
                <a:gd name="T49" fmla="*/ 127 h 200"/>
                <a:gd name="T50" fmla="*/ 53 w 206"/>
                <a:gd name="T51" fmla="*/ 150 h 200"/>
                <a:gd name="T52" fmla="*/ 41 w 206"/>
                <a:gd name="T53" fmla="*/ 111 h 200"/>
                <a:gd name="T54" fmla="*/ 76 w 206"/>
                <a:gd name="T55" fmla="*/ 137 h 200"/>
                <a:gd name="T56" fmla="*/ 127 w 206"/>
                <a:gd name="T57" fmla="*/ 109 h 200"/>
                <a:gd name="T58" fmla="*/ 191 w 206"/>
                <a:gd name="T59" fmla="*/ 87 h 200"/>
                <a:gd name="T60" fmla="*/ 46 w 206"/>
                <a:gd name="T61" fmla="*/ 109 h 200"/>
                <a:gd name="T62" fmla="*/ 36 w 206"/>
                <a:gd name="T63" fmla="*/ 81 h 200"/>
                <a:gd name="T64" fmla="*/ 88 w 206"/>
                <a:gd name="T65" fmla="*/ 114 h 200"/>
                <a:gd name="T66" fmla="*/ 109 w 206"/>
                <a:gd name="T67" fmla="*/ 75 h 200"/>
                <a:gd name="T68" fmla="*/ 117 w 206"/>
                <a:gd name="T69" fmla="*/ 75 h 200"/>
                <a:gd name="T70" fmla="*/ 129 w 206"/>
                <a:gd name="T71" fmla="*/ 81 h 200"/>
                <a:gd name="T72" fmla="*/ 75 w 206"/>
                <a:gd name="T73" fmla="*/ 92 h 200"/>
                <a:gd name="T74" fmla="*/ 25 w 206"/>
                <a:gd name="T75" fmla="*/ 49 h 200"/>
                <a:gd name="T76" fmla="*/ 24 w 206"/>
                <a:gd name="T77" fmla="*/ 51 h 200"/>
                <a:gd name="T78" fmla="*/ 101 w 206"/>
                <a:gd name="T79" fmla="*/ 99 h 200"/>
                <a:gd name="T80" fmla="*/ 142 w 206"/>
                <a:gd name="T81" fmla="*/ 90 h 200"/>
                <a:gd name="T82" fmla="*/ 88 w 206"/>
                <a:gd name="T83" fmla="*/ 86 h 200"/>
                <a:gd name="T84" fmla="*/ 19 w 206"/>
                <a:gd name="T85" fmla="*/ 22 h 200"/>
                <a:gd name="T86" fmla="*/ 109 w 206"/>
                <a:gd name="T87" fmla="*/ 6 h 200"/>
                <a:gd name="T88" fmla="*/ 102 w 206"/>
                <a:gd name="T89" fmla="*/ 70 h 200"/>
                <a:gd name="T90" fmla="*/ 82 w 206"/>
                <a:gd name="T91" fmla="*/ 4 h 200"/>
                <a:gd name="T92" fmla="*/ 21 w 206"/>
                <a:gd name="T93" fmla="*/ 46 h 200"/>
                <a:gd name="T94" fmla="*/ 6 w 206"/>
                <a:gd name="T95" fmla="*/ 60 h 200"/>
                <a:gd name="T96" fmla="*/ 9 w 206"/>
                <a:gd name="T97" fmla="*/ 113 h 200"/>
                <a:gd name="T98" fmla="*/ 5 w 206"/>
                <a:gd name="T99" fmla="*/ 138 h 200"/>
                <a:gd name="T100" fmla="*/ 116 w 206"/>
                <a:gd name="T101" fmla="*/ 192 h 200"/>
                <a:gd name="T102" fmla="*/ 181 w 206"/>
                <a:gd name="T103" fmla="*/ 141 h 200"/>
                <a:gd name="T104" fmla="*/ 169 w 206"/>
                <a:gd name="T105" fmla="*/ 126 h 200"/>
                <a:gd name="T106" fmla="*/ 179 w 206"/>
                <a:gd name="T107" fmla="*/ 114 h 200"/>
                <a:gd name="T108" fmla="*/ 203 w 206"/>
                <a:gd name="T109" fmla="*/ 88 h 200"/>
                <a:gd name="T110" fmla="*/ 203 w 206"/>
                <a:gd name="T111" fmla="*/ 68 h 200"/>
                <a:gd name="T112" fmla="*/ 192 w 206"/>
                <a:gd name="T113" fmla="*/ 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200">
                  <a:moveTo>
                    <a:pt x="100" y="176"/>
                  </a:moveTo>
                  <a:cubicBezTo>
                    <a:pt x="101" y="176"/>
                    <a:pt x="101" y="176"/>
                    <a:pt x="101" y="176"/>
                  </a:cubicBezTo>
                  <a:cubicBezTo>
                    <a:pt x="110" y="170"/>
                    <a:pt x="120" y="167"/>
                    <a:pt x="130" y="163"/>
                  </a:cubicBezTo>
                  <a:cubicBezTo>
                    <a:pt x="143" y="158"/>
                    <a:pt x="157" y="153"/>
                    <a:pt x="170" y="147"/>
                  </a:cubicBezTo>
                  <a:cubicBezTo>
                    <a:pt x="171" y="147"/>
                    <a:pt x="172" y="147"/>
                    <a:pt x="173" y="147"/>
                  </a:cubicBezTo>
                  <a:cubicBezTo>
                    <a:pt x="166" y="152"/>
                    <a:pt x="158" y="154"/>
                    <a:pt x="150" y="157"/>
                  </a:cubicBezTo>
                  <a:cubicBezTo>
                    <a:pt x="147" y="158"/>
                    <a:pt x="144" y="159"/>
                    <a:pt x="142" y="161"/>
                  </a:cubicBezTo>
                  <a:cubicBezTo>
                    <a:pt x="151" y="158"/>
                    <a:pt x="160" y="154"/>
                    <a:pt x="169" y="151"/>
                  </a:cubicBezTo>
                  <a:cubicBezTo>
                    <a:pt x="169" y="154"/>
                    <a:pt x="170" y="156"/>
                    <a:pt x="170" y="158"/>
                  </a:cubicBezTo>
                  <a:cubicBezTo>
                    <a:pt x="170" y="159"/>
                    <a:pt x="169" y="160"/>
                    <a:pt x="168" y="161"/>
                  </a:cubicBezTo>
                  <a:cubicBezTo>
                    <a:pt x="149" y="168"/>
                    <a:pt x="131" y="176"/>
                    <a:pt x="112" y="184"/>
                  </a:cubicBezTo>
                  <a:cubicBezTo>
                    <a:pt x="108" y="186"/>
                    <a:pt x="104" y="187"/>
                    <a:pt x="99" y="189"/>
                  </a:cubicBezTo>
                  <a:cubicBezTo>
                    <a:pt x="98" y="187"/>
                    <a:pt x="98" y="185"/>
                    <a:pt x="97" y="182"/>
                  </a:cubicBezTo>
                  <a:cubicBezTo>
                    <a:pt x="115" y="175"/>
                    <a:pt x="132" y="168"/>
                    <a:pt x="150" y="161"/>
                  </a:cubicBezTo>
                  <a:cubicBezTo>
                    <a:pt x="150" y="161"/>
                    <a:pt x="150" y="161"/>
                    <a:pt x="150" y="160"/>
                  </a:cubicBezTo>
                  <a:cubicBezTo>
                    <a:pt x="132" y="167"/>
                    <a:pt x="115" y="174"/>
                    <a:pt x="97" y="181"/>
                  </a:cubicBezTo>
                  <a:cubicBezTo>
                    <a:pt x="97" y="178"/>
                    <a:pt x="97" y="176"/>
                    <a:pt x="99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1"/>
                  </a:moveTo>
                  <a:cubicBezTo>
                    <a:pt x="167" y="141"/>
                    <a:pt x="165" y="139"/>
                    <a:pt x="163" y="138"/>
                  </a:cubicBezTo>
                  <a:cubicBezTo>
                    <a:pt x="162" y="137"/>
                    <a:pt x="162" y="136"/>
                    <a:pt x="162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6" y="136"/>
                    <a:pt x="169" y="138"/>
                    <a:pt x="173" y="139"/>
                  </a:cubicBezTo>
                  <a:cubicBezTo>
                    <a:pt x="171" y="140"/>
                    <a:pt x="170" y="141"/>
                    <a:pt x="169" y="141"/>
                  </a:cubicBezTo>
                  <a:moveTo>
                    <a:pt x="109" y="142"/>
                  </a:moveTo>
                  <a:cubicBezTo>
                    <a:pt x="125" y="136"/>
                    <a:pt x="142" y="134"/>
                    <a:pt x="158" y="131"/>
                  </a:cubicBezTo>
                  <a:cubicBezTo>
                    <a:pt x="158" y="133"/>
                    <a:pt x="158" y="135"/>
                    <a:pt x="158" y="136"/>
                  </a:cubicBezTo>
                  <a:cubicBezTo>
                    <a:pt x="158" y="137"/>
                    <a:pt x="156" y="138"/>
                    <a:pt x="155" y="138"/>
                  </a:cubicBezTo>
                  <a:cubicBezTo>
                    <a:pt x="148" y="139"/>
                    <a:pt x="141" y="140"/>
                    <a:pt x="135" y="142"/>
                  </a:cubicBezTo>
                  <a:cubicBezTo>
                    <a:pt x="134" y="142"/>
                    <a:pt x="133" y="142"/>
                    <a:pt x="133" y="143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41" y="142"/>
                    <a:pt x="150" y="140"/>
                    <a:pt x="158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6" y="140"/>
                    <a:pt x="154" y="141"/>
                    <a:pt x="152" y="142"/>
                  </a:cubicBezTo>
                  <a:cubicBezTo>
                    <a:pt x="127" y="147"/>
                    <a:pt x="102" y="153"/>
                    <a:pt x="77" y="159"/>
                  </a:cubicBezTo>
                  <a:cubicBezTo>
                    <a:pt x="75" y="160"/>
                    <a:pt x="74" y="160"/>
                    <a:pt x="73" y="160"/>
                  </a:cubicBezTo>
                  <a:cubicBezTo>
                    <a:pt x="72" y="160"/>
                    <a:pt x="71" y="161"/>
                    <a:pt x="71" y="161"/>
                  </a:cubicBezTo>
                  <a:cubicBezTo>
                    <a:pt x="69" y="161"/>
                    <a:pt x="69" y="159"/>
                    <a:pt x="68" y="158"/>
                  </a:cubicBezTo>
                  <a:cubicBezTo>
                    <a:pt x="84" y="154"/>
                    <a:pt x="100" y="152"/>
                    <a:pt x="115" y="147"/>
                  </a:cubicBezTo>
                  <a:cubicBezTo>
                    <a:pt x="109" y="149"/>
                    <a:pt x="102" y="150"/>
                    <a:pt x="95" y="151"/>
                  </a:cubicBezTo>
                  <a:cubicBezTo>
                    <a:pt x="86" y="153"/>
                    <a:pt x="77" y="154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8" y="156"/>
                    <a:pt x="67" y="155"/>
                    <a:pt x="67" y="155"/>
                  </a:cubicBezTo>
                  <a:cubicBezTo>
                    <a:pt x="67" y="152"/>
                    <a:pt x="67" y="150"/>
                    <a:pt x="68" y="147"/>
                  </a:cubicBezTo>
                  <a:cubicBezTo>
                    <a:pt x="68" y="147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70" y="146"/>
                    <a:pt x="71" y="146"/>
                  </a:cubicBezTo>
                  <a:cubicBezTo>
                    <a:pt x="72" y="146"/>
                    <a:pt x="74" y="146"/>
                    <a:pt x="75" y="145"/>
                  </a:cubicBezTo>
                  <a:cubicBezTo>
                    <a:pt x="77" y="144"/>
                    <a:pt x="79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2" y="144"/>
                  </a:cubicBezTo>
                  <a:cubicBezTo>
                    <a:pt x="82" y="144"/>
                    <a:pt x="82" y="144"/>
                    <a:pt x="83" y="144"/>
                  </a:cubicBezTo>
                  <a:cubicBezTo>
                    <a:pt x="84" y="144"/>
                    <a:pt x="85" y="144"/>
                    <a:pt x="86" y="146"/>
                  </a:cubicBezTo>
                  <a:cubicBezTo>
                    <a:pt x="81" y="147"/>
                    <a:pt x="77" y="147"/>
                    <a:pt x="72" y="148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97" y="146"/>
                    <a:pt x="122" y="142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4" y="138"/>
                    <a:pt x="122" y="140"/>
                    <a:pt x="109" y="142"/>
                  </a:cubicBezTo>
                  <a:moveTo>
                    <a:pt x="90" y="141"/>
                  </a:moveTo>
                  <a:cubicBezTo>
                    <a:pt x="87" y="137"/>
                    <a:pt x="86" y="132"/>
                    <a:pt x="86" y="128"/>
                  </a:cubicBezTo>
                  <a:cubicBezTo>
                    <a:pt x="87" y="132"/>
                    <a:pt x="89" y="136"/>
                    <a:pt x="90" y="141"/>
                  </a:cubicBezTo>
                  <a:moveTo>
                    <a:pt x="12" y="117"/>
                  </a:moveTo>
                  <a:cubicBezTo>
                    <a:pt x="14" y="117"/>
                    <a:pt x="16" y="115"/>
                    <a:pt x="17" y="114"/>
                  </a:cubicBezTo>
                  <a:cubicBezTo>
                    <a:pt x="20" y="117"/>
                    <a:pt x="22" y="120"/>
                    <a:pt x="25" y="122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22"/>
                    <a:pt x="19" y="120"/>
                    <a:pt x="16" y="118"/>
                  </a:cubicBezTo>
                  <a:cubicBezTo>
                    <a:pt x="16" y="120"/>
                    <a:pt x="16" y="120"/>
                    <a:pt x="17" y="120"/>
                  </a:cubicBezTo>
                  <a:cubicBezTo>
                    <a:pt x="18" y="121"/>
                    <a:pt x="19" y="122"/>
                    <a:pt x="20" y="123"/>
                  </a:cubicBezTo>
                  <a:cubicBezTo>
                    <a:pt x="30" y="127"/>
                    <a:pt x="36" y="136"/>
                    <a:pt x="43" y="144"/>
                  </a:cubicBezTo>
                  <a:cubicBezTo>
                    <a:pt x="49" y="152"/>
                    <a:pt x="56" y="160"/>
                    <a:pt x="63" y="167"/>
                  </a:cubicBezTo>
                  <a:cubicBezTo>
                    <a:pt x="64" y="169"/>
                    <a:pt x="66" y="170"/>
                    <a:pt x="68" y="170"/>
                  </a:cubicBezTo>
                  <a:cubicBezTo>
                    <a:pt x="69" y="170"/>
                    <a:pt x="70" y="170"/>
                    <a:pt x="71" y="169"/>
                  </a:cubicBezTo>
                  <a:cubicBezTo>
                    <a:pt x="77" y="168"/>
                    <a:pt x="84" y="166"/>
                    <a:pt x="90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91" y="165"/>
                    <a:pt x="92" y="165"/>
                    <a:pt x="93" y="165"/>
                  </a:cubicBezTo>
                  <a:cubicBezTo>
                    <a:pt x="94" y="166"/>
                    <a:pt x="95" y="166"/>
                    <a:pt x="96" y="167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5"/>
                    <a:pt x="95" y="165"/>
                    <a:pt x="94" y="164"/>
                  </a:cubicBezTo>
                  <a:cubicBezTo>
                    <a:pt x="107" y="161"/>
                    <a:pt x="120" y="158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6" y="158"/>
                    <a:pt x="123" y="159"/>
                  </a:cubicBezTo>
                  <a:cubicBezTo>
                    <a:pt x="116" y="161"/>
                    <a:pt x="110" y="164"/>
                    <a:pt x="103" y="166"/>
                  </a:cubicBezTo>
                  <a:cubicBezTo>
                    <a:pt x="102" y="167"/>
                    <a:pt x="101" y="167"/>
                    <a:pt x="100" y="168"/>
                  </a:cubicBezTo>
                  <a:cubicBezTo>
                    <a:pt x="99" y="168"/>
                    <a:pt x="99" y="168"/>
                    <a:pt x="98" y="168"/>
                  </a:cubicBezTo>
                  <a:cubicBezTo>
                    <a:pt x="98" y="168"/>
                    <a:pt x="97" y="168"/>
                    <a:pt x="97" y="168"/>
                  </a:cubicBezTo>
                  <a:cubicBezTo>
                    <a:pt x="97" y="168"/>
                    <a:pt x="96" y="168"/>
                    <a:pt x="96" y="168"/>
                  </a:cubicBezTo>
                  <a:cubicBezTo>
                    <a:pt x="94" y="168"/>
                    <a:pt x="93" y="169"/>
                    <a:pt x="92" y="171"/>
                  </a:cubicBezTo>
                  <a:cubicBezTo>
                    <a:pt x="89" y="176"/>
                    <a:pt x="88" y="182"/>
                    <a:pt x="90" y="189"/>
                  </a:cubicBezTo>
                  <a:cubicBezTo>
                    <a:pt x="88" y="188"/>
                    <a:pt x="88" y="188"/>
                    <a:pt x="87" y="187"/>
                  </a:cubicBezTo>
                  <a:cubicBezTo>
                    <a:pt x="74" y="179"/>
                    <a:pt x="62" y="170"/>
                    <a:pt x="49" y="162"/>
                  </a:cubicBezTo>
                  <a:cubicBezTo>
                    <a:pt x="41" y="156"/>
                    <a:pt x="33" y="150"/>
                    <a:pt x="25" y="145"/>
                  </a:cubicBezTo>
                  <a:cubicBezTo>
                    <a:pt x="21" y="141"/>
                    <a:pt x="16" y="139"/>
                    <a:pt x="12" y="135"/>
                  </a:cubicBezTo>
                  <a:cubicBezTo>
                    <a:pt x="10" y="134"/>
                    <a:pt x="8" y="132"/>
                    <a:pt x="7" y="130"/>
                  </a:cubicBezTo>
                  <a:cubicBezTo>
                    <a:pt x="6" y="126"/>
                    <a:pt x="6" y="122"/>
                    <a:pt x="8" y="118"/>
                  </a:cubicBezTo>
                  <a:cubicBezTo>
                    <a:pt x="8" y="117"/>
                    <a:pt x="10" y="117"/>
                    <a:pt x="10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2" y="117"/>
                    <a:pt x="12" y="117"/>
                  </a:cubicBezTo>
                  <a:moveTo>
                    <a:pt x="141" y="113"/>
                  </a:moveTo>
                  <a:cubicBezTo>
                    <a:pt x="151" y="108"/>
                    <a:pt x="162" y="106"/>
                    <a:pt x="173" y="103"/>
                  </a:cubicBezTo>
                  <a:cubicBezTo>
                    <a:pt x="172" y="106"/>
                    <a:pt x="172" y="108"/>
                    <a:pt x="169" y="108"/>
                  </a:cubicBezTo>
                  <a:cubicBezTo>
                    <a:pt x="163" y="109"/>
                    <a:pt x="158" y="110"/>
                    <a:pt x="153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8" y="111"/>
                    <a:pt x="163" y="110"/>
                    <a:pt x="168" y="109"/>
                  </a:cubicBezTo>
                  <a:cubicBezTo>
                    <a:pt x="168" y="109"/>
                    <a:pt x="168" y="109"/>
                    <a:pt x="169" y="109"/>
                  </a:cubicBezTo>
                  <a:cubicBezTo>
                    <a:pt x="169" y="109"/>
                    <a:pt x="171" y="110"/>
                    <a:pt x="171" y="110"/>
                  </a:cubicBezTo>
                  <a:cubicBezTo>
                    <a:pt x="171" y="111"/>
                    <a:pt x="170" y="112"/>
                    <a:pt x="169" y="112"/>
                  </a:cubicBezTo>
                  <a:cubicBezTo>
                    <a:pt x="152" y="117"/>
                    <a:pt x="135" y="121"/>
                    <a:pt x="117" y="125"/>
                  </a:cubicBezTo>
                  <a:cubicBezTo>
                    <a:pt x="116" y="125"/>
                    <a:pt x="115" y="126"/>
                    <a:pt x="114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3"/>
                    <a:pt x="152" y="118"/>
                    <a:pt x="171" y="113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71" y="115"/>
                    <a:pt x="170" y="115"/>
                    <a:pt x="169" y="116"/>
                  </a:cubicBezTo>
                  <a:cubicBezTo>
                    <a:pt x="144" y="122"/>
                    <a:pt x="120" y="129"/>
                    <a:pt x="96" y="135"/>
                  </a:cubicBezTo>
                  <a:cubicBezTo>
                    <a:pt x="95" y="136"/>
                    <a:pt x="94" y="136"/>
                    <a:pt x="93" y="136"/>
                  </a:cubicBezTo>
                  <a:cubicBezTo>
                    <a:pt x="91" y="136"/>
                    <a:pt x="91" y="135"/>
                    <a:pt x="90" y="131"/>
                  </a:cubicBezTo>
                  <a:cubicBezTo>
                    <a:pt x="90" y="130"/>
                    <a:pt x="90" y="129"/>
                    <a:pt x="90" y="128"/>
                  </a:cubicBezTo>
                  <a:cubicBezTo>
                    <a:pt x="90" y="124"/>
                    <a:pt x="91" y="123"/>
                    <a:pt x="95" y="122"/>
                  </a:cubicBezTo>
                  <a:cubicBezTo>
                    <a:pt x="101" y="120"/>
                    <a:pt x="107" y="119"/>
                    <a:pt x="113" y="117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6" y="117"/>
                    <a:pt x="118" y="118"/>
                    <a:pt x="119" y="118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0" y="121"/>
                    <a:pt x="101" y="124"/>
                    <a:pt x="92" y="126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111" y="122"/>
                    <a:pt x="129" y="118"/>
                    <a:pt x="147" y="113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5" y="113"/>
                    <a:pt x="143" y="113"/>
                    <a:pt x="141" y="113"/>
                  </a:cubicBezTo>
                  <a:moveTo>
                    <a:pt x="61" y="160"/>
                  </a:moveTo>
                  <a:cubicBezTo>
                    <a:pt x="58" y="157"/>
                    <a:pt x="55" y="153"/>
                    <a:pt x="53" y="150"/>
                  </a:cubicBezTo>
                  <a:cubicBezTo>
                    <a:pt x="47" y="143"/>
                    <a:pt x="41" y="136"/>
                    <a:pt x="35" y="129"/>
                  </a:cubicBezTo>
                  <a:cubicBezTo>
                    <a:pt x="30" y="123"/>
                    <a:pt x="25" y="117"/>
                    <a:pt x="20" y="111"/>
                  </a:cubicBezTo>
                  <a:cubicBezTo>
                    <a:pt x="17" y="107"/>
                    <a:pt x="14" y="104"/>
                    <a:pt x="11" y="100"/>
                  </a:cubicBezTo>
                  <a:cubicBezTo>
                    <a:pt x="8" y="96"/>
                    <a:pt x="9" y="92"/>
                    <a:pt x="10" y="87"/>
                  </a:cubicBezTo>
                  <a:cubicBezTo>
                    <a:pt x="21" y="95"/>
                    <a:pt x="31" y="102"/>
                    <a:pt x="41" y="111"/>
                  </a:cubicBezTo>
                  <a:cubicBezTo>
                    <a:pt x="50" y="119"/>
                    <a:pt x="59" y="129"/>
                    <a:pt x="67" y="138"/>
                  </a:cubicBezTo>
                  <a:cubicBezTo>
                    <a:pt x="68" y="138"/>
                    <a:pt x="68" y="138"/>
                    <a:pt x="69" y="137"/>
                  </a:cubicBezTo>
                  <a:cubicBezTo>
                    <a:pt x="64" y="132"/>
                    <a:pt x="60" y="127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62" y="127"/>
                    <a:pt x="69" y="132"/>
                    <a:pt x="76" y="137"/>
                  </a:cubicBezTo>
                  <a:cubicBezTo>
                    <a:pt x="73" y="138"/>
                    <a:pt x="70" y="139"/>
                    <a:pt x="67" y="139"/>
                  </a:cubicBezTo>
                  <a:cubicBezTo>
                    <a:pt x="66" y="140"/>
                    <a:pt x="66" y="140"/>
                    <a:pt x="65" y="141"/>
                  </a:cubicBezTo>
                  <a:cubicBezTo>
                    <a:pt x="60" y="146"/>
                    <a:pt x="59" y="152"/>
                    <a:pt x="61" y="158"/>
                  </a:cubicBezTo>
                  <a:cubicBezTo>
                    <a:pt x="61" y="159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5" y="107"/>
                  </a:cubicBezTo>
                  <a:cubicBezTo>
                    <a:pt x="124" y="104"/>
                    <a:pt x="124" y="103"/>
                    <a:pt x="127" y="102"/>
                  </a:cubicBezTo>
                  <a:cubicBezTo>
                    <a:pt x="151" y="93"/>
                    <a:pt x="174" y="85"/>
                    <a:pt x="198" y="76"/>
                  </a:cubicBezTo>
                  <a:cubicBezTo>
                    <a:pt x="198" y="76"/>
                    <a:pt x="199" y="76"/>
                    <a:pt x="200" y="76"/>
                  </a:cubicBezTo>
                  <a:cubicBezTo>
                    <a:pt x="197" y="80"/>
                    <a:pt x="196" y="85"/>
                    <a:pt x="191" y="87"/>
                  </a:cubicBezTo>
                  <a:cubicBezTo>
                    <a:pt x="170" y="94"/>
                    <a:pt x="150" y="101"/>
                    <a:pt x="130" y="108"/>
                  </a:cubicBezTo>
                  <a:cubicBezTo>
                    <a:pt x="129" y="109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1" y="136"/>
                    <a:pt x="79" y="134"/>
                    <a:pt x="77" y="133"/>
                  </a:cubicBezTo>
                  <a:cubicBezTo>
                    <a:pt x="67" y="125"/>
                    <a:pt x="56" y="117"/>
                    <a:pt x="46" y="109"/>
                  </a:cubicBezTo>
                  <a:cubicBezTo>
                    <a:pt x="35" y="100"/>
                    <a:pt x="24" y="92"/>
                    <a:pt x="13" y="83"/>
                  </a:cubicBezTo>
                  <a:cubicBezTo>
                    <a:pt x="8" y="80"/>
                    <a:pt x="7" y="74"/>
                    <a:pt x="8" y="69"/>
                  </a:cubicBezTo>
                  <a:cubicBezTo>
                    <a:pt x="9" y="66"/>
                    <a:pt x="10" y="64"/>
                    <a:pt x="11" y="61"/>
                  </a:cubicBezTo>
                  <a:cubicBezTo>
                    <a:pt x="12" y="66"/>
                    <a:pt x="16" y="67"/>
                    <a:pt x="19" y="69"/>
                  </a:cubicBezTo>
                  <a:cubicBezTo>
                    <a:pt x="25" y="73"/>
                    <a:pt x="31" y="77"/>
                    <a:pt x="36" y="81"/>
                  </a:cubicBezTo>
                  <a:cubicBezTo>
                    <a:pt x="50" y="91"/>
                    <a:pt x="64" y="101"/>
                    <a:pt x="77" y="111"/>
                  </a:cubicBezTo>
                  <a:cubicBezTo>
                    <a:pt x="79" y="112"/>
                    <a:pt x="81" y="112"/>
                    <a:pt x="82" y="113"/>
                  </a:cubicBezTo>
                  <a:cubicBezTo>
                    <a:pt x="69" y="101"/>
                    <a:pt x="54" y="89"/>
                    <a:pt x="40" y="79"/>
                  </a:cubicBezTo>
                  <a:cubicBezTo>
                    <a:pt x="60" y="89"/>
                    <a:pt x="81" y="100"/>
                    <a:pt x="103" y="111"/>
                  </a:cubicBezTo>
                  <a:cubicBezTo>
                    <a:pt x="97" y="112"/>
                    <a:pt x="92" y="113"/>
                    <a:pt x="88" y="114"/>
                  </a:cubicBezTo>
                  <a:cubicBezTo>
                    <a:pt x="86" y="114"/>
                    <a:pt x="84" y="116"/>
                    <a:pt x="84" y="117"/>
                  </a:cubicBezTo>
                  <a:cubicBezTo>
                    <a:pt x="81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4" y="83"/>
                    <a:pt x="104" y="79"/>
                    <a:pt x="106" y="77"/>
                  </a:cubicBezTo>
                  <a:cubicBezTo>
                    <a:pt x="106" y="76"/>
                    <a:pt x="108" y="75"/>
                    <a:pt x="109" y="75"/>
                  </a:cubicBezTo>
                  <a:cubicBezTo>
                    <a:pt x="129" y="70"/>
                    <a:pt x="149" y="64"/>
                    <a:pt x="169" y="59"/>
                  </a:cubicBezTo>
                  <a:cubicBezTo>
                    <a:pt x="175" y="58"/>
                    <a:pt x="182" y="56"/>
                    <a:pt x="188" y="54"/>
                  </a:cubicBezTo>
                  <a:cubicBezTo>
                    <a:pt x="187" y="57"/>
                    <a:pt x="186" y="58"/>
                    <a:pt x="184" y="59"/>
                  </a:cubicBezTo>
                  <a:cubicBezTo>
                    <a:pt x="162" y="63"/>
                    <a:pt x="139" y="69"/>
                    <a:pt x="117" y="74"/>
                  </a:cubicBezTo>
                  <a:cubicBezTo>
                    <a:pt x="117" y="74"/>
                    <a:pt x="117" y="75"/>
                    <a:pt x="117" y="75"/>
                  </a:cubicBezTo>
                  <a:cubicBezTo>
                    <a:pt x="140" y="70"/>
                    <a:pt x="163" y="65"/>
                    <a:pt x="187" y="59"/>
                  </a:cubicBezTo>
                  <a:cubicBezTo>
                    <a:pt x="187" y="62"/>
                    <a:pt x="187" y="65"/>
                    <a:pt x="188" y="68"/>
                  </a:cubicBezTo>
                  <a:cubicBezTo>
                    <a:pt x="160" y="75"/>
                    <a:pt x="132" y="82"/>
                    <a:pt x="105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3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1" y="82"/>
                    <a:pt x="113" y="84"/>
                    <a:pt x="104" y="86"/>
                  </a:cubicBezTo>
                  <a:moveTo>
                    <a:pt x="118" y="113"/>
                  </a:moveTo>
                  <a:cubicBezTo>
                    <a:pt x="113" y="110"/>
                    <a:pt x="108" y="108"/>
                    <a:pt x="103" y="105"/>
                  </a:cubicBezTo>
                  <a:cubicBezTo>
                    <a:pt x="94" y="101"/>
                    <a:pt x="85" y="96"/>
                    <a:pt x="75" y="92"/>
                  </a:cubicBezTo>
                  <a:cubicBezTo>
                    <a:pt x="67" y="88"/>
                    <a:pt x="59" y="83"/>
                    <a:pt x="50" y="79"/>
                  </a:cubicBezTo>
                  <a:cubicBezTo>
                    <a:pt x="43" y="76"/>
                    <a:pt x="37" y="73"/>
                    <a:pt x="30" y="69"/>
                  </a:cubicBezTo>
                  <a:cubicBezTo>
                    <a:pt x="26" y="68"/>
                    <a:pt x="23" y="66"/>
                    <a:pt x="19" y="64"/>
                  </a:cubicBezTo>
                  <a:cubicBezTo>
                    <a:pt x="16" y="62"/>
                    <a:pt x="15" y="54"/>
                    <a:pt x="18" y="52"/>
                  </a:cubicBezTo>
                  <a:cubicBezTo>
                    <a:pt x="20" y="51"/>
                    <a:pt x="24" y="52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4"/>
                    <a:pt x="28" y="52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6" y="53"/>
                    <a:pt x="27" y="54"/>
                    <a:pt x="29" y="55"/>
                  </a:cubicBezTo>
                  <a:cubicBezTo>
                    <a:pt x="50" y="64"/>
                    <a:pt x="67" y="77"/>
                    <a:pt x="86" y="89"/>
                  </a:cubicBezTo>
                  <a:cubicBezTo>
                    <a:pt x="90" y="92"/>
                    <a:pt x="95" y="96"/>
                    <a:pt x="99" y="99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6" y="96"/>
                  </a:cubicBezTo>
                  <a:cubicBezTo>
                    <a:pt x="127" y="93"/>
                    <a:pt x="139" y="90"/>
                    <a:pt x="150" y="86"/>
                  </a:cubicBezTo>
                  <a:cubicBezTo>
                    <a:pt x="153" y="85"/>
                    <a:pt x="156" y="85"/>
                    <a:pt x="159" y="85"/>
                  </a:cubicBezTo>
                  <a:cubicBezTo>
                    <a:pt x="153" y="86"/>
                    <a:pt x="148" y="88"/>
                    <a:pt x="142" y="90"/>
                  </a:cubicBezTo>
                  <a:cubicBezTo>
                    <a:pt x="137" y="92"/>
                    <a:pt x="131" y="94"/>
                    <a:pt x="126" y="96"/>
                  </a:cubicBezTo>
                  <a:cubicBezTo>
                    <a:pt x="119" y="98"/>
                    <a:pt x="116" y="104"/>
                    <a:pt x="118" y="110"/>
                  </a:cubicBezTo>
                  <a:cubicBezTo>
                    <a:pt x="118" y="111"/>
                    <a:pt x="118" y="112"/>
                    <a:pt x="118" y="113"/>
                  </a:cubicBezTo>
                  <a:moveTo>
                    <a:pt x="99" y="94"/>
                  </a:moveTo>
                  <a:cubicBezTo>
                    <a:pt x="95" y="91"/>
                    <a:pt x="91" y="89"/>
                    <a:pt x="88" y="86"/>
                  </a:cubicBezTo>
                  <a:cubicBezTo>
                    <a:pt x="78" y="80"/>
                    <a:pt x="68" y="73"/>
                    <a:pt x="58" y="66"/>
                  </a:cubicBezTo>
                  <a:cubicBezTo>
                    <a:pt x="47" y="59"/>
                    <a:pt x="37" y="52"/>
                    <a:pt x="27" y="45"/>
                  </a:cubicBezTo>
                  <a:cubicBezTo>
                    <a:pt x="25" y="44"/>
                    <a:pt x="22" y="43"/>
                    <a:pt x="20" y="41"/>
                  </a:cubicBezTo>
                  <a:cubicBezTo>
                    <a:pt x="19" y="40"/>
                    <a:pt x="18" y="40"/>
                    <a:pt x="18" y="39"/>
                  </a:cubicBezTo>
                  <a:cubicBezTo>
                    <a:pt x="17" y="33"/>
                    <a:pt x="16" y="28"/>
                    <a:pt x="19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35" y="17"/>
                    <a:pt x="49" y="15"/>
                    <a:pt x="62" y="12"/>
                  </a:cubicBezTo>
                  <a:cubicBezTo>
                    <a:pt x="74" y="9"/>
                    <a:pt x="85" y="7"/>
                    <a:pt x="97" y="5"/>
                  </a:cubicBezTo>
                  <a:cubicBezTo>
                    <a:pt x="99" y="4"/>
                    <a:pt x="100" y="4"/>
                    <a:pt x="102" y="4"/>
                  </a:cubicBezTo>
                  <a:cubicBezTo>
                    <a:pt x="104" y="4"/>
                    <a:pt x="106" y="5"/>
                    <a:pt x="109" y="6"/>
                  </a:cubicBezTo>
                  <a:cubicBezTo>
                    <a:pt x="136" y="19"/>
                    <a:pt x="164" y="32"/>
                    <a:pt x="191" y="46"/>
                  </a:cubicBezTo>
                  <a:cubicBezTo>
                    <a:pt x="191" y="46"/>
                    <a:pt x="192" y="46"/>
                    <a:pt x="192" y="47"/>
                  </a:cubicBezTo>
                  <a:cubicBezTo>
                    <a:pt x="177" y="50"/>
                    <a:pt x="162" y="54"/>
                    <a:pt x="147" y="58"/>
                  </a:cubicBezTo>
                  <a:cubicBezTo>
                    <a:pt x="133" y="61"/>
                    <a:pt x="119" y="65"/>
                    <a:pt x="105" y="69"/>
                  </a:cubicBezTo>
                  <a:cubicBezTo>
                    <a:pt x="104" y="69"/>
                    <a:pt x="103" y="69"/>
                    <a:pt x="102" y="70"/>
                  </a:cubicBezTo>
                  <a:cubicBezTo>
                    <a:pt x="97" y="77"/>
                    <a:pt x="95" y="83"/>
                    <a:pt x="98" y="91"/>
                  </a:cubicBezTo>
                  <a:cubicBezTo>
                    <a:pt x="98" y="92"/>
                    <a:pt x="98" y="92"/>
                    <a:pt x="99" y="94"/>
                  </a:cubicBezTo>
                  <a:moveTo>
                    <a:pt x="103" y="0"/>
                  </a:moveTo>
                  <a:cubicBezTo>
                    <a:pt x="103" y="0"/>
                    <a:pt x="102" y="0"/>
                    <a:pt x="102" y="1"/>
                  </a:cubicBezTo>
                  <a:cubicBezTo>
                    <a:pt x="95" y="2"/>
                    <a:pt x="89" y="3"/>
                    <a:pt x="82" y="4"/>
                  </a:cubicBezTo>
                  <a:cubicBezTo>
                    <a:pt x="63" y="8"/>
                    <a:pt x="43" y="12"/>
                    <a:pt x="24" y="16"/>
                  </a:cubicBezTo>
                  <a:cubicBezTo>
                    <a:pt x="18" y="16"/>
                    <a:pt x="16" y="19"/>
                    <a:pt x="14" y="24"/>
                  </a:cubicBezTo>
                  <a:cubicBezTo>
                    <a:pt x="12" y="28"/>
                    <a:pt x="13" y="33"/>
                    <a:pt x="14" y="38"/>
                  </a:cubicBezTo>
                  <a:cubicBezTo>
                    <a:pt x="14" y="42"/>
                    <a:pt x="17" y="43"/>
                    <a:pt x="20" y="45"/>
                  </a:cubicBezTo>
                  <a:cubicBezTo>
                    <a:pt x="20" y="45"/>
                    <a:pt x="21" y="45"/>
                    <a:pt x="21" y="46"/>
                  </a:cubicBezTo>
                  <a:cubicBezTo>
                    <a:pt x="20" y="47"/>
                    <a:pt x="19" y="47"/>
                    <a:pt x="19" y="47"/>
                  </a:cubicBezTo>
                  <a:cubicBezTo>
                    <a:pt x="17" y="48"/>
                    <a:pt x="15" y="48"/>
                    <a:pt x="14" y="49"/>
                  </a:cubicBezTo>
                  <a:cubicBezTo>
                    <a:pt x="13" y="50"/>
                    <a:pt x="13" y="53"/>
                    <a:pt x="12" y="55"/>
                  </a:cubicBezTo>
                  <a:cubicBezTo>
                    <a:pt x="11" y="56"/>
                    <a:pt x="11" y="57"/>
                    <a:pt x="10" y="57"/>
                  </a:cubicBezTo>
                  <a:cubicBezTo>
                    <a:pt x="9" y="58"/>
                    <a:pt x="7" y="59"/>
                    <a:pt x="6" y="60"/>
                  </a:cubicBezTo>
                  <a:cubicBezTo>
                    <a:pt x="3" y="65"/>
                    <a:pt x="2" y="70"/>
                    <a:pt x="3" y="75"/>
                  </a:cubicBezTo>
                  <a:cubicBezTo>
                    <a:pt x="5" y="80"/>
                    <a:pt x="6" y="85"/>
                    <a:pt x="5" y="90"/>
                  </a:cubicBezTo>
                  <a:cubicBezTo>
                    <a:pt x="3" y="97"/>
                    <a:pt x="7" y="103"/>
                    <a:pt x="12" y="108"/>
                  </a:cubicBezTo>
                  <a:cubicBezTo>
                    <a:pt x="13" y="108"/>
                    <a:pt x="13" y="110"/>
                    <a:pt x="12" y="111"/>
                  </a:cubicBezTo>
                  <a:cubicBezTo>
                    <a:pt x="12" y="112"/>
                    <a:pt x="10" y="113"/>
                    <a:pt x="9" y="113"/>
                  </a:cubicBezTo>
                  <a:cubicBezTo>
                    <a:pt x="9" y="113"/>
                    <a:pt x="9" y="113"/>
                    <a:pt x="9" y="112"/>
                  </a:cubicBezTo>
                  <a:cubicBezTo>
                    <a:pt x="8" y="112"/>
                    <a:pt x="8" y="112"/>
                    <a:pt x="7" y="112"/>
                  </a:cubicBezTo>
                  <a:cubicBezTo>
                    <a:pt x="5" y="112"/>
                    <a:pt x="4" y="114"/>
                    <a:pt x="4" y="115"/>
                  </a:cubicBezTo>
                  <a:cubicBezTo>
                    <a:pt x="1" y="121"/>
                    <a:pt x="0" y="128"/>
                    <a:pt x="2" y="134"/>
                  </a:cubicBezTo>
                  <a:cubicBezTo>
                    <a:pt x="3" y="136"/>
                    <a:pt x="4" y="137"/>
                    <a:pt x="5" y="138"/>
                  </a:cubicBezTo>
                  <a:cubicBezTo>
                    <a:pt x="16" y="145"/>
                    <a:pt x="26" y="152"/>
                    <a:pt x="36" y="160"/>
                  </a:cubicBezTo>
                  <a:cubicBezTo>
                    <a:pt x="55" y="172"/>
                    <a:pt x="73" y="185"/>
                    <a:pt x="92" y="198"/>
                  </a:cubicBezTo>
                  <a:cubicBezTo>
                    <a:pt x="93" y="199"/>
                    <a:pt x="94" y="200"/>
                    <a:pt x="96" y="200"/>
                  </a:cubicBezTo>
                  <a:cubicBezTo>
                    <a:pt x="97" y="200"/>
                    <a:pt x="98" y="199"/>
                    <a:pt x="99" y="199"/>
                  </a:cubicBezTo>
                  <a:cubicBezTo>
                    <a:pt x="104" y="196"/>
                    <a:pt x="110" y="194"/>
                    <a:pt x="116" y="192"/>
                  </a:cubicBezTo>
                  <a:cubicBezTo>
                    <a:pt x="137" y="183"/>
                    <a:pt x="158" y="174"/>
                    <a:pt x="179" y="166"/>
                  </a:cubicBezTo>
                  <a:cubicBezTo>
                    <a:pt x="183" y="164"/>
                    <a:pt x="183" y="162"/>
                    <a:pt x="180" y="159"/>
                  </a:cubicBezTo>
                  <a:cubicBezTo>
                    <a:pt x="178" y="158"/>
                    <a:pt x="176" y="157"/>
                    <a:pt x="175" y="156"/>
                  </a:cubicBezTo>
                  <a:cubicBezTo>
                    <a:pt x="172" y="154"/>
                    <a:pt x="172" y="151"/>
                    <a:pt x="174" y="149"/>
                  </a:cubicBezTo>
                  <a:cubicBezTo>
                    <a:pt x="176" y="146"/>
                    <a:pt x="179" y="144"/>
                    <a:pt x="181" y="141"/>
                  </a:cubicBezTo>
                  <a:cubicBezTo>
                    <a:pt x="181" y="140"/>
                    <a:pt x="181" y="138"/>
                    <a:pt x="180" y="137"/>
                  </a:cubicBezTo>
                  <a:cubicBezTo>
                    <a:pt x="179" y="136"/>
                    <a:pt x="177" y="136"/>
                    <a:pt x="176" y="135"/>
                  </a:cubicBezTo>
                  <a:cubicBezTo>
                    <a:pt x="172" y="134"/>
                    <a:pt x="168" y="132"/>
                    <a:pt x="164" y="130"/>
                  </a:cubicBezTo>
                  <a:cubicBezTo>
                    <a:pt x="165" y="129"/>
                    <a:pt x="166" y="128"/>
                    <a:pt x="167" y="127"/>
                  </a:cubicBezTo>
                  <a:cubicBezTo>
                    <a:pt x="168" y="127"/>
                    <a:pt x="169" y="126"/>
                    <a:pt x="169" y="126"/>
                  </a:cubicBezTo>
                  <a:cubicBezTo>
                    <a:pt x="170" y="125"/>
                    <a:pt x="171" y="124"/>
                    <a:pt x="171" y="124"/>
                  </a:cubicBezTo>
                  <a:cubicBezTo>
                    <a:pt x="175" y="123"/>
                    <a:pt x="179" y="122"/>
                    <a:pt x="183" y="121"/>
                  </a:cubicBezTo>
                  <a:cubicBezTo>
                    <a:pt x="184" y="120"/>
                    <a:pt x="185" y="120"/>
                    <a:pt x="185" y="119"/>
                  </a:cubicBezTo>
                  <a:cubicBezTo>
                    <a:pt x="185" y="118"/>
                    <a:pt x="184" y="117"/>
                    <a:pt x="184" y="116"/>
                  </a:cubicBezTo>
                  <a:cubicBezTo>
                    <a:pt x="182" y="115"/>
                    <a:pt x="181" y="114"/>
                    <a:pt x="179" y="114"/>
                  </a:cubicBezTo>
                  <a:cubicBezTo>
                    <a:pt x="175" y="111"/>
                    <a:pt x="175" y="110"/>
                    <a:pt x="176" y="106"/>
                  </a:cubicBezTo>
                  <a:cubicBezTo>
                    <a:pt x="176" y="105"/>
                    <a:pt x="177" y="104"/>
                    <a:pt x="177" y="103"/>
                  </a:cubicBezTo>
                  <a:cubicBezTo>
                    <a:pt x="179" y="98"/>
                    <a:pt x="184" y="97"/>
                    <a:pt x="188" y="95"/>
                  </a:cubicBezTo>
                  <a:cubicBezTo>
                    <a:pt x="192" y="93"/>
                    <a:pt x="197" y="92"/>
                    <a:pt x="201" y="90"/>
                  </a:cubicBezTo>
                  <a:cubicBezTo>
                    <a:pt x="202" y="90"/>
                    <a:pt x="203" y="89"/>
                    <a:pt x="203" y="88"/>
                  </a:cubicBezTo>
                  <a:cubicBezTo>
                    <a:pt x="203" y="88"/>
                    <a:pt x="202" y="87"/>
                    <a:pt x="202" y="86"/>
                  </a:cubicBezTo>
                  <a:cubicBezTo>
                    <a:pt x="201" y="85"/>
                    <a:pt x="200" y="85"/>
                    <a:pt x="199" y="85"/>
                  </a:cubicBezTo>
                  <a:cubicBezTo>
                    <a:pt x="201" y="81"/>
                    <a:pt x="201" y="78"/>
                    <a:pt x="202" y="74"/>
                  </a:cubicBezTo>
                  <a:cubicBezTo>
                    <a:pt x="203" y="74"/>
                    <a:pt x="203" y="73"/>
                    <a:pt x="203" y="73"/>
                  </a:cubicBezTo>
                  <a:cubicBezTo>
                    <a:pt x="206" y="71"/>
                    <a:pt x="206" y="70"/>
                    <a:pt x="203" y="68"/>
                  </a:cubicBezTo>
                  <a:cubicBezTo>
                    <a:pt x="200" y="67"/>
                    <a:pt x="197" y="66"/>
                    <a:pt x="194" y="65"/>
                  </a:cubicBezTo>
                  <a:cubicBezTo>
                    <a:pt x="192" y="64"/>
                    <a:pt x="191" y="63"/>
                    <a:pt x="191" y="61"/>
                  </a:cubicBezTo>
                  <a:cubicBezTo>
                    <a:pt x="191" y="57"/>
                    <a:pt x="193" y="54"/>
                    <a:pt x="196" y="52"/>
                  </a:cubicBezTo>
                  <a:cubicBezTo>
                    <a:pt x="201" y="48"/>
                    <a:pt x="201" y="46"/>
                    <a:pt x="196" y="44"/>
                  </a:cubicBezTo>
                  <a:cubicBezTo>
                    <a:pt x="195" y="44"/>
                    <a:pt x="194" y="43"/>
                    <a:pt x="192" y="43"/>
                  </a:cubicBezTo>
                  <a:cubicBezTo>
                    <a:pt x="164" y="29"/>
                    <a:pt x="135" y="15"/>
                    <a:pt x="106" y="1"/>
                  </a:cubicBezTo>
                  <a:cubicBezTo>
                    <a:pt x="105" y="1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60"/>
            <p:cNvSpPr>
              <a:spLocks/>
            </p:cNvSpPr>
            <p:nvPr userDrawn="1"/>
          </p:nvSpPr>
          <p:spPr bwMode="auto">
            <a:xfrm>
              <a:off x="8382000" y="1439863"/>
              <a:ext cx="193675" cy="117475"/>
            </a:xfrm>
            <a:custGeom>
              <a:avLst/>
              <a:gdLst>
                <a:gd name="T0" fmla="*/ 0 w 79"/>
                <a:gd name="T1" fmla="*/ 0 h 48"/>
                <a:gd name="T2" fmla="*/ 79 w 79"/>
                <a:gd name="T3" fmla="*/ 48 h 48"/>
                <a:gd name="T4" fmla="*/ 0 w 79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8">
                  <a:moveTo>
                    <a:pt x="0" y="0"/>
                  </a:moveTo>
                  <a:cubicBezTo>
                    <a:pt x="26" y="17"/>
                    <a:pt x="52" y="33"/>
                    <a:pt x="79" y="48"/>
                  </a:cubicBezTo>
                  <a:cubicBezTo>
                    <a:pt x="77" y="44"/>
                    <a:pt x="5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61"/>
            <p:cNvSpPr>
              <a:spLocks/>
            </p:cNvSpPr>
            <p:nvPr userDrawn="1"/>
          </p:nvSpPr>
          <p:spPr bwMode="auto">
            <a:xfrm>
              <a:off x="8593138" y="1549400"/>
              <a:ext cx="155575" cy="39688"/>
            </a:xfrm>
            <a:custGeom>
              <a:avLst/>
              <a:gdLst>
                <a:gd name="T0" fmla="*/ 64 w 64"/>
                <a:gd name="T1" fmla="*/ 0 h 16"/>
                <a:gd name="T2" fmla="*/ 0 w 64"/>
                <a:gd name="T3" fmla="*/ 14 h 16"/>
                <a:gd name="T4" fmla="*/ 1 w 64"/>
                <a:gd name="T5" fmla="*/ 16 h 16"/>
                <a:gd name="T6" fmla="*/ 64 w 64"/>
                <a:gd name="T7" fmla="*/ 2 h 16"/>
                <a:gd name="T8" fmla="*/ 64 w 6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">
                  <a:moveTo>
                    <a:pt x="64" y="0"/>
                  </a:moveTo>
                  <a:cubicBezTo>
                    <a:pt x="43" y="5"/>
                    <a:pt x="22" y="9"/>
                    <a:pt x="0" y="14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22" y="11"/>
                    <a:pt x="43" y="7"/>
                    <a:pt x="64" y="2"/>
                  </a:cubicBezTo>
                  <a:cubicBezTo>
                    <a:pt x="64" y="1"/>
                    <a:pt x="64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2"/>
            <p:cNvSpPr>
              <a:spLocks/>
            </p:cNvSpPr>
            <p:nvPr userDrawn="1"/>
          </p:nvSpPr>
          <p:spPr bwMode="auto">
            <a:xfrm>
              <a:off x="8602663" y="1779588"/>
              <a:ext cx="127000" cy="50800"/>
            </a:xfrm>
            <a:custGeom>
              <a:avLst/>
              <a:gdLst>
                <a:gd name="T0" fmla="*/ 51 w 52"/>
                <a:gd name="T1" fmla="*/ 0 h 21"/>
                <a:gd name="T2" fmla="*/ 0 w 52"/>
                <a:gd name="T3" fmla="*/ 20 h 21"/>
                <a:gd name="T4" fmla="*/ 0 w 52"/>
                <a:gd name="T5" fmla="*/ 21 h 21"/>
                <a:gd name="T6" fmla="*/ 52 w 52"/>
                <a:gd name="T7" fmla="*/ 1 h 21"/>
                <a:gd name="T8" fmla="*/ 51 w 5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">
                  <a:moveTo>
                    <a:pt x="51" y="0"/>
                  </a:moveTo>
                  <a:cubicBezTo>
                    <a:pt x="34" y="6"/>
                    <a:pt x="17" y="13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8" y="14"/>
                    <a:pt x="35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63"/>
            <p:cNvSpPr>
              <a:spLocks/>
            </p:cNvSpPr>
            <p:nvPr userDrawn="1"/>
          </p:nvSpPr>
          <p:spPr bwMode="auto">
            <a:xfrm>
              <a:off x="8643938" y="1581150"/>
              <a:ext cx="161925" cy="61913"/>
            </a:xfrm>
            <a:custGeom>
              <a:avLst/>
              <a:gdLst>
                <a:gd name="T0" fmla="*/ 66 w 66"/>
                <a:gd name="T1" fmla="*/ 0 h 25"/>
                <a:gd name="T2" fmla="*/ 0 w 66"/>
                <a:gd name="T3" fmla="*/ 23 h 25"/>
                <a:gd name="T4" fmla="*/ 1 w 66"/>
                <a:gd name="T5" fmla="*/ 25 h 25"/>
                <a:gd name="T6" fmla="*/ 66 w 66"/>
                <a:gd name="T7" fmla="*/ 1 h 25"/>
                <a:gd name="T8" fmla="*/ 66 w 6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5">
                  <a:moveTo>
                    <a:pt x="66" y="0"/>
                  </a:moveTo>
                  <a:cubicBezTo>
                    <a:pt x="44" y="8"/>
                    <a:pt x="22" y="15"/>
                    <a:pt x="0" y="23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64"/>
            <p:cNvSpPr>
              <a:spLocks/>
            </p:cNvSpPr>
            <p:nvPr userDrawn="1"/>
          </p:nvSpPr>
          <p:spPr bwMode="auto">
            <a:xfrm>
              <a:off x="8645525" y="1590675"/>
              <a:ext cx="152400" cy="58738"/>
            </a:xfrm>
            <a:custGeom>
              <a:avLst/>
              <a:gdLst>
                <a:gd name="T0" fmla="*/ 62 w 62"/>
                <a:gd name="T1" fmla="*/ 0 h 24"/>
                <a:gd name="T2" fmla="*/ 0 w 62"/>
                <a:gd name="T3" fmla="*/ 23 h 24"/>
                <a:gd name="T4" fmla="*/ 1 w 62"/>
                <a:gd name="T5" fmla="*/ 24 h 24"/>
                <a:gd name="T6" fmla="*/ 62 w 62"/>
                <a:gd name="T7" fmla="*/ 2 h 24"/>
                <a:gd name="T8" fmla="*/ 62 w 6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4">
                  <a:moveTo>
                    <a:pt x="62" y="0"/>
                  </a:moveTo>
                  <a:cubicBezTo>
                    <a:pt x="41" y="8"/>
                    <a:pt x="21" y="15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1" y="16"/>
                    <a:pt x="42" y="9"/>
                    <a:pt x="62" y="2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65"/>
            <p:cNvSpPr>
              <a:spLocks noEditPoints="1"/>
            </p:cNvSpPr>
            <p:nvPr userDrawn="1"/>
          </p:nvSpPr>
          <p:spPr bwMode="auto">
            <a:xfrm>
              <a:off x="6045200" y="277813"/>
              <a:ext cx="503238" cy="487363"/>
            </a:xfrm>
            <a:custGeom>
              <a:avLst/>
              <a:gdLst>
                <a:gd name="T0" fmla="*/ 173 w 206"/>
                <a:gd name="T1" fmla="*/ 146 h 199"/>
                <a:gd name="T2" fmla="*/ 168 w 206"/>
                <a:gd name="T3" fmla="*/ 160 h 199"/>
                <a:gd name="T4" fmla="*/ 149 w 206"/>
                <a:gd name="T5" fmla="*/ 160 h 199"/>
                <a:gd name="T6" fmla="*/ 169 w 206"/>
                <a:gd name="T7" fmla="*/ 140 h 199"/>
                <a:gd name="T8" fmla="*/ 169 w 206"/>
                <a:gd name="T9" fmla="*/ 140 h 199"/>
                <a:gd name="T10" fmla="*/ 134 w 206"/>
                <a:gd name="T11" fmla="*/ 141 h 199"/>
                <a:gd name="T12" fmla="*/ 152 w 206"/>
                <a:gd name="T13" fmla="*/ 141 h 199"/>
                <a:gd name="T14" fmla="*/ 115 w 206"/>
                <a:gd name="T15" fmla="*/ 147 h 199"/>
                <a:gd name="T16" fmla="*/ 68 w 206"/>
                <a:gd name="T17" fmla="*/ 147 h 199"/>
                <a:gd name="T18" fmla="*/ 80 w 206"/>
                <a:gd name="T19" fmla="*/ 143 h 199"/>
                <a:gd name="T20" fmla="*/ 86 w 206"/>
                <a:gd name="T21" fmla="*/ 145 h 199"/>
                <a:gd name="T22" fmla="*/ 109 w 206"/>
                <a:gd name="T23" fmla="*/ 142 h 199"/>
                <a:gd name="T24" fmla="*/ 17 w 206"/>
                <a:gd name="T25" fmla="*/ 113 h 199"/>
                <a:gd name="T26" fmla="*/ 20 w 206"/>
                <a:gd name="T27" fmla="*/ 122 h 199"/>
                <a:gd name="T28" fmla="*/ 90 w 206"/>
                <a:gd name="T29" fmla="*/ 164 h 199"/>
                <a:gd name="T30" fmla="*/ 94 w 206"/>
                <a:gd name="T31" fmla="*/ 163 h 199"/>
                <a:gd name="T32" fmla="*/ 100 w 206"/>
                <a:gd name="T33" fmla="*/ 167 h 199"/>
                <a:gd name="T34" fmla="*/ 90 w 206"/>
                <a:gd name="T35" fmla="*/ 188 h 199"/>
                <a:gd name="T36" fmla="*/ 7 w 206"/>
                <a:gd name="T37" fmla="*/ 130 h 199"/>
                <a:gd name="T38" fmla="*/ 140 w 206"/>
                <a:gd name="T39" fmla="*/ 113 h 199"/>
                <a:gd name="T40" fmla="*/ 168 w 206"/>
                <a:gd name="T41" fmla="*/ 109 h 199"/>
                <a:gd name="T42" fmla="*/ 114 w 206"/>
                <a:gd name="T43" fmla="*/ 126 h 199"/>
                <a:gd name="T44" fmla="*/ 96 w 206"/>
                <a:gd name="T45" fmla="*/ 135 h 199"/>
                <a:gd name="T46" fmla="*/ 113 w 206"/>
                <a:gd name="T47" fmla="*/ 117 h 199"/>
                <a:gd name="T48" fmla="*/ 93 w 206"/>
                <a:gd name="T49" fmla="*/ 127 h 199"/>
                <a:gd name="T50" fmla="*/ 53 w 206"/>
                <a:gd name="T51" fmla="*/ 150 h 199"/>
                <a:gd name="T52" fmla="*/ 41 w 206"/>
                <a:gd name="T53" fmla="*/ 111 h 199"/>
                <a:gd name="T54" fmla="*/ 76 w 206"/>
                <a:gd name="T55" fmla="*/ 137 h 199"/>
                <a:gd name="T56" fmla="*/ 127 w 206"/>
                <a:gd name="T57" fmla="*/ 109 h 199"/>
                <a:gd name="T58" fmla="*/ 191 w 206"/>
                <a:gd name="T59" fmla="*/ 86 h 199"/>
                <a:gd name="T60" fmla="*/ 46 w 206"/>
                <a:gd name="T61" fmla="*/ 108 h 199"/>
                <a:gd name="T62" fmla="*/ 36 w 206"/>
                <a:gd name="T63" fmla="*/ 81 h 199"/>
                <a:gd name="T64" fmla="*/ 88 w 206"/>
                <a:gd name="T65" fmla="*/ 114 h 199"/>
                <a:gd name="T66" fmla="*/ 109 w 206"/>
                <a:gd name="T67" fmla="*/ 74 h 199"/>
                <a:gd name="T68" fmla="*/ 117 w 206"/>
                <a:gd name="T69" fmla="*/ 75 h 199"/>
                <a:gd name="T70" fmla="*/ 129 w 206"/>
                <a:gd name="T71" fmla="*/ 81 h 199"/>
                <a:gd name="T72" fmla="*/ 75 w 206"/>
                <a:gd name="T73" fmla="*/ 91 h 199"/>
                <a:gd name="T74" fmla="*/ 25 w 206"/>
                <a:gd name="T75" fmla="*/ 48 h 199"/>
                <a:gd name="T76" fmla="*/ 24 w 206"/>
                <a:gd name="T77" fmla="*/ 50 h 199"/>
                <a:gd name="T78" fmla="*/ 101 w 206"/>
                <a:gd name="T79" fmla="*/ 99 h 199"/>
                <a:gd name="T80" fmla="*/ 142 w 206"/>
                <a:gd name="T81" fmla="*/ 90 h 199"/>
                <a:gd name="T82" fmla="*/ 88 w 206"/>
                <a:gd name="T83" fmla="*/ 86 h 199"/>
                <a:gd name="T84" fmla="*/ 19 w 206"/>
                <a:gd name="T85" fmla="*/ 22 h 199"/>
                <a:gd name="T86" fmla="*/ 109 w 206"/>
                <a:gd name="T87" fmla="*/ 5 h 199"/>
                <a:gd name="T88" fmla="*/ 102 w 206"/>
                <a:gd name="T89" fmla="*/ 70 h 199"/>
                <a:gd name="T90" fmla="*/ 82 w 206"/>
                <a:gd name="T91" fmla="*/ 4 h 199"/>
                <a:gd name="T92" fmla="*/ 21 w 206"/>
                <a:gd name="T93" fmla="*/ 45 h 199"/>
                <a:gd name="T94" fmla="*/ 6 w 206"/>
                <a:gd name="T95" fmla="*/ 60 h 199"/>
                <a:gd name="T96" fmla="*/ 9 w 206"/>
                <a:gd name="T97" fmla="*/ 112 h 199"/>
                <a:gd name="T98" fmla="*/ 5 w 206"/>
                <a:gd name="T99" fmla="*/ 137 h 199"/>
                <a:gd name="T100" fmla="*/ 116 w 206"/>
                <a:gd name="T101" fmla="*/ 191 h 199"/>
                <a:gd name="T102" fmla="*/ 181 w 206"/>
                <a:gd name="T103" fmla="*/ 141 h 199"/>
                <a:gd name="T104" fmla="*/ 169 w 206"/>
                <a:gd name="T105" fmla="*/ 125 h 199"/>
                <a:gd name="T106" fmla="*/ 179 w 206"/>
                <a:gd name="T107" fmla="*/ 113 h 199"/>
                <a:gd name="T108" fmla="*/ 203 w 206"/>
                <a:gd name="T109" fmla="*/ 88 h 199"/>
                <a:gd name="T110" fmla="*/ 203 w 206"/>
                <a:gd name="T111" fmla="*/ 68 h 199"/>
                <a:gd name="T112" fmla="*/ 192 w 206"/>
                <a:gd name="T113" fmla="*/ 4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199">
                  <a:moveTo>
                    <a:pt x="100" y="176"/>
                  </a:moveTo>
                  <a:cubicBezTo>
                    <a:pt x="101" y="176"/>
                    <a:pt x="101" y="176"/>
                    <a:pt x="101" y="175"/>
                  </a:cubicBezTo>
                  <a:cubicBezTo>
                    <a:pt x="110" y="170"/>
                    <a:pt x="120" y="167"/>
                    <a:pt x="130" y="163"/>
                  </a:cubicBezTo>
                  <a:cubicBezTo>
                    <a:pt x="143" y="157"/>
                    <a:pt x="157" y="152"/>
                    <a:pt x="170" y="147"/>
                  </a:cubicBezTo>
                  <a:cubicBezTo>
                    <a:pt x="171" y="147"/>
                    <a:pt x="172" y="146"/>
                    <a:pt x="173" y="146"/>
                  </a:cubicBezTo>
                  <a:cubicBezTo>
                    <a:pt x="166" y="152"/>
                    <a:pt x="158" y="153"/>
                    <a:pt x="150" y="157"/>
                  </a:cubicBezTo>
                  <a:cubicBezTo>
                    <a:pt x="147" y="158"/>
                    <a:pt x="144" y="159"/>
                    <a:pt x="142" y="160"/>
                  </a:cubicBezTo>
                  <a:cubicBezTo>
                    <a:pt x="151" y="157"/>
                    <a:pt x="160" y="154"/>
                    <a:pt x="169" y="151"/>
                  </a:cubicBezTo>
                  <a:cubicBezTo>
                    <a:pt x="169" y="154"/>
                    <a:pt x="169" y="156"/>
                    <a:pt x="169" y="158"/>
                  </a:cubicBezTo>
                  <a:cubicBezTo>
                    <a:pt x="170" y="159"/>
                    <a:pt x="168" y="160"/>
                    <a:pt x="168" y="160"/>
                  </a:cubicBezTo>
                  <a:cubicBezTo>
                    <a:pt x="149" y="168"/>
                    <a:pt x="130" y="176"/>
                    <a:pt x="112" y="183"/>
                  </a:cubicBezTo>
                  <a:cubicBezTo>
                    <a:pt x="108" y="185"/>
                    <a:pt x="104" y="187"/>
                    <a:pt x="99" y="189"/>
                  </a:cubicBezTo>
                  <a:cubicBezTo>
                    <a:pt x="98" y="186"/>
                    <a:pt x="98" y="184"/>
                    <a:pt x="97" y="182"/>
                  </a:cubicBezTo>
                  <a:cubicBezTo>
                    <a:pt x="115" y="175"/>
                    <a:pt x="132" y="168"/>
                    <a:pt x="150" y="161"/>
                  </a:cubicBezTo>
                  <a:cubicBezTo>
                    <a:pt x="150" y="161"/>
                    <a:pt x="150" y="160"/>
                    <a:pt x="149" y="160"/>
                  </a:cubicBezTo>
                  <a:cubicBezTo>
                    <a:pt x="132" y="167"/>
                    <a:pt x="115" y="173"/>
                    <a:pt x="97" y="180"/>
                  </a:cubicBezTo>
                  <a:cubicBezTo>
                    <a:pt x="97" y="178"/>
                    <a:pt x="97" y="176"/>
                    <a:pt x="99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0"/>
                  </a:moveTo>
                  <a:cubicBezTo>
                    <a:pt x="167" y="140"/>
                    <a:pt x="165" y="138"/>
                    <a:pt x="163" y="137"/>
                  </a:cubicBezTo>
                  <a:cubicBezTo>
                    <a:pt x="162" y="137"/>
                    <a:pt x="162" y="135"/>
                    <a:pt x="162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6" y="136"/>
                    <a:pt x="169" y="137"/>
                    <a:pt x="172" y="139"/>
                  </a:cubicBezTo>
                  <a:cubicBezTo>
                    <a:pt x="171" y="140"/>
                    <a:pt x="170" y="140"/>
                    <a:pt x="169" y="140"/>
                  </a:cubicBezTo>
                  <a:moveTo>
                    <a:pt x="109" y="142"/>
                  </a:moveTo>
                  <a:cubicBezTo>
                    <a:pt x="125" y="135"/>
                    <a:pt x="142" y="134"/>
                    <a:pt x="158" y="131"/>
                  </a:cubicBezTo>
                  <a:cubicBezTo>
                    <a:pt x="158" y="133"/>
                    <a:pt x="158" y="134"/>
                    <a:pt x="158" y="136"/>
                  </a:cubicBezTo>
                  <a:cubicBezTo>
                    <a:pt x="157" y="137"/>
                    <a:pt x="156" y="137"/>
                    <a:pt x="155" y="138"/>
                  </a:cubicBezTo>
                  <a:cubicBezTo>
                    <a:pt x="148" y="139"/>
                    <a:pt x="141" y="140"/>
                    <a:pt x="134" y="141"/>
                  </a:cubicBezTo>
                  <a:cubicBezTo>
                    <a:pt x="134" y="142"/>
                    <a:pt x="133" y="142"/>
                    <a:pt x="133" y="142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41" y="142"/>
                    <a:pt x="150" y="140"/>
                    <a:pt x="158" y="138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6" y="140"/>
                    <a:pt x="154" y="141"/>
                    <a:pt x="152" y="141"/>
                  </a:cubicBezTo>
                  <a:cubicBezTo>
                    <a:pt x="127" y="147"/>
                    <a:pt x="102" y="153"/>
                    <a:pt x="77" y="159"/>
                  </a:cubicBezTo>
                  <a:cubicBezTo>
                    <a:pt x="75" y="159"/>
                    <a:pt x="74" y="159"/>
                    <a:pt x="72" y="160"/>
                  </a:cubicBezTo>
                  <a:cubicBezTo>
                    <a:pt x="72" y="160"/>
                    <a:pt x="71" y="160"/>
                    <a:pt x="71" y="160"/>
                  </a:cubicBezTo>
                  <a:cubicBezTo>
                    <a:pt x="69" y="160"/>
                    <a:pt x="69" y="159"/>
                    <a:pt x="68" y="157"/>
                  </a:cubicBezTo>
                  <a:cubicBezTo>
                    <a:pt x="84" y="154"/>
                    <a:pt x="100" y="152"/>
                    <a:pt x="115" y="147"/>
                  </a:cubicBezTo>
                  <a:cubicBezTo>
                    <a:pt x="109" y="148"/>
                    <a:pt x="102" y="150"/>
                    <a:pt x="95" y="151"/>
                  </a:cubicBezTo>
                  <a:cubicBezTo>
                    <a:pt x="86" y="152"/>
                    <a:pt x="77" y="154"/>
                    <a:pt x="68" y="155"/>
                  </a:cubicBezTo>
                  <a:cubicBezTo>
                    <a:pt x="68" y="155"/>
                    <a:pt x="68" y="155"/>
                    <a:pt x="68" y="155"/>
                  </a:cubicBezTo>
                  <a:cubicBezTo>
                    <a:pt x="68" y="155"/>
                    <a:pt x="67" y="155"/>
                    <a:pt x="67" y="154"/>
                  </a:cubicBezTo>
                  <a:cubicBezTo>
                    <a:pt x="67" y="152"/>
                    <a:pt x="67" y="149"/>
                    <a:pt x="68" y="147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70" y="146"/>
                    <a:pt x="71" y="146"/>
                  </a:cubicBezTo>
                  <a:cubicBezTo>
                    <a:pt x="72" y="146"/>
                    <a:pt x="74" y="145"/>
                    <a:pt x="75" y="145"/>
                  </a:cubicBezTo>
                  <a:cubicBezTo>
                    <a:pt x="77" y="144"/>
                    <a:pt x="78" y="143"/>
                    <a:pt x="80" y="143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0" y="143"/>
                    <a:pt x="81" y="143"/>
                    <a:pt x="81" y="143"/>
                  </a:cubicBezTo>
                  <a:cubicBezTo>
                    <a:pt x="81" y="143"/>
                    <a:pt x="81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4" y="143"/>
                    <a:pt x="85" y="143"/>
                    <a:pt x="86" y="145"/>
                  </a:cubicBezTo>
                  <a:cubicBezTo>
                    <a:pt x="81" y="146"/>
                    <a:pt x="77" y="147"/>
                    <a:pt x="72" y="148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97" y="146"/>
                    <a:pt x="122" y="141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4" y="138"/>
                    <a:pt x="121" y="140"/>
                    <a:pt x="109" y="142"/>
                  </a:cubicBezTo>
                  <a:moveTo>
                    <a:pt x="90" y="140"/>
                  </a:moveTo>
                  <a:cubicBezTo>
                    <a:pt x="87" y="136"/>
                    <a:pt x="86" y="132"/>
                    <a:pt x="86" y="127"/>
                  </a:cubicBezTo>
                  <a:cubicBezTo>
                    <a:pt x="87" y="131"/>
                    <a:pt x="88" y="136"/>
                    <a:pt x="90" y="140"/>
                  </a:cubicBezTo>
                  <a:moveTo>
                    <a:pt x="12" y="117"/>
                  </a:moveTo>
                  <a:cubicBezTo>
                    <a:pt x="14" y="117"/>
                    <a:pt x="16" y="115"/>
                    <a:pt x="17" y="113"/>
                  </a:cubicBezTo>
                  <a:cubicBezTo>
                    <a:pt x="20" y="116"/>
                    <a:pt x="22" y="119"/>
                    <a:pt x="25" y="122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21"/>
                    <a:pt x="19" y="120"/>
                    <a:pt x="16" y="118"/>
                  </a:cubicBezTo>
                  <a:cubicBezTo>
                    <a:pt x="16" y="119"/>
                    <a:pt x="16" y="120"/>
                    <a:pt x="17" y="120"/>
                  </a:cubicBezTo>
                  <a:cubicBezTo>
                    <a:pt x="18" y="121"/>
                    <a:pt x="19" y="122"/>
                    <a:pt x="20" y="122"/>
                  </a:cubicBezTo>
                  <a:cubicBezTo>
                    <a:pt x="30" y="127"/>
                    <a:pt x="36" y="136"/>
                    <a:pt x="43" y="144"/>
                  </a:cubicBezTo>
                  <a:cubicBezTo>
                    <a:pt x="49" y="151"/>
                    <a:pt x="56" y="159"/>
                    <a:pt x="62" y="167"/>
                  </a:cubicBezTo>
                  <a:cubicBezTo>
                    <a:pt x="64" y="169"/>
                    <a:pt x="66" y="169"/>
                    <a:pt x="68" y="169"/>
                  </a:cubicBezTo>
                  <a:cubicBezTo>
                    <a:pt x="69" y="169"/>
                    <a:pt x="70" y="169"/>
                    <a:pt x="71" y="169"/>
                  </a:cubicBezTo>
                  <a:cubicBezTo>
                    <a:pt x="77" y="167"/>
                    <a:pt x="84" y="166"/>
                    <a:pt x="90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91" y="164"/>
                    <a:pt x="92" y="165"/>
                    <a:pt x="92" y="165"/>
                  </a:cubicBezTo>
                  <a:cubicBezTo>
                    <a:pt x="94" y="165"/>
                    <a:pt x="95" y="166"/>
                    <a:pt x="96" y="166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5"/>
                    <a:pt x="95" y="164"/>
                    <a:pt x="94" y="163"/>
                  </a:cubicBezTo>
                  <a:cubicBezTo>
                    <a:pt x="107" y="160"/>
                    <a:pt x="119" y="157"/>
                    <a:pt x="132" y="154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6" y="157"/>
                    <a:pt x="123" y="158"/>
                  </a:cubicBezTo>
                  <a:cubicBezTo>
                    <a:pt x="116" y="161"/>
                    <a:pt x="109" y="163"/>
                    <a:pt x="103" y="166"/>
                  </a:cubicBezTo>
                  <a:cubicBezTo>
                    <a:pt x="102" y="166"/>
                    <a:pt x="101" y="167"/>
                    <a:pt x="100" y="167"/>
                  </a:cubicBezTo>
                  <a:cubicBezTo>
                    <a:pt x="99" y="168"/>
                    <a:pt x="98" y="168"/>
                    <a:pt x="98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6" y="168"/>
                    <a:pt x="96" y="168"/>
                    <a:pt x="95" y="168"/>
                  </a:cubicBezTo>
                  <a:cubicBezTo>
                    <a:pt x="94" y="168"/>
                    <a:pt x="93" y="169"/>
                    <a:pt x="92" y="170"/>
                  </a:cubicBezTo>
                  <a:cubicBezTo>
                    <a:pt x="89" y="176"/>
                    <a:pt x="88" y="182"/>
                    <a:pt x="90" y="188"/>
                  </a:cubicBezTo>
                  <a:cubicBezTo>
                    <a:pt x="88" y="188"/>
                    <a:pt x="87" y="187"/>
                    <a:pt x="87" y="187"/>
                  </a:cubicBezTo>
                  <a:cubicBezTo>
                    <a:pt x="74" y="178"/>
                    <a:pt x="62" y="170"/>
                    <a:pt x="49" y="161"/>
                  </a:cubicBezTo>
                  <a:cubicBezTo>
                    <a:pt x="41" y="155"/>
                    <a:pt x="33" y="150"/>
                    <a:pt x="25" y="144"/>
                  </a:cubicBezTo>
                  <a:cubicBezTo>
                    <a:pt x="21" y="141"/>
                    <a:pt x="16" y="138"/>
                    <a:pt x="12" y="135"/>
                  </a:cubicBezTo>
                  <a:cubicBezTo>
                    <a:pt x="10" y="134"/>
                    <a:pt x="8" y="132"/>
                    <a:pt x="7" y="130"/>
                  </a:cubicBezTo>
                  <a:cubicBezTo>
                    <a:pt x="6" y="126"/>
                    <a:pt x="6" y="122"/>
                    <a:pt x="8" y="118"/>
                  </a:cubicBezTo>
                  <a:cubicBezTo>
                    <a:pt x="8" y="117"/>
                    <a:pt x="10" y="116"/>
                    <a:pt x="10" y="116"/>
                  </a:cubicBezTo>
                  <a:cubicBezTo>
                    <a:pt x="10" y="116"/>
                    <a:pt x="11" y="116"/>
                    <a:pt x="11" y="116"/>
                  </a:cubicBezTo>
                  <a:cubicBezTo>
                    <a:pt x="11" y="116"/>
                    <a:pt x="12" y="117"/>
                    <a:pt x="12" y="117"/>
                  </a:cubicBezTo>
                  <a:moveTo>
                    <a:pt x="140" y="113"/>
                  </a:moveTo>
                  <a:cubicBezTo>
                    <a:pt x="151" y="108"/>
                    <a:pt x="161" y="105"/>
                    <a:pt x="173" y="103"/>
                  </a:cubicBezTo>
                  <a:cubicBezTo>
                    <a:pt x="172" y="106"/>
                    <a:pt x="172" y="107"/>
                    <a:pt x="168" y="108"/>
                  </a:cubicBezTo>
                  <a:cubicBezTo>
                    <a:pt x="163" y="108"/>
                    <a:pt x="158" y="110"/>
                    <a:pt x="153" y="111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8" y="111"/>
                    <a:pt x="163" y="110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70" y="110"/>
                    <a:pt x="171" y="110"/>
                  </a:cubicBezTo>
                  <a:cubicBezTo>
                    <a:pt x="171" y="111"/>
                    <a:pt x="170" y="112"/>
                    <a:pt x="169" y="112"/>
                  </a:cubicBezTo>
                  <a:cubicBezTo>
                    <a:pt x="152" y="116"/>
                    <a:pt x="134" y="120"/>
                    <a:pt x="117" y="125"/>
                  </a:cubicBezTo>
                  <a:cubicBezTo>
                    <a:pt x="116" y="125"/>
                    <a:pt x="115" y="125"/>
                    <a:pt x="114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2"/>
                    <a:pt x="152" y="118"/>
                    <a:pt x="171" y="113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70" y="114"/>
                    <a:pt x="170" y="115"/>
                    <a:pt x="168" y="115"/>
                  </a:cubicBezTo>
                  <a:cubicBezTo>
                    <a:pt x="144" y="122"/>
                    <a:pt x="120" y="128"/>
                    <a:pt x="96" y="135"/>
                  </a:cubicBezTo>
                  <a:cubicBezTo>
                    <a:pt x="95" y="135"/>
                    <a:pt x="94" y="135"/>
                    <a:pt x="93" y="135"/>
                  </a:cubicBezTo>
                  <a:cubicBezTo>
                    <a:pt x="91" y="135"/>
                    <a:pt x="91" y="134"/>
                    <a:pt x="90" y="131"/>
                  </a:cubicBezTo>
                  <a:cubicBezTo>
                    <a:pt x="90" y="130"/>
                    <a:pt x="90" y="129"/>
                    <a:pt x="90" y="128"/>
                  </a:cubicBezTo>
                  <a:cubicBezTo>
                    <a:pt x="90" y="124"/>
                    <a:pt x="91" y="122"/>
                    <a:pt x="95" y="121"/>
                  </a:cubicBezTo>
                  <a:cubicBezTo>
                    <a:pt x="101" y="120"/>
                    <a:pt x="107" y="118"/>
                    <a:pt x="113" y="117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6" y="117"/>
                    <a:pt x="117" y="117"/>
                    <a:pt x="119" y="117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10" y="121"/>
                    <a:pt x="101" y="123"/>
                    <a:pt x="92" y="126"/>
                  </a:cubicBezTo>
                  <a:cubicBezTo>
                    <a:pt x="93" y="126"/>
                    <a:pt x="93" y="127"/>
                    <a:pt x="93" y="127"/>
                  </a:cubicBezTo>
                  <a:cubicBezTo>
                    <a:pt x="111" y="122"/>
                    <a:pt x="129" y="117"/>
                    <a:pt x="147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5" y="112"/>
                    <a:pt x="143" y="113"/>
                    <a:pt x="140" y="113"/>
                  </a:cubicBezTo>
                  <a:moveTo>
                    <a:pt x="61" y="160"/>
                  </a:moveTo>
                  <a:cubicBezTo>
                    <a:pt x="58" y="156"/>
                    <a:pt x="55" y="153"/>
                    <a:pt x="53" y="150"/>
                  </a:cubicBezTo>
                  <a:cubicBezTo>
                    <a:pt x="47" y="143"/>
                    <a:pt x="41" y="135"/>
                    <a:pt x="35" y="128"/>
                  </a:cubicBezTo>
                  <a:cubicBezTo>
                    <a:pt x="30" y="122"/>
                    <a:pt x="25" y="117"/>
                    <a:pt x="20" y="111"/>
                  </a:cubicBezTo>
                  <a:cubicBezTo>
                    <a:pt x="17" y="107"/>
                    <a:pt x="14" y="103"/>
                    <a:pt x="11" y="99"/>
                  </a:cubicBezTo>
                  <a:cubicBezTo>
                    <a:pt x="8" y="96"/>
                    <a:pt x="9" y="91"/>
                    <a:pt x="10" y="87"/>
                  </a:cubicBezTo>
                  <a:cubicBezTo>
                    <a:pt x="21" y="95"/>
                    <a:pt x="31" y="102"/>
                    <a:pt x="41" y="111"/>
                  </a:cubicBezTo>
                  <a:cubicBezTo>
                    <a:pt x="50" y="119"/>
                    <a:pt x="58" y="129"/>
                    <a:pt x="67" y="138"/>
                  </a:cubicBezTo>
                  <a:cubicBezTo>
                    <a:pt x="68" y="138"/>
                    <a:pt x="68" y="137"/>
                    <a:pt x="69" y="137"/>
                  </a:cubicBezTo>
                  <a:cubicBezTo>
                    <a:pt x="64" y="132"/>
                    <a:pt x="60" y="127"/>
                    <a:pt x="55" y="122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62" y="126"/>
                    <a:pt x="69" y="131"/>
                    <a:pt x="76" y="137"/>
                  </a:cubicBezTo>
                  <a:cubicBezTo>
                    <a:pt x="73" y="137"/>
                    <a:pt x="70" y="138"/>
                    <a:pt x="67" y="139"/>
                  </a:cubicBezTo>
                  <a:cubicBezTo>
                    <a:pt x="66" y="139"/>
                    <a:pt x="66" y="140"/>
                    <a:pt x="65" y="140"/>
                  </a:cubicBezTo>
                  <a:cubicBezTo>
                    <a:pt x="60" y="145"/>
                    <a:pt x="59" y="151"/>
                    <a:pt x="61" y="158"/>
                  </a:cubicBezTo>
                  <a:cubicBezTo>
                    <a:pt x="61" y="158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5" y="106"/>
                  </a:cubicBezTo>
                  <a:cubicBezTo>
                    <a:pt x="124" y="104"/>
                    <a:pt x="124" y="102"/>
                    <a:pt x="127" y="101"/>
                  </a:cubicBezTo>
                  <a:cubicBezTo>
                    <a:pt x="151" y="93"/>
                    <a:pt x="174" y="84"/>
                    <a:pt x="198" y="76"/>
                  </a:cubicBezTo>
                  <a:cubicBezTo>
                    <a:pt x="198" y="76"/>
                    <a:pt x="199" y="76"/>
                    <a:pt x="200" y="76"/>
                  </a:cubicBezTo>
                  <a:cubicBezTo>
                    <a:pt x="197" y="80"/>
                    <a:pt x="196" y="84"/>
                    <a:pt x="191" y="86"/>
                  </a:cubicBezTo>
                  <a:cubicBezTo>
                    <a:pt x="170" y="93"/>
                    <a:pt x="150" y="101"/>
                    <a:pt x="130" y="108"/>
                  </a:cubicBezTo>
                  <a:cubicBezTo>
                    <a:pt x="129" y="108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1" y="135"/>
                    <a:pt x="79" y="134"/>
                    <a:pt x="77" y="133"/>
                  </a:cubicBezTo>
                  <a:cubicBezTo>
                    <a:pt x="67" y="125"/>
                    <a:pt x="56" y="116"/>
                    <a:pt x="46" y="108"/>
                  </a:cubicBezTo>
                  <a:cubicBezTo>
                    <a:pt x="35" y="100"/>
                    <a:pt x="24" y="92"/>
                    <a:pt x="13" y="83"/>
                  </a:cubicBezTo>
                  <a:cubicBezTo>
                    <a:pt x="8" y="79"/>
                    <a:pt x="7" y="74"/>
                    <a:pt x="8" y="69"/>
                  </a:cubicBezTo>
                  <a:cubicBezTo>
                    <a:pt x="9" y="66"/>
                    <a:pt x="10" y="63"/>
                    <a:pt x="11" y="60"/>
                  </a:cubicBezTo>
                  <a:cubicBezTo>
                    <a:pt x="12" y="66"/>
                    <a:pt x="16" y="66"/>
                    <a:pt x="19" y="68"/>
                  </a:cubicBezTo>
                  <a:cubicBezTo>
                    <a:pt x="25" y="72"/>
                    <a:pt x="31" y="77"/>
                    <a:pt x="36" y="81"/>
                  </a:cubicBezTo>
                  <a:cubicBezTo>
                    <a:pt x="50" y="91"/>
                    <a:pt x="64" y="100"/>
                    <a:pt x="77" y="110"/>
                  </a:cubicBezTo>
                  <a:cubicBezTo>
                    <a:pt x="79" y="111"/>
                    <a:pt x="81" y="112"/>
                    <a:pt x="82" y="113"/>
                  </a:cubicBezTo>
                  <a:cubicBezTo>
                    <a:pt x="69" y="101"/>
                    <a:pt x="54" y="89"/>
                    <a:pt x="40" y="78"/>
                  </a:cubicBezTo>
                  <a:cubicBezTo>
                    <a:pt x="60" y="89"/>
                    <a:pt x="81" y="99"/>
                    <a:pt x="103" y="110"/>
                  </a:cubicBezTo>
                  <a:cubicBezTo>
                    <a:pt x="97" y="111"/>
                    <a:pt x="92" y="112"/>
                    <a:pt x="88" y="114"/>
                  </a:cubicBezTo>
                  <a:cubicBezTo>
                    <a:pt x="86" y="114"/>
                    <a:pt x="84" y="115"/>
                    <a:pt x="84" y="117"/>
                  </a:cubicBezTo>
                  <a:cubicBezTo>
                    <a:pt x="80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3" y="82"/>
                    <a:pt x="104" y="79"/>
                    <a:pt x="106" y="76"/>
                  </a:cubicBezTo>
                  <a:cubicBezTo>
                    <a:pt x="106" y="75"/>
                    <a:pt x="108" y="75"/>
                    <a:pt x="109" y="74"/>
                  </a:cubicBezTo>
                  <a:cubicBezTo>
                    <a:pt x="129" y="69"/>
                    <a:pt x="149" y="64"/>
                    <a:pt x="169" y="59"/>
                  </a:cubicBezTo>
                  <a:cubicBezTo>
                    <a:pt x="175" y="57"/>
                    <a:pt x="182" y="56"/>
                    <a:pt x="188" y="54"/>
                  </a:cubicBezTo>
                  <a:cubicBezTo>
                    <a:pt x="187" y="56"/>
                    <a:pt x="186" y="58"/>
                    <a:pt x="184" y="58"/>
                  </a:cubicBezTo>
                  <a:cubicBezTo>
                    <a:pt x="161" y="63"/>
                    <a:pt x="139" y="68"/>
                    <a:pt x="117" y="73"/>
                  </a:cubicBezTo>
                  <a:cubicBezTo>
                    <a:pt x="117" y="74"/>
                    <a:pt x="117" y="74"/>
                    <a:pt x="117" y="75"/>
                  </a:cubicBezTo>
                  <a:cubicBezTo>
                    <a:pt x="140" y="69"/>
                    <a:pt x="163" y="64"/>
                    <a:pt x="187" y="59"/>
                  </a:cubicBezTo>
                  <a:cubicBezTo>
                    <a:pt x="187" y="62"/>
                    <a:pt x="187" y="65"/>
                    <a:pt x="187" y="68"/>
                  </a:cubicBezTo>
                  <a:cubicBezTo>
                    <a:pt x="160" y="74"/>
                    <a:pt x="132" y="81"/>
                    <a:pt x="105" y="88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3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1" y="82"/>
                    <a:pt x="113" y="84"/>
                    <a:pt x="104" y="86"/>
                  </a:cubicBezTo>
                  <a:moveTo>
                    <a:pt x="118" y="112"/>
                  </a:moveTo>
                  <a:cubicBezTo>
                    <a:pt x="113" y="110"/>
                    <a:pt x="108" y="107"/>
                    <a:pt x="103" y="105"/>
                  </a:cubicBezTo>
                  <a:cubicBezTo>
                    <a:pt x="94" y="100"/>
                    <a:pt x="84" y="96"/>
                    <a:pt x="75" y="91"/>
                  </a:cubicBezTo>
                  <a:cubicBezTo>
                    <a:pt x="67" y="87"/>
                    <a:pt x="58" y="83"/>
                    <a:pt x="50" y="79"/>
                  </a:cubicBezTo>
                  <a:cubicBezTo>
                    <a:pt x="43" y="75"/>
                    <a:pt x="37" y="72"/>
                    <a:pt x="30" y="69"/>
                  </a:cubicBezTo>
                  <a:cubicBezTo>
                    <a:pt x="26" y="67"/>
                    <a:pt x="22" y="65"/>
                    <a:pt x="19" y="63"/>
                  </a:cubicBezTo>
                  <a:cubicBezTo>
                    <a:pt x="15" y="61"/>
                    <a:pt x="14" y="54"/>
                    <a:pt x="18" y="52"/>
                  </a:cubicBezTo>
                  <a:cubicBezTo>
                    <a:pt x="20" y="50"/>
                    <a:pt x="23" y="51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6" y="49"/>
                    <a:pt x="27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3"/>
                    <a:pt x="28" y="52"/>
                    <a:pt x="24" y="5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6" y="52"/>
                    <a:pt x="27" y="54"/>
                    <a:pt x="29" y="54"/>
                  </a:cubicBezTo>
                  <a:cubicBezTo>
                    <a:pt x="49" y="63"/>
                    <a:pt x="67" y="77"/>
                    <a:pt x="86" y="89"/>
                  </a:cubicBezTo>
                  <a:cubicBezTo>
                    <a:pt x="90" y="92"/>
                    <a:pt x="95" y="95"/>
                    <a:pt x="99" y="98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6" y="96"/>
                  </a:cubicBezTo>
                  <a:cubicBezTo>
                    <a:pt x="127" y="93"/>
                    <a:pt x="138" y="89"/>
                    <a:pt x="150" y="86"/>
                  </a:cubicBezTo>
                  <a:cubicBezTo>
                    <a:pt x="153" y="85"/>
                    <a:pt x="155" y="84"/>
                    <a:pt x="158" y="84"/>
                  </a:cubicBezTo>
                  <a:cubicBezTo>
                    <a:pt x="153" y="86"/>
                    <a:pt x="148" y="88"/>
                    <a:pt x="142" y="90"/>
                  </a:cubicBezTo>
                  <a:cubicBezTo>
                    <a:pt x="137" y="92"/>
                    <a:pt x="131" y="94"/>
                    <a:pt x="125" y="95"/>
                  </a:cubicBezTo>
                  <a:cubicBezTo>
                    <a:pt x="119" y="97"/>
                    <a:pt x="116" y="104"/>
                    <a:pt x="117" y="110"/>
                  </a:cubicBezTo>
                  <a:cubicBezTo>
                    <a:pt x="118" y="111"/>
                    <a:pt x="118" y="111"/>
                    <a:pt x="118" y="112"/>
                  </a:cubicBezTo>
                  <a:moveTo>
                    <a:pt x="99" y="93"/>
                  </a:moveTo>
                  <a:cubicBezTo>
                    <a:pt x="95" y="91"/>
                    <a:pt x="91" y="88"/>
                    <a:pt x="88" y="86"/>
                  </a:cubicBezTo>
                  <a:cubicBezTo>
                    <a:pt x="78" y="79"/>
                    <a:pt x="68" y="73"/>
                    <a:pt x="58" y="66"/>
                  </a:cubicBezTo>
                  <a:cubicBezTo>
                    <a:pt x="47" y="59"/>
                    <a:pt x="37" y="52"/>
                    <a:pt x="27" y="45"/>
                  </a:cubicBezTo>
                  <a:cubicBezTo>
                    <a:pt x="25" y="43"/>
                    <a:pt x="22" y="42"/>
                    <a:pt x="20" y="41"/>
                  </a:cubicBezTo>
                  <a:cubicBezTo>
                    <a:pt x="19" y="40"/>
                    <a:pt x="18" y="39"/>
                    <a:pt x="18" y="38"/>
                  </a:cubicBezTo>
                  <a:cubicBezTo>
                    <a:pt x="17" y="33"/>
                    <a:pt x="16" y="27"/>
                    <a:pt x="19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35" y="17"/>
                    <a:pt x="48" y="14"/>
                    <a:pt x="62" y="11"/>
                  </a:cubicBezTo>
                  <a:cubicBezTo>
                    <a:pt x="73" y="9"/>
                    <a:pt x="85" y="7"/>
                    <a:pt x="97" y="4"/>
                  </a:cubicBezTo>
                  <a:cubicBezTo>
                    <a:pt x="99" y="4"/>
                    <a:pt x="100" y="4"/>
                    <a:pt x="102" y="4"/>
                  </a:cubicBezTo>
                  <a:cubicBezTo>
                    <a:pt x="104" y="4"/>
                    <a:pt x="106" y="4"/>
                    <a:pt x="109" y="5"/>
                  </a:cubicBezTo>
                  <a:cubicBezTo>
                    <a:pt x="136" y="19"/>
                    <a:pt x="164" y="32"/>
                    <a:pt x="191" y="45"/>
                  </a:cubicBezTo>
                  <a:cubicBezTo>
                    <a:pt x="191" y="45"/>
                    <a:pt x="192" y="46"/>
                    <a:pt x="192" y="46"/>
                  </a:cubicBezTo>
                  <a:cubicBezTo>
                    <a:pt x="177" y="50"/>
                    <a:pt x="162" y="54"/>
                    <a:pt x="147" y="58"/>
                  </a:cubicBezTo>
                  <a:cubicBezTo>
                    <a:pt x="133" y="61"/>
                    <a:pt x="119" y="65"/>
                    <a:pt x="105" y="68"/>
                  </a:cubicBezTo>
                  <a:cubicBezTo>
                    <a:pt x="104" y="68"/>
                    <a:pt x="103" y="69"/>
                    <a:pt x="102" y="70"/>
                  </a:cubicBezTo>
                  <a:cubicBezTo>
                    <a:pt x="97" y="76"/>
                    <a:pt x="95" y="83"/>
                    <a:pt x="98" y="91"/>
                  </a:cubicBezTo>
                  <a:cubicBezTo>
                    <a:pt x="98" y="91"/>
                    <a:pt x="98" y="92"/>
                    <a:pt x="99" y="93"/>
                  </a:cubicBezTo>
                  <a:moveTo>
                    <a:pt x="103" y="0"/>
                  </a:moveTo>
                  <a:cubicBezTo>
                    <a:pt x="103" y="0"/>
                    <a:pt x="102" y="0"/>
                    <a:pt x="102" y="0"/>
                  </a:cubicBezTo>
                  <a:cubicBezTo>
                    <a:pt x="95" y="1"/>
                    <a:pt x="89" y="3"/>
                    <a:pt x="82" y="4"/>
                  </a:cubicBezTo>
                  <a:cubicBezTo>
                    <a:pt x="63" y="8"/>
                    <a:pt x="43" y="12"/>
                    <a:pt x="24" y="15"/>
                  </a:cubicBezTo>
                  <a:cubicBezTo>
                    <a:pt x="18" y="16"/>
                    <a:pt x="16" y="19"/>
                    <a:pt x="14" y="23"/>
                  </a:cubicBezTo>
                  <a:cubicBezTo>
                    <a:pt x="12" y="28"/>
                    <a:pt x="13" y="33"/>
                    <a:pt x="13" y="38"/>
                  </a:cubicBezTo>
                  <a:cubicBezTo>
                    <a:pt x="14" y="41"/>
                    <a:pt x="17" y="43"/>
                    <a:pt x="20" y="44"/>
                  </a:cubicBezTo>
                  <a:cubicBezTo>
                    <a:pt x="20" y="45"/>
                    <a:pt x="21" y="45"/>
                    <a:pt x="21" y="45"/>
                  </a:cubicBezTo>
                  <a:cubicBezTo>
                    <a:pt x="20" y="46"/>
                    <a:pt x="19" y="47"/>
                    <a:pt x="19" y="47"/>
                  </a:cubicBezTo>
                  <a:cubicBezTo>
                    <a:pt x="17" y="47"/>
                    <a:pt x="15" y="47"/>
                    <a:pt x="14" y="48"/>
                  </a:cubicBezTo>
                  <a:cubicBezTo>
                    <a:pt x="13" y="50"/>
                    <a:pt x="13" y="52"/>
                    <a:pt x="12" y="54"/>
                  </a:cubicBezTo>
                  <a:cubicBezTo>
                    <a:pt x="11" y="55"/>
                    <a:pt x="11" y="56"/>
                    <a:pt x="10" y="57"/>
                  </a:cubicBezTo>
                  <a:cubicBezTo>
                    <a:pt x="8" y="58"/>
                    <a:pt x="7" y="59"/>
                    <a:pt x="6" y="60"/>
                  </a:cubicBezTo>
                  <a:cubicBezTo>
                    <a:pt x="3" y="65"/>
                    <a:pt x="2" y="70"/>
                    <a:pt x="3" y="75"/>
                  </a:cubicBezTo>
                  <a:cubicBezTo>
                    <a:pt x="5" y="80"/>
                    <a:pt x="6" y="84"/>
                    <a:pt x="5" y="90"/>
                  </a:cubicBezTo>
                  <a:cubicBezTo>
                    <a:pt x="3" y="97"/>
                    <a:pt x="7" y="103"/>
                    <a:pt x="12" y="107"/>
                  </a:cubicBezTo>
                  <a:cubicBezTo>
                    <a:pt x="12" y="108"/>
                    <a:pt x="13" y="110"/>
                    <a:pt x="12" y="110"/>
                  </a:cubicBezTo>
                  <a:cubicBezTo>
                    <a:pt x="12" y="111"/>
                    <a:pt x="10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8" y="112"/>
                    <a:pt x="8" y="112"/>
                    <a:pt x="7" y="112"/>
                  </a:cubicBezTo>
                  <a:cubicBezTo>
                    <a:pt x="5" y="112"/>
                    <a:pt x="4" y="113"/>
                    <a:pt x="4" y="115"/>
                  </a:cubicBezTo>
                  <a:cubicBezTo>
                    <a:pt x="1" y="121"/>
                    <a:pt x="0" y="127"/>
                    <a:pt x="2" y="134"/>
                  </a:cubicBezTo>
                  <a:cubicBezTo>
                    <a:pt x="3" y="135"/>
                    <a:pt x="4" y="137"/>
                    <a:pt x="5" y="137"/>
                  </a:cubicBezTo>
                  <a:cubicBezTo>
                    <a:pt x="15" y="145"/>
                    <a:pt x="26" y="152"/>
                    <a:pt x="36" y="159"/>
                  </a:cubicBezTo>
                  <a:cubicBezTo>
                    <a:pt x="55" y="172"/>
                    <a:pt x="73" y="185"/>
                    <a:pt x="92" y="198"/>
                  </a:cubicBezTo>
                  <a:cubicBezTo>
                    <a:pt x="93" y="199"/>
                    <a:pt x="94" y="199"/>
                    <a:pt x="96" y="199"/>
                  </a:cubicBezTo>
                  <a:cubicBezTo>
                    <a:pt x="96" y="199"/>
                    <a:pt x="97" y="199"/>
                    <a:pt x="99" y="198"/>
                  </a:cubicBezTo>
                  <a:cubicBezTo>
                    <a:pt x="104" y="196"/>
                    <a:pt x="110" y="194"/>
                    <a:pt x="116" y="191"/>
                  </a:cubicBezTo>
                  <a:cubicBezTo>
                    <a:pt x="137" y="183"/>
                    <a:pt x="158" y="174"/>
                    <a:pt x="179" y="165"/>
                  </a:cubicBezTo>
                  <a:cubicBezTo>
                    <a:pt x="183" y="164"/>
                    <a:pt x="183" y="161"/>
                    <a:pt x="180" y="159"/>
                  </a:cubicBezTo>
                  <a:cubicBezTo>
                    <a:pt x="178" y="158"/>
                    <a:pt x="176" y="157"/>
                    <a:pt x="174" y="155"/>
                  </a:cubicBezTo>
                  <a:cubicBezTo>
                    <a:pt x="172" y="153"/>
                    <a:pt x="172" y="151"/>
                    <a:pt x="174" y="148"/>
                  </a:cubicBezTo>
                  <a:cubicBezTo>
                    <a:pt x="176" y="146"/>
                    <a:pt x="178" y="143"/>
                    <a:pt x="181" y="141"/>
                  </a:cubicBezTo>
                  <a:cubicBezTo>
                    <a:pt x="181" y="140"/>
                    <a:pt x="181" y="138"/>
                    <a:pt x="180" y="137"/>
                  </a:cubicBezTo>
                  <a:cubicBezTo>
                    <a:pt x="179" y="136"/>
                    <a:pt x="177" y="136"/>
                    <a:pt x="176" y="135"/>
                  </a:cubicBezTo>
                  <a:cubicBezTo>
                    <a:pt x="172" y="133"/>
                    <a:pt x="168" y="131"/>
                    <a:pt x="164" y="129"/>
                  </a:cubicBezTo>
                  <a:cubicBezTo>
                    <a:pt x="165" y="128"/>
                    <a:pt x="166" y="128"/>
                    <a:pt x="167" y="127"/>
                  </a:cubicBezTo>
                  <a:cubicBezTo>
                    <a:pt x="168" y="126"/>
                    <a:pt x="168" y="126"/>
                    <a:pt x="169" y="125"/>
                  </a:cubicBezTo>
                  <a:cubicBezTo>
                    <a:pt x="170" y="125"/>
                    <a:pt x="170" y="124"/>
                    <a:pt x="171" y="124"/>
                  </a:cubicBezTo>
                  <a:cubicBezTo>
                    <a:pt x="175" y="122"/>
                    <a:pt x="179" y="121"/>
                    <a:pt x="183" y="120"/>
                  </a:cubicBezTo>
                  <a:cubicBezTo>
                    <a:pt x="183" y="120"/>
                    <a:pt x="184" y="119"/>
                    <a:pt x="185" y="118"/>
                  </a:cubicBezTo>
                  <a:cubicBezTo>
                    <a:pt x="185" y="118"/>
                    <a:pt x="184" y="116"/>
                    <a:pt x="183" y="116"/>
                  </a:cubicBezTo>
                  <a:cubicBezTo>
                    <a:pt x="182" y="115"/>
                    <a:pt x="181" y="114"/>
                    <a:pt x="179" y="113"/>
                  </a:cubicBezTo>
                  <a:cubicBezTo>
                    <a:pt x="175" y="111"/>
                    <a:pt x="175" y="110"/>
                    <a:pt x="176" y="105"/>
                  </a:cubicBezTo>
                  <a:cubicBezTo>
                    <a:pt x="176" y="104"/>
                    <a:pt x="177" y="104"/>
                    <a:pt x="177" y="103"/>
                  </a:cubicBezTo>
                  <a:cubicBezTo>
                    <a:pt x="179" y="98"/>
                    <a:pt x="184" y="97"/>
                    <a:pt x="188" y="95"/>
                  </a:cubicBezTo>
                  <a:cubicBezTo>
                    <a:pt x="192" y="92"/>
                    <a:pt x="197" y="91"/>
                    <a:pt x="201" y="89"/>
                  </a:cubicBezTo>
                  <a:cubicBezTo>
                    <a:pt x="202" y="89"/>
                    <a:pt x="203" y="88"/>
                    <a:pt x="203" y="88"/>
                  </a:cubicBezTo>
                  <a:cubicBezTo>
                    <a:pt x="203" y="87"/>
                    <a:pt x="202" y="86"/>
                    <a:pt x="202" y="86"/>
                  </a:cubicBezTo>
                  <a:cubicBezTo>
                    <a:pt x="201" y="85"/>
                    <a:pt x="200" y="84"/>
                    <a:pt x="199" y="84"/>
                  </a:cubicBezTo>
                  <a:cubicBezTo>
                    <a:pt x="200" y="81"/>
                    <a:pt x="201" y="77"/>
                    <a:pt x="202" y="74"/>
                  </a:cubicBezTo>
                  <a:cubicBezTo>
                    <a:pt x="202" y="73"/>
                    <a:pt x="203" y="73"/>
                    <a:pt x="203" y="72"/>
                  </a:cubicBezTo>
                  <a:cubicBezTo>
                    <a:pt x="206" y="71"/>
                    <a:pt x="206" y="69"/>
                    <a:pt x="203" y="68"/>
                  </a:cubicBezTo>
                  <a:cubicBezTo>
                    <a:pt x="200" y="67"/>
                    <a:pt x="197" y="65"/>
                    <a:pt x="193" y="64"/>
                  </a:cubicBezTo>
                  <a:cubicBezTo>
                    <a:pt x="192" y="64"/>
                    <a:pt x="191" y="62"/>
                    <a:pt x="191" y="61"/>
                  </a:cubicBezTo>
                  <a:cubicBezTo>
                    <a:pt x="191" y="57"/>
                    <a:pt x="193" y="54"/>
                    <a:pt x="196" y="51"/>
                  </a:cubicBezTo>
                  <a:cubicBezTo>
                    <a:pt x="201" y="48"/>
                    <a:pt x="201" y="46"/>
                    <a:pt x="196" y="44"/>
                  </a:cubicBezTo>
                  <a:cubicBezTo>
                    <a:pt x="195" y="43"/>
                    <a:pt x="193" y="43"/>
                    <a:pt x="192" y="42"/>
                  </a:cubicBezTo>
                  <a:cubicBezTo>
                    <a:pt x="164" y="28"/>
                    <a:pt x="135" y="14"/>
                    <a:pt x="106" y="1"/>
                  </a:cubicBezTo>
                  <a:cubicBezTo>
                    <a:pt x="105" y="0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6"/>
            <p:cNvSpPr>
              <a:spLocks/>
            </p:cNvSpPr>
            <p:nvPr userDrawn="1"/>
          </p:nvSpPr>
          <p:spPr bwMode="auto">
            <a:xfrm>
              <a:off x="6099175" y="330200"/>
              <a:ext cx="193675" cy="114300"/>
            </a:xfrm>
            <a:custGeom>
              <a:avLst/>
              <a:gdLst>
                <a:gd name="T0" fmla="*/ 0 w 79"/>
                <a:gd name="T1" fmla="*/ 0 h 47"/>
                <a:gd name="T2" fmla="*/ 79 w 79"/>
                <a:gd name="T3" fmla="*/ 47 h 47"/>
                <a:gd name="T4" fmla="*/ 0 w 7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cubicBezTo>
                    <a:pt x="26" y="16"/>
                    <a:pt x="52" y="32"/>
                    <a:pt x="79" y="47"/>
                  </a:cubicBezTo>
                  <a:cubicBezTo>
                    <a:pt x="77" y="43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67"/>
            <p:cNvSpPr>
              <a:spLocks/>
            </p:cNvSpPr>
            <p:nvPr userDrawn="1"/>
          </p:nvSpPr>
          <p:spPr bwMode="auto">
            <a:xfrm>
              <a:off x="6308725" y="439738"/>
              <a:ext cx="157163" cy="39688"/>
            </a:xfrm>
            <a:custGeom>
              <a:avLst/>
              <a:gdLst>
                <a:gd name="T0" fmla="*/ 64 w 64"/>
                <a:gd name="T1" fmla="*/ 0 h 16"/>
                <a:gd name="T2" fmla="*/ 0 w 64"/>
                <a:gd name="T3" fmla="*/ 14 h 16"/>
                <a:gd name="T4" fmla="*/ 1 w 64"/>
                <a:gd name="T5" fmla="*/ 16 h 16"/>
                <a:gd name="T6" fmla="*/ 64 w 64"/>
                <a:gd name="T7" fmla="*/ 2 h 16"/>
                <a:gd name="T8" fmla="*/ 64 w 6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">
                  <a:moveTo>
                    <a:pt x="64" y="0"/>
                  </a:moveTo>
                  <a:cubicBezTo>
                    <a:pt x="43" y="5"/>
                    <a:pt x="21" y="9"/>
                    <a:pt x="0" y="14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22" y="11"/>
                    <a:pt x="43" y="6"/>
                    <a:pt x="64" y="2"/>
                  </a:cubicBezTo>
                  <a:cubicBezTo>
                    <a:pt x="64" y="1"/>
                    <a:pt x="64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8"/>
            <p:cNvSpPr>
              <a:spLocks/>
            </p:cNvSpPr>
            <p:nvPr userDrawn="1"/>
          </p:nvSpPr>
          <p:spPr bwMode="auto">
            <a:xfrm>
              <a:off x="6318250" y="668338"/>
              <a:ext cx="128588" cy="53975"/>
            </a:xfrm>
            <a:custGeom>
              <a:avLst/>
              <a:gdLst>
                <a:gd name="T0" fmla="*/ 51 w 52"/>
                <a:gd name="T1" fmla="*/ 0 h 22"/>
                <a:gd name="T2" fmla="*/ 0 w 52"/>
                <a:gd name="T3" fmla="*/ 21 h 22"/>
                <a:gd name="T4" fmla="*/ 0 w 52"/>
                <a:gd name="T5" fmla="*/ 22 h 22"/>
                <a:gd name="T6" fmla="*/ 52 w 52"/>
                <a:gd name="T7" fmla="*/ 1 h 22"/>
                <a:gd name="T8" fmla="*/ 51 w 5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2">
                  <a:moveTo>
                    <a:pt x="51" y="0"/>
                  </a:moveTo>
                  <a:cubicBezTo>
                    <a:pt x="34" y="7"/>
                    <a:pt x="17" y="14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8" y="15"/>
                    <a:pt x="35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69"/>
            <p:cNvSpPr>
              <a:spLocks/>
            </p:cNvSpPr>
            <p:nvPr userDrawn="1"/>
          </p:nvSpPr>
          <p:spPr bwMode="auto">
            <a:xfrm>
              <a:off x="6361113" y="469900"/>
              <a:ext cx="160338" cy="63500"/>
            </a:xfrm>
            <a:custGeom>
              <a:avLst/>
              <a:gdLst>
                <a:gd name="T0" fmla="*/ 65 w 66"/>
                <a:gd name="T1" fmla="*/ 0 h 26"/>
                <a:gd name="T2" fmla="*/ 0 w 66"/>
                <a:gd name="T3" fmla="*/ 24 h 26"/>
                <a:gd name="T4" fmla="*/ 1 w 66"/>
                <a:gd name="T5" fmla="*/ 26 h 26"/>
                <a:gd name="T6" fmla="*/ 66 w 66"/>
                <a:gd name="T7" fmla="*/ 1 h 26"/>
                <a:gd name="T8" fmla="*/ 65 w 6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6">
                  <a:moveTo>
                    <a:pt x="65" y="0"/>
                  </a:moveTo>
                  <a:cubicBezTo>
                    <a:pt x="44" y="9"/>
                    <a:pt x="22" y="16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70"/>
            <p:cNvSpPr>
              <a:spLocks/>
            </p:cNvSpPr>
            <p:nvPr userDrawn="1"/>
          </p:nvSpPr>
          <p:spPr bwMode="auto">
            <a:xfrm>
              <a:off x="6362700" y="481013"/>
              <a:ext cx="152400" cy="57150"/>
            </a:xfrm>
            <a:custGeom>
              <a:avLst/>
              <a:gdLst>
                <a:gd name="T0" fmla="*/ 61 w 62"/>
                <a:gd name="T1" fmla="*/ 0 h 23"/>
                <a:gd name="T2" fmla="*/ 0 w 62"/>
                <a:gd name="T3" fmla="*/ 22 h 23"/>
                <a:gd name="T4" fmla="*/ 1 w 62"/>
                <a:gd name="T5" fmla="*/ 23 h 23"/>
                <a:gd name="T6" fmla="*/ 62 w 62"/>
                <a:gd name="T7" fmla="*/ 1 h 23"/>
                <a:gd name="T8" fmla="*/ 61 w 6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1" y="0"/>
                  </a:moveTo>
                  <a:cubicBezTo>
                    <a:pt x="41" y="8"/>
                    <a:pt x="21" y="15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1" y="16"/>
                    <a:pt x="41" y="9"/>
                    <a:pt x="62" y="1"/>
                  </a:cubicBezTo>
                  <a:cubicBezTo>
                    <a:pt x="62" y="1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71"/>
            <p:cNvSpPr>
              <a:spLocks noEditPoints="1"/>
            </p:cNvSpPr>
            <p:nvPr userDrawn="1"/>
          </p:nvSpPr>
          <p:spPr bwMode="auto">
            <a:xfrm>
              <a:off x="6586538" y="2628900"/>
              <a:ext cx="677863" cy="658813"/>
            </a:xfrm>
            <a:custGeom>
              <a:avLst/>
              <a:gdLst>
                <a:gd name="T0" fmla="*/ 233 w 277"/>
                <a:gd name="T1" fmla="*/ 198 h 269"/>
                <a:gd name="T2" fmla="*/ 226 w 277"/>
                <a:gd name="T3" fmla="*/ 217 h 269"/>
                <a:gd name="T4" fmla="*/ 201 w 277"/>
                <a:gd name="T5" fmla="*/ 216 h 269"/>
                <a:gd name="T6" fmla="*/ 228 w 277"/>
                <a:gd name="T7" fmla="*/ 190 h 269"/>
                <a:gd name="T8" fmla="*/ 228 w 277"/>
                <a:gd name="T9" fmla="*/ 190 h 269"/>
                <a:gd name="T10" fmla="*/ 181 w 277"/>
                <a:gd name="T11" fmla="*/ 191 h 269"/>
                <a:gd name="T12" fmla="*/ 205 w 277"/>
                <a:gd name="T13" fmla="*/ 191 h 269"/>
                <a:gd name="T14" fmla="*/ 155 w 277"/>
                <a:gd name="T15" fmla="*/ 199 h 269"/>
                <a:gd name="T16" fmla="*/ 91 w 277"/>
                <a:gd name="T17" fmla="*/ 199 h 269"/>
                <a:gd name="T18" fmla="*/ 107 w 277"/>
                <a:gd name="T19" fmla="*/ 194 h 269"/>
                <a:gd name="T20" fmla="*/ 116 w 277"/>
                <a:gd name="T21" fmla="*/ 197 h 269"/>
                <a:gd name="T22" fmla="*/ 147 w 277"/>
                <a:gd name="T23" fmla="*/ 192 h 269"/>
                <a:gd name="T24" fmla="*/ 22 w 277"/>
                <a:gd name="T25" fmla="*/ 153 h 269"/>
                <a:gd name="T26" fmla="*/ 26 w 277"/>
                <a:gd name="T27" fmla="*/ 165 h 269"/>
                <a:gd name="T28" fmla="*/ 121 w 277"/>
                <a:gd name="T29" fmla="*/ 222 h 269"/>
                <a:gd name="T30" fmla="*/ 126 w 277"/>
                <a:gd name="T31" fmla="*/ 221 h 269"/>
                <a:gd name="T32" fmla="*/ 135 w 277"/>
                <a:gd name="T33" fmla="*/ 226 h 269"/>
                <a:gd name="T34" fmla="*/ 120 w 277"/>
                <a:gd name="T35" fmla="*/ 255 h 269"/>
                <a:gd name="T36" fmla="*/ 9 w 277"/>
                <a:gd name="T37" fmla="*/ 176 h 269"/>
                <a:gd name="T38" fmla="*/ 189 w 277"/>
                <a:gd name="T39" fmla="*/ 153 h 269"/>
                <a:gd name="T40" fmla="*/ 226 w 277"/>
                <a:gd name="T41" fmla="*/ 148 h 269"/>
                <a:gd name="T42" fmla="*/ 153 w 277"/>
                <a:gd name="T43" fmla="*/ 170 h 269"/>
                <a:gd name="T44" fmla="*/ 129 w 277"/>
                <a:gd name="T45" fmla="*/ 182 h 269"/>
                <a:gd name="T46" fmla="*/ 152 w 277"/>
                <a:gd name="T47" fmla="*/ 158 h 269"/>
                <a:gd name="T48" fmla="*/ 124 w 277"/>
                <a:gd name="T49" fmla="*/ 172 h 269"/>
                <a:gd name="T50" fmla="*/ 70 w 277"/>
                <a:gd name="T51" fmla="*/ 202 h 269"/>
                <a:gd name="T52" fmla="*/ 54 w 277"/>
                <a:gd name="T53" fmla="*/ 150 h 269"/>
                <a:gd name="T54" fmla="*/ 101 w 277"/>
                <a:gd name="T55" fmla="*/ 185 h 269"/>
                <a:gd name="T56" fmla="*/ 171 w 277"/>
                <a:gd name="T57" fmla="*/ 147 h 269"/>
                <a:gd name="T58" fmla="*/ 257 w 277"/>
                <a:gd name="T59" fmla="*/ 117 h 269"/>
                <a:gd name="T60" fmla="*/ 61 w 277"/>
                <a:gd name="T61" fmla="*/ 147 h 269"/>
                <a:gd name="T62" fmla="*/ 48 w 277"/>
                <a:gd name="T63" fmla="*/ 109 h 269"/>
                <a:gd name="T64" fmla="*/ 117 w 277"/>
                <a:gd name="T65" fmla="*/ 154 h 269"/>
                <a:gd name="T66" fmla="*/ 146 w 277"/>
                <a:gd name="T67" fmla="*/ 101 h 269"/>
                <a:gd name="T68" fmla="*/ 158 w 277"/>
                <a:gd name="T69" fmla="*/ 101 h 269"/>
                <a:gd name="T70" fmla="*/ 140 w 277"/>
                <a:gd name="T71" fmla="*/ 118 h 269"/>
                <a:gd name="T72" fmla="*/ 138 w 277"/>
                <a:gd name="T73" fmla="*/ 142 h 269"/>
                <a:gd name="T74" fmla="*/ 23 w 277"/>
                <a:gd name="T75" fmla="*/ 70 h 269"/>
                <a:gd name="T76" fmla="*/ 46 w 277"/>
                <a:gd name="T77" fmla="*/ 74 h 269"/>
                <a:gd name="T78" fmla="*/ 133 w 277"/>
                <a:gd name="T79" fmla="*/ 133 h 269"/>
                <a:gd name="T80" fmla="*/ 213 w 277"/>
                <a:gd name="T81" fmla="*/ 114 h 269"/>
                <a:gd name="T82" fmla="*/ 133 w 277"/>
                <a:gd name="T83" fmla="*/ 126 h 269"/>
                <a:gd name="T84" fmla="*/ 24 w 277"/>
                <a:gd name="T85" fmla="*/ 52 h 269"/>
                <a:gd name="T86" fmla="*/ 137 w 277"/>
                <a:gd name="T87" fmla="*/ 5 h 269"/>
                <a:gd name="T88" fmla="*/ 141 w 277"/>
                <a:gd name="T89" fmla="*/ 92 h 269"/>
                <a:gd name="T90" fmla="*/ 137 w 277"/>
                <a:gd name="T91" fmla="*/ 0 h 269"/>
                <a:gd name="T92" fmla="*/ 26 w 277"/>
                <a:gd name="T93" fmla="*/ 60 h 269"/>
                <a:gd name="T94" fmla="*/ 12 w 277"/>
                <a:gd name="T95" fmla="*/ 77 h 269"/>
                <a:gd name="T96" fmla="*/ 16 w 277"/>
                <a:gd name="T97" fmla="*/ 149 h 269"/>
                <a:gd name="T98" fmla="*/ 2 w 277"/>
                <a:gd name="T99" fmla="*/ 181 h 269"/>
                <a:gd name="T100" fmla="*/ 132 w 277"/>
                <a:gd name="T101" fmla="*/ 268 h 269"/>
                <a:gd name="T102" fmla="*/ 234 w 277"/>
                <a:gd name="T103" fmla="*/ 201 h 269"/>
                <a:gd name="T104" fmla="*/ 225 w 277"/>
                <a:gd name="T105" fmla="*/ 172 h 269"/>
                <a:gd name="T106" fmla="*/ 247 w 277"/>
                <a:gd name="T107" fmla="*/ 157 h 269"/>
                <a:gd name="T108" fmla="*/ 271 w 277"/>
                <a:gd name="T109" fmla="*/ 121 h 269"/>
                <a:gd name="T110" fmla="*/ 274 w 277"/>
                <a:gd name="T111" fmla="*/ 98 h 269"/>
                <a:gd name="T112" fmla="*/ 264 w 277"/>
                <a:gd name="T113" fmla="*/ 5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7" h="269">
                  <a:moveTo>
                    <a:pt x="135" y="238"/>
                  </a:moveTo>
                  <a:cubicBezTo>
                    <a:pt x="135" y="238"/>
                    <a:pt x="136" y="237"/>
                    <a:pt x="136" y="237"/>
                  </a:cubicBezTo>
                  <a:cubicBezTo>
                    <a:pt x="148" y="229"/>
                    <a:pt x="162" y="226"/>
                    <a:pt x="175" y="221"/>
                  </a:cubicBezTo>
                  <a:cubicBezTo>
                    <a:pt x="193" y="213"/>
                    <a:pt x="211" y="206"/>
                    <a:pt x="229" y="199"/>
                  </a:cubicBezTo>
                  <a:cubicBezTo>
                    <a:pt x="231" y="198"/>
                    <a:pt x="232" y="198"/>
                    <a:pt x="233" y="198"/>
                  </a:cubicBezTo>
                  <a:cubicBezTo>
                    <a:pt x="224" y="205"/>
                    <a:pt x="212" y="207"/>
                    <a:pt x="201" y="212"/>
                  </a:cubicBezTo>
                  <a:cubicBezTo>
                    <a:pt x="198" y="213"/>
                    <a:pt x="194" y="215"/>
                    <a:pt x="191" y="217"/>
                  </a:cubicBezTo>
                  <a:cubicBezTo>
                    <a:pt x="203" y="213"/>
                    <a:pt x="215" y="208"/>
                    <a:pt x="227" y="204"/>
                  </a:cubicBezTo>
                  <a:cubicBezTo>
                    <a:pt x="227" y="208"/>
                    <a:pt x="228" y="211"/>
                    <a:pt x="228" y="214"/>
                  </a:cubicBezTo>
                  <a:cubicBezTo>
                    <a:pt x="228" y="215"/>
                    <a:pt x="227" y="216"/>
                    <a:pt x="226" y="217"/>
                  </a:cubicBezTo>
                  <a:cubicBezTo>
                    <a:pt x="201" y="227"/>
                    <a:pt x="175" y="238"/>
                    <a:pt x="150" y="248"/>
                  </a:cubicBezTo>
                  <a:cubicBezTo>
                    <a:pt x="145" y="250"/>
                    <a:pt x="139" y="253"/>
                    <a:pt x="133" y="255"/>
                  </a:cubicBezTo>
                  <a:cubicBezTo>
                    <a:pt x="132" y="252"/>
                    <a:pt x="131" y="249"/>
                    <a:pt x="130" y="246"/>
                  </a:cubicBezTo>
                  <a:cubicBezTo>
                    <a:pt x="154" y="236"/>
                    <a:pt x="178" y="227"/>
                    <a:pt x="202" y="218"/>
                  </a:cubicBezTo>
                  <a:cubicBezTo>
                    <a:pt x="201" y="217"/>
                    <a:pt x="201" y="217"/>
                    <a:pt x="201" y="216"/>
                  </a:cubicBezTo>
                  <a:cubicBezTo>
                    <a:pt x="178" y="225"/>
                    <a:pt x="154" y="235"/>
                    <a:pt x="130" y="244"/>
                  </a:cubicBezTo>
                  <a:cubicBezTo>
                    <a:pt x="131" y="241"/>
                    <a:pt x="130" y="238"/>
                    <a:pt x="133" y="238"/>
                  </a:cubicBezTo>
                  <a:cubicBezTo>
                    <a:pt x="134" y="238"/>
                    <a:pt x="134" y="238"/>
                    <a:pt x="135" y="238"/>
                  </a:cubicBezTo>
                  <a:cubicBezTo>
                    <a:pt x="135" y="238"/>
                    <a:pt x="135" y="238"/>
                    <a:pt x="135" y="238"/>
                  </a:cubicBezTo>
                  <a:moveTo>
                    <a:pt x="228" y="190"/>
                  </a:moveTo>
                  <a:cubicBezTo>
                    <a:pt x="225" y="190"/>
                    <a:pt x="222" y="187"/>
                    <a:pt x="220" y="186"/>
                  </a:cubicBezTo>
                  <a:cubicBezTo>
                    <a:pt x="219" y="185"/>
                    <a:pt x="218" y="183"/>
                    <a:pt x="217" y="182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3" y="183"/>
                    <a:pt x="227" y="186"/>
                    <a:pt x="232" y="188"/>
                  </a:cubicBezTo>
                  <a:cubicBezTo>
                    <a:pt x="231" y="189"/>
                    <a:pt x="229" y="190"/>
                    <a:pt x="228" y="190"/>
                  </a:cubicBezTo>
                  <a:moveTo>
                    <a:pt x="147" y="192"/>
                  </a:moveTo>
                  <a:cubicBezTo>
                    <a:pt x="168" y="183"/>
                    <a:pt x="191" y="181"/>
                    <a:pt x="213" y="177"/>
                  </a:cubicBezTo>
                  <a:cubicBezTo>
                    <a:pt x="213" y="180"/>
                    <a:pt x="213" y="182"/>
                    <a:pt x="212" y="184"/>
                  </a:cubicBezTo>
                  <a:cubicBezTo>
                    <a:pt x="212" y="185"/>
                    <a:pt x="210" y="186"/>
                    <a:pt x="209" y="186"/>
                  </a:cubicBezTo>
                  <a:cubicBezTo>
                    <a:pt x="200" y="188"/>
                    <a:pt x="190" y="189"/>
                    <a:pt x="181" y="191"/>
                  </a:cubicBezTo>
                  <a:cubicBezTo>
                    <a:pt x="180" y="191"/>
                    <a:pt x="179" y="192"/>
                    <a:pt x="178" y="192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90" y="191"/>
                    <a:pt x="201" y="189"/>
                    <a:pt x="213" y="187"/>
                  </a:cubicBezTo>
                  <a:cubicBezTo>
                    <a:pt x="213" y="188"/>
                    <a:pt x="213" y="188"/>
                    <a:pt x="213" y="189"/>
                  </a:cubicBezTo>
                  <a:cubicBezTo>
                    <a:pt x="210" y="189"/>
                    <a:pt x="208" y="190"/>
                    <a:pt x="205" y="191"/>
                  </a:cubicBezTo>
                  <a:cubicBezTo>
                    <a:pt x="171" y="199"/>
                    <a:pt x="137" y="207"/>
                    <a:pt x="103" y="215"/>
                  </a:cubicBezTo>
                  <a:cubicBezTo>
                    <a:pt x="101" y="215"/>
                    <a:pt x="99" y="215"/>
                    <a:pt x="97" y="216"/>
                  </a:cubicBezTo>
                  <a:cubicBezTo>
                    <a:pt x="96" y="216"/>
                    <a:pt x="95" y="217"/>
                    <a:pt x="95" y="217"/>
                  </a:cubicBezTo>
                  <a:cubicBezTo>
                    <a:pt x="93" y="217"/>
                    <a:pt x="92" y="215"/>
                    <a:pt x="91" y="212"/>
                  </a:cubicBezTo>
                  <a:cubicBezTo>
                    <a:pt x="112" y="208"/>
                    <a:pt x="134" y="206"/>
                    <a:pt x="155" y="199"/>
                  </a:cubicBezTo>
                  <a:cubicBezTo>
                    <a:pt x="146" y="200"/>
                    <a:pt x="137" y="202"/>
                    <a:pt x="128" y="204"/>
                  </a:cubicBezTo>
                  <a:cubicBezTo>
                    <a:pt x="116" y="206"/>
                    <a:pt x="103" y="208"/>
                    <a:pt x="91" y="210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0" y="210"/>
                    <a:pt x="89" y="209"/>
                    <a:pt x="89" y="209"/>
                  </a:cubicBezTo>
                  <a:cubicBezTo>
                    <a:pt x="89" y="205"/>
                    <a:pt x="90" y="202"/>
                    <a:pt x="91" y="199"/>
                  </a:cubicBezTo>
                  <a:cubicBezTo>
                    <a:pt x="91" y="198"/>
                    <a:pt x="92" y="197"/>
                    <a:pt x="92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3" y="197"/>
                    <a:pt x="94" y="198"/>
                    <a:pt x="94" y="198"/>
                  </a:cubicBezTo>
                  <a:cubicBezTo>
                    <a:pt x="97" y="198"/>
                    <a:pt x="99" y="197"/>
                    <a:pt x="101" y="196"/>
                  </a:cubicBezTo>
                  <a:cubicBezTo>
                    <a:pt x="103" y="195"/>
                    <a:pt x="105" y="194"/>
                    <a:pt x="107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10" y="194"/>
                    <a:pt x="110" y="194"/>
                    <a:pt x="111" y="194"/>
                  </a:cubicBezTo>
                  <a:cubicBezTo>
                    <a:pt x="113" y="194"/>
                    <a:pt x="114" y="194"/>
                    <a:pt x="116" y="197"/>
                  </a:cubicBezTo>
                  <a:cubicBezTo>
                    <a:pt x="109" y="198"/>
                    <a:pt x="102" y="199"/>
                    <a:pt x="96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130" y="197"/>
                    <a:pt x="163" y="191"/>
                    <a:pt x="197" y="185"/>
                  </a:cubicBezTo>
                  <a:cubicBezTo>
                    <a:pt x="197" y="185"/>
                    <a:pt x="197" y="184"/>
                    <a:pt x="197" y="184"/>
                  </a:cubicBezTo>
                  <a:cubicBezTo>
                    <a:pt x="180" y="187"/>
                    <a:pt x="163" y="189"/>
                    <a:pt x="147" y="192"/>
                  </a:cubicBezTo>
                  <a:moveTo>
                    <a:pt x="120" y="190"/>
                  </a:moveTo>
                  <a:cubicBezTo>
                    <a:pt x="116" y="184"/>
                    <a:pt x="115" y="178"/>
                    <a:pt x="116" y="172"/>
                  </a:cubicBezTo>
                  <a:cubicBezTo>
                    <a:pt x="117" y="178"/>
                    <a:pt x="119" y="184"/>
                    <a:pt x="120" y="190"/>
                  </a:cubicBezTo>
                  <a:moveTo>
                    <a:pt x="16" y="158"/>
                  </a:moveTo>
                  <a:cubicBezTo>
                    <a:pt x="18" y="158"/>
                    <a:pt x="20" y="156"/>
                    <a:pt x="22" y="153"/>
                  </a:cubicBezTo>
                  <a:cubicBezTo>
                    <a:pt x="26" y="157"/>
                    <a:pt x="29" y="161"/>
                    <a:pt x="32" y="165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28" y="164"/>
                    <a:pt x="25" y="162"/>
                    <a:pt x="20" y="160"/>
                  </a:cubicBezTo>
                  <a:cubicBezTo>
                    <a:pt x="21" y="161"/>
                    <a:pt x="21" y="162"/>
                    <a:pt x="21" y="162"/>
                  </a:cubicBezTo>
                  <a:cubicBezTo>
                    <a:pt x="23" y="163"/>
                    <a:pt x="24" y="164"/>
                    <a:pt x="26" y="165"/>
                  </a:cubicBezTo>
                  <a:cubicBezTo>
                    <a:pt x="39" y="172"/>
                    <a:pt x="48" y="184"/>
                    <a:pt x="57" y="194"/>
                  </a:cubicBezTo>
                  <a:cubicBezTo>
                    <a:pt x="66" y="205"/>
                    <a:pt x="75" y="215"/>
                    <a:pt x="83" y="226"/>
                  </a:cubicBezTo>
                  <a:cubicBezTo>
                    <a:pt x="86" y="228"/>
                    <a:pt x="88" y="229"/>
                    <a:pt x="91" y="229"/>
                  </a:cubicBezTo>
                  <a:cubicBezTo>
                    <a:pt x="92" y="229"/>
                    <a:pt x="94" y="229"/>
                    <a:pt x="95" y="229"/>
                  </a:cubicBezTo>
                  <a:cubicBezTo>
                    <a:pt x="103" y="226"/>
                    <a:pt x="112" y="224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2" y="222"/>
                    <a:pt x="123" y="223"/>
                    <a:pt x="124" y="223"/>
                  </a:cubicBezTo>
                  <a:cubicBezTo>
                    <a:pt x="126" y="223"/>
                    <a:pt x="127" y="224"/>
                    <a:pt x="129" y="225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8" y="223"/>
                    <a:pt x="127" y="222"/>
                    <a:pt x="126" y="221"/>
                  </a:cubicBezTo>
                  <a:cubicBezTo>
                    <a:pt x="144" y="217"/>
                    <a:pt x="161" y="213"/>
                    <a:pt x="178" y="209"/>
                  </a:cubicBezTo>
                  <a:cubicBezTo>
                    <a:pt x="178" y="209"/>
                    <a:pt x="178" y="209"/>
                    <a:pt x="178" y="209"/>
                  </a:cubicBezTo>
                  <a:cubicBezTo>
                    <a:pt x="173" y="211"/>
                    <a:pt x="169" y="213"/>
                    <a:pt x="165" y="214"/>
                  </a:cubicBezTo>
                  <a:cubicBezTo>
                    <a:pt x="156" y="218"/>
                    <a:pt x="147" y="221"/>
                    <a:pt x="138" y="224"/>
                  </a:cubicBezTo>
                  <a:cubicBezTo>
                    <a:pt x="137" y="225"/>
                    <a:pt x="136" y="226"/>
                    <a:pt x="135" y="226"/>
                  </a:cubicBezTo>
                  <a:cubicBezTo>
                    <a:pt x="133" y="227"/>
                    <a:pt x="132" y="227"/>
                    <a:pt x="131" y="227"/>
                  </a:cubicBezTo>
                  <a:cubicBezTo>
                    <a:pt x="131" y="227"/>
                    <a:pt x="130" y="227"/>
                    <a:pt x="130" y="227"/>
                  </a:cubicBezTo>
                  <a:cubicBezTo>
                    <a:pt x="129" y="227"/>
                    <a:pt x="129" y="227"/>
                    <a:pt x="128" y="227"/>
                  </a:cubicBezTo>
                  <a:cubicBezTo>
                    <a:pt x="126" y="227"/>
                    <a:pt x="124" y="228"/>
                    <a:pt x="123" y="230"/>
                  </a:cubicBezTo>
                  <a:cubicBezTo>
                    <a:pt x="119" y="238"/>
                    <a:pt x="118" y="246"/>
                    <a:pt x="120" y="255"/>
                  </a:cubicBezTo>
                  <a:cubicBezTo>
                    <a:pt x="118" y="254"/>
                    <a:pt x="117" y="253"/>
                    <a:pt x="116" y="253"/>
                  </a:cubicBezTo>
                  <a:cubicBezTo>
                    <a:pt x="99" y="241"/>
                    <a:pt x="82" y="230"/>
                    <a:pt x="66" y="218"/>
                  </a:cubicBezTo>
                  <a:cubicBezTo>
                    <a:pt x="55" y="210"/>
                    <a:pt x="44" y="203"/>
                    <a:pt x="33" y="195"/>
                  </a:cubicBezTo>
                  <a:cubicBezTo>
                    <a:pt x="27" y="191"/>
                    <a:pt x="21" y="187"/>
                    <a:pt x="15" y="183"/>
                  </a:cubicBezTo>
                  <a:cubicBezTo>
                    <a:pt x="12" y="181"/>
                    <a:pt x="10" y="179"/>
                    <a:pt x="9" y="176"/>
                  </a:cubicBezTo>
                  <a:cubicBezTo>
                    <a:pt x="7" y="170"/>
                    <a:pt x="7" y="165"/>
                    <a:pt x="10" y="159"/>
                  </a:cubicBezTo>
                  <a:cubicBezTo>
                    <a:pt x="10" y="158"/>
                    <a:pt x="12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4" y="158"/>
                    <a:pt x="15" y="158"/>
                    <a:pt x="16" y="158"/>
                  </a:cubicBezTo>
                  <a:moveTo>
                    <a:pt x="189" y="153"/>
                  </a:moveTo>
                  <a:cubicBezTo>
                    <a:pt x="203" y="146"/>
                    <a:pt x="217" y="142"/>
                    <a:pt x="232" y="139"/>
                  </a:cubicBezTo>
                  <a:cubicBezTo>
                    <a:pt x="232" y="143"/>
                    <a:pt x="231" y="145"/>
                    <a:pt x="227" y="146"/>
                  </a:cubicBezTo>
                  <a:cubicBezTo>
                    <a:pt x="220" y="146"/>
                    <a:pt x="213" y="149"/>
                    <a:pt x="206" y="150"/>
                  </a:cubicBezTo>
                  <a:cubicBezTo>
                    <a:pt x="206" y="151"/>
                    <a:pt x="206" y="151"/>
                    <a:pt x="207" y="152"/>
                  </a:cubicBezTo>
                  <a:cubicBezTo>
                    <a:pt x="213" y="150"/>
                    <a:pt x="220" y="149"/>
                    <a:pt x="226" y="148"/>
                  </a:cubicBezTo>
                  <a:cubicBezTo>
                    <a:pt x="226" y="148"/>
                    <a:pt x="227" y="148"/>
                    <a:pt x="227" y="148"/>
                  </a:cubicBezTo>
                  <a:cubicBezTo>
                    <a:pt x="228" y="148"/>
                    <a:pt x="229" y="148"/>
                    <a:pt x="231" y="149"/>
                  </a:cubicBezTo>
                  <a:cubicBezTo>
                    <a:pt x="230" y="150"/>
                    <a:pt x="229" y="151"/>
                    <a:pt x="227" y="151"/>
                  </a:cubicBezTo>
                  <a:cubicBezTo>
                    <a:pt x="204" y="157"/>
                    <a:pt x="181" y="163"/>
                    <a:pt x="158" y="169"/>
                  </a:cubicBezTo>
                  <a:cubicBezTo>
                    <a:pt x="156" y="169"/>
                    <a:pt x="154" y="170"/>
                    <a:pt x="153" y="170"/>
                  </a:cubicBezTo>
                  <a:cubicBezTo>
                    <a:pt x="153" y="171"/>
                    <a:pt x="153" y="171"/>
                    <a:pt x="153" y="172"/>
                  </a:cubicBezTo>
                  <a:cubicBezTo>
                    <a:pt x="179" y="165"/>
                    <a:pt x="205" y="159"/>
                    <a:pt x="230" y="153"/>
                  </a:cubicBezTo>
                  <a:cubicBezTo>
                    <a:pt x="230" y="153"/>
                    <a:pt x="231" y="154"/>
                    <a:pt x="231" y="154"/>
                  </a:cubicBezTo>
                  <a:cubicBezTo>
                    <a:pt x="229" y="155"/>
                    <a:pt x="228" y="156"/>
                    <a:pt x="227" y="156"/>
                  </a:cubicBezTo>
                  <a:cubicBezTo>
                    <a:pt x="194" y="165"/>
                    <a:pt x="162" y="174"/>
                    <a:pt x="129" y="182"/>
                  </a:cubicBezTo>
                  <a:cubicBezTo>
                    <a:pt x="127" y="183"/>
                    <a:pt x="126" y="183"/>
                    <a:pt x="125" y="183"/>
                  </a:cubicBezTo>
                  <a:cubicBezTo>
                    <a:pt x="122" y="183"/>
                    <a:pt x="122" y="181"/>
                    <a:pt x="121" y="177"/>
                  </a:cubicBezTo>
                  <a:cubicBezTo>
                    <a:pt x="121" y="175"/>
                    <a:pt x="121" y="174"/>
                    <a:pt x="121" y="173"/>
                  </a:cubicBezTo>
                  <a:cubicBezTo>
                    <a:pt x="120" y="167"/>
                    <a:pt x="122" y="165"/>
                    <a:pt x="127" y="164"/>
                  </a:cubicBezTo>
                  <a:cubicBezTo>
                    <a:pt x="135" y="162"/>
                    <a:pt x="144" y="160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6" y="158"/>
                    <a:pt x="158" y="159"/>
                    <a:pt x="160" y="159"/>
                  </a:cubicBezTo>
                  <a:cubicBezTo>
                    <a:pt x="160" y="159"/>
                    <a:pt x="160" y="160"/>
                    <a:pt x="160" y="160"/>
                  </a:cubicBezTo>
                  <a:cubicBezTo>
                    <a:pt x="148" y="164"/>
                    <a:pt x="136" y="167"/>
                    <a:pt x="124" y="170"/>
                  </a:cubicBezTo>
                  <a:cubicBezTo>
                    <a:pt x="124" y="171"/>
                    <a:pt x="124" y="171"/>
                    <a:pt x="124" y="172"/>
                  </a:cubicBezTo>
                  <a:cubicBezTo>
                    <a:pt x="149" y="165"/>
                    <a:pt x="173" y="159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5" y="152"/>
                    <a:pt x="192" y="152"/>
                    <a:pt x="189" y="153"/>
                  </a:cubicBezTo>
                  <a:moveTo>
                    <a:pt x="82" y="216"/>
                  </a:moveTo>
                  <a:cubicBezTo>
                    <a:pt x="78" y="211"/>
                    <a:pt x="74" y="207"/>
                    <a:pt x="70" y="202"/>
                  </a:cubicBezTo>
                  <a:cubicBezTo>
                    <a:pt x="62" y="193"/>
                    <a:pt x="54" y="183"/>
                    <a:pt x="46" y="173"/>
                  </a:cubicBezTo>
                  <a:cubicBezTo>
                    <a:pt x="40" y="166"/>
                    <a:pt x="33" y="158"/>
                    <a:pt x="26" y="150"/>
                  </a:cubicBezTo>
                  <a:cubicBezTo>
                    <a:pt x="22" y="145"/>
                    <a:pt x="17" y="140"/>
                    <a:pt x="14" y="134"/>
                  </a:cubicBezTo>
                  <a:cubicBezTo>
                    <a:pt x="10" y="129"/>
                    <a:pt x="11" y="124"/>
                    <a:pt x="12" y="118"/>
                  </a:cubicBezTo>
                  <a:cubicBezTo>
                    <a:pt x="27" y="128"/>
                    <a:pt x="41" y="138"/>
                    <a:pt x="54" y="150"/>
                  </a:cubicBezTo>
                  <a:cubicBezTo>
                    <a:pt x="67" y="161"/>
                    <a:pt x="78" y="174"/>
                    <a:pt x="90" y="187"/>
                  </a:cubicBezTo>
                  <a:cubicBezTo>
                    <a:pt x="91" y="186"/>
                    <a:pt x="91" y="186"/>
                    <a:pt x="92" y="185"/>
                  </a:cubicBezTo>
                  <a:cubicBezTo>
                    <a:pt x="86" y="178"/>
                    <a:pt x="80" y="171"/>
                    <a:pt x="74" y="164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83" y="171"/>
                    <a:pt x="92" y="178"/>
                    <a:pt x="101" y="185"/>
                  </a:cubicBezTo>
                  <a:cubicBezTo>
                    <a:pt x="97" y="186"/>
                    <a:pt x="93" y="187"/>
                    <a:pt x="90" y="188"/>
                  </a:cubicBezTo>
                  <a:cubicBezTo>
                    <a:pt x="89" y="188"/>
                    <a:pt x="88" y="189"/>
                    <a:pt x="87" y="190"/>
                  </a:cubicBezTo>
                  <a:cubicBezTo>
                    <a:pt x="80" y="197"/>
                    <a:pt x="79" y="205"/>
                    <a:pt x="81" y="214"/>
                  </a:cubicBezTo>
                  <a:cubicBezTo>
                    <a:pt x="82" y="214"/>
                    <a:pt x="82" y="215"/>
                    <a:pt x="82" y="216"/>
                  </a:cubicBezTo>
                  <a:moveTo>
                    <a:pt x="171" y="147"/>
                  </a:moveTo>
                  <a:cubicBezTo>
                    <a:pt x="170" y="147"/>
                    <a:pt x="168" y="146"/>
                    <a:pt x="168" y="144"/>
                  </a:cubicBezTo>
                  <a:cubicBezTo>
                    <a:pt x="167" y="140"/>
                    <a:pt x="167" y="138"/>
                    <a:pt x="171" y="137"/>
                  </a:cubicBezTo>
                  <a:cubicBezTo>
                    <a:pt x="203" y="126"/>
                    <a:pt x="234" y="114"/>
                    <a:pt x="266" y="103"/>
                  </a:cubicBezTo>
                  <a:cubicBezTo>
                    <a:pt x="267" y="103"/>
                    <a:pt x="267" y="103"/>
                    <a:pt x="269" y="103"/>
                  </a:cubicBezTo>
                  <a:cubicBezTo>
                    <a:pt x="265" y="108"/>
                    <a:pt x="264" y="114"/>
                    <a:pt x="257" y="117"/>
                  </a:cubicBezTo>
                  <a:cubicBezTo>
                    <a:pt x="229" y="126"/>
                    <a:pt x="202" y="136"/>
                    <a:pt x="174" y="146"/>
                  </a:cubicBezTo>
                  <a:cubicBezTo>
                    <a:pt x="173" y="147"/>
                    <a:pt x="172" y="147"/>
                    <a:pt x="171" y="147"/>
                  </a:cubicBezTo>
                  <a:moveTo>
                    <a:pt x="111" y="185"/>
                  </a:moveTo>
                  <a:cubicBezTo>
                    <a:pt x="108" y="183"/>
                    <a:pt x="106" y="181"/>
                    <a:pt x="103" y="179"/>
                  </a:cubicBezTo>
                  <a:cubicBezTo>
                    <a:pt x="89" y="168"/>
                    <a:pt x="75" y="158"/>
                    <a:pt x="61" y="147"/>
                  </a:cubicBezTo>
                  <a:cubicBezTo>
                    <a:pt x="46" y="135"/>
                    <a:pt x="31" y="124"/>
                    <a:pt x="16" y="112"/>
                  </a:cubicBezTo>
                  <a:cubicBezTo>
                    <a:pt x="10" y="107"/>
                    <a:pt x="9" y="100"/>
                    <a:pt x="10" y="93"/>
                  </a:cubicBezTo>
                  <a:cubicBezTo>
                    <a:pt x="11" y="89"/>
                    <a:pt x="12" y="86"/>
                    <a:pt x="14" y="82"/>
                  </a:cubicBezTo>
                  <a:cubicBezTo>
                    <a:pt x="15" y="89"/>
                    <a:pt x="21" y="90"/>
                    <a:pt x="25" y="92"/>
                  </a:cubicBezTo>
                  <a:cubicBezTo>
                    <a:pt x="33" y="98"/>
                    <a:pt x="40" y="104"/>
                    <a:pt x="48" y="109"/>
                  </a:cubicBezTo>
                  <a:cubicBezTo>
                    <a:pt x="67" y="123"/>
                    <a:pt x="85" y="136"/>
                    <a:pt x="104" y="149"/>
                  </a:cubicBezTo>
                  <a:cubicBezTo>
                    <a:pt x="106" y="150"/>
                    <a:pt x="108" y="152"/>
                    <a:pt x="110" y="152"/>
                  </a:cubicBezTo>
                  <a:cubicBezTo>
                    <a:pt x="92" y="136"/>
                    <a:pt x="73" y="121"/>
                    <a:pt x="52" y="106"/>
                  </a:cubicBezTo>
                  <a:cubicBezTo>
                    <a:pt x="81" y="120"/>
                    <a:pt x="109" y="134"/>
                    <a:pt x="138" y="149"/>
                  </a:cubicBezTo>
                  <a:cubicBezTo>
                    <a:pt x="131" y="151"/>
                    <a:pt x="124" y="152"/>
                    <a:pt x="117" y="154"/>
                  </a:cubicBezTo>
                  <a:cubicBezTo>
                    <a:pt x="115" y="154"/>
                    <a:pt x="113" y="156"/>
                    <a:pt x="112" y="158"/>
                  </a:cubicBezTo>
                  <a:cubicBezTo>
                    <a:pt x="108" y="165"/>
                    <a:pt x="108" y="173"/>
                    <a:pt x="111" y="185"/>
                  </a:cubicBezTo>
                  <a:moveTo>
                    <a:pt x="140" y="116"/>
                  </a:moveTo>
                  <a:cubicBezTo>
                    <a:pt x="139" y="111"/>
                    <a:pt x="140" y="107"/>
                    <a:pt x="142" y="103"/>
                  </a:cubicBezTo>
                  <a:cubicBezTo>
                    <a:pt x="143" y="102"/>
                    <a:pt x="145" y="101"/>
                    <a:pt x="146" y="101"/>
                  </a:cubicBezTo>
                  <a:cubicBezTo>
                    <a:pt x="173" y="94"/>
                    <a:pt x="200" y="87"/>
                    <a:pt x="228" y="80"/>
                  </a:cubicBezTo>
                  <a:cubicBezTo>
                    <a:pt x="236" y="77"/>
                    <a:pt x="244" y="75"/>
                    <a:pt x="253" y="73"/>
                  </a:cubicBezTo>
                  <a:cubicBezTo>
                    <a:pt x="252" y="76"/>
                    <a:pt x="251" y="78"/>
                    <a:pt x="247" y="79"/>
                  </a:cubicBezTo>
                  <a:cubicBezTo>
                    <a:pt x="217" y="85"/>
                    <a:pt x="187" y="92"/>
                    <a:pt x="157" y="99"/>
                  </a:cubicBezTo>
                  <a:cubicBezTo>
                    <a:pt x="158" y="100"/>
                    <a:pt x="158" y="100"/>
                    <a:pt x="158" y="101"/>
                  </a:cubicBezTo>
                  <a:cubicBezTo>
                    <a:pt x="189" y="94"/>
                    <a:pt x="220" y="87"/>
                    <a:pt x="251" y="80"/>
                  </a:cubicBezTo>
                  <a:cubicBezTo>
                    <a:pt x="252" y="84"/>
                    <a:pt x="252" y="87"/>
                    <a:pt x="252" y="92"/>
                  </a:cubicBezTo>
                  <a:cubicBezTo>
                    <a:pt x="215" y="101"/>
                    <a:pt x="178" y="110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0" y="118"/>
                    <a:pt x="140" y="118"/>
                  </a:cubicBezTo>
                  <a:cubicBezTo>
                    <a:pt x="151" y="115"/>
                    <a:pt x="163" y="112"/>
                    <a:pt x="174" y="109"/>
                  </a:cubicBezTo>
                  <a:cubicBezTo>
                    <a:pt x="174" y="109"/>
                    <a:pt x="174" y="108"/>
                    <a:pt x="173" y="108"/>
                  </a:cubicBezTo>
                  <a:cubicBezTo>
                    <a:pt x="162" y="110"/>
                    <a:pt x="151" y="113"/>
                    <a:pt x="140" y="116"/>
                  </a:cubicBezTo>
                  <a:moveTo>
                    <a:pt x="159" y="152"/>
                  </a:moveTo>
                  <a:cubicBezTo>
                    <a:pt x="151" y="149"/>
                    <a:pt x="145" y="145"/>
                    <a:pt x="138" y="142"/>
                  </a:cubicBezTo>
                  <a:cubicBezTo>
                    <a:pt x="126" y="136"/>
                    <a:pt x="113" y="130"/>
                    <a:pt x="101" y="124"/>
                  </a:cubicBezTo>
                  <a:cubicBezTo>
                    <a:pt x="89" y="118"/>
                    <a:pt x="78" y="112"/>
                    <a:pt x="67" y="106"/>
                  </a:cubicBezTo>
                  <a:cubicBezTo>
                    <a:pt x="58" y="102"/>
                    <a:pt x="49" y="98"/>
                    <a:pt x="40" y="93"/>
                  </a:cubicBezTo>
                  <a:cubicBezTo>
                    <a:pt x="35" y="91"/>
                    <a:pt x="29" y="88"/>
                    <a:pt x="24" y="86"/>
                  </a:cubicBezTo>
                  <a:cubicBezTo>
                    <a:pt x="20" y="83"/>
                    <a:pt x="19" y="73"/>
                    <a:pt x="23" y="70"/>
                  </a:cubicBezTo>
                  <a:cubicBezTo>
                    <a:pt x="26" y="68"/>
                    <a:pt x="31" y="70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6"/>
                    <a:pt x="35" y="66"/>
                  </a:cubicBezTo>
                  <a:cubicBezTo>
                    <a:pt x="39" y="69"/>
                    <a:pt x="43" y="71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1" y="72"/>
                    <a:pt x="37" y="70"/>
                    <a:pt x="32" y="68"/>
                  </a:cubicBezTo>
                  <a:cubicBezTo>
                    <a:pt x="32" y="69"/>
                    <a:pt x="32" y="69"/>
                    <a:pt x="31" y="69"/>
                  </a:cubicBezTo>
                  <a:cubicBezTo>
                    <a:pt x="34" y="71"/>
                    <a:pt x="36" y="72"/>
                    <a:pt x="38" y="74"/>
                  </a:cubicBezTo>
                  <a:cubicBezTo>
                    <a:pt x="66" y="86"/>
                    <a:pt x="90" y="104"/>
                    <a:pt x="115" y="120"/>
                  </a:cubicBezTo>
                  <a:cubicBezTo>
                    <a:pt x="121" y="125"/>
                    <a:pt x="127" y="129"/>
                    <a:pt x="133" y="133"/>
                  </a:cubicBezTo>
                  <a:cubicBezTo>
                    <a:pt x="134" y="133"/>
                    <a:pt x="135" y="134"/>
                    <a:pt x="136" y="13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43" y="132"/>
                    <a:pt x="149" y="131"/>
                    <a:pt x="156" y="129"/>
                  </a:cubicBezTo>
                  <a:cubicBezTo>
                    <a:pt x="171" y="125"/>
                    <a:pt x="186" y="121"/>
                    <a:pt x="202" y="116"/>
                  </a:cubicBezTo>
                  <a:cubicBezTo>
                    <a:pt x="205" y="115"/>
                    <a:pt x="209" y="114"/>
                    <a:pt x="213" y="114"/>
                  </a:cubicBezTo>
                  <a:cubicBezTo>
                    <a:pt x="206" y="116"/>
                    <a:pt x="199" y="119"/>
                    <a:pt x="191" y="121"/>
                  </a:cubicBezTo>
                  <a:cubicBezTo>
                    <a:pt x="184" y="124"/>
                    <a:pt x="176" y="127"/>
                    <a:pt x="169" y="129"/>
                  </a:cubicBezTo>
                  <a:cubicBezTo>
                    <a:pt x="159" y="131"/>
                    <a:pt x="156" y="140"/>
                    <a:pt x="158" y="149"/>
                  </a:cubicBezTo>
                  <a:cubicBezTo>
                    <a:pt x="158" y="150"/>
                    <a:pt x="158" y="150"/>
                    <a:pt x="159" y="152"/>
                  </a:cubicBezTo>
                  <a:moveTo>
                    <a:pt x="133" y="126"/>
                  </a:moveTo>
                  <a:cubicBezTo>
                    <a:pt x="127" y="123"/>
                    <a:pt x="123" y="120"/>
                    <a:pt x="118" y="116"/>
                  </a:cubicBezTo>
                  <a:cubicBezTo>
                    <a:pt x="104" y="107"/>
                    <a:pt x="91" y="98"/>
                    <a:pt x="77" y="89"/>
                  </a:cubicBezTo>
                  <a:cubicBezTo>
                    <a:pt x="63" y="80"/>
                    <a:pt x="49" y="70"/>
                    <a:pt x="35" y="61"/>
                  </a:cubicBezTo>
                  <a:cubicBezTo>
                    <a:pt x="32" y="59"/>
                    <a:pt x="29" y="57"/>
                    <a:pt x="26" y="55"/>
                  </a:cubicBezTo>
                  <a:cubicBezTo>
                    <a:pt x="25" y="54"/>
                    <a:pt x="24" y="53"/>
                    <a:pt x="24" y="52"/>
                  </a:cubicBezTo>
                  <a:cubicBezTo>
                    <a:pt x="22" y="44"/>
                    <a:pt x="21" y="37"/>
                    <a:pt x="25" y="30"/>
                  </a:cubicBezTo>
                  <a:cubicBezTo>
                    <a:pt x="26" y="28"/>
                    <a:pt x="27" y="27"/>
                    <a:pt x="29" y="27"/>
                  </a:cubicBezTo>
                  <a:cubicBezTo>
                    <a:pt x="47" y="23"/>
                    <a:pt x="65" y="19"/>
                    <a:pt x="83" y="16"/>
                  </a:cubicBezTo>
                  <a:cubicBezTo>
                    <a:pt x="98" y="12"/>
                    <a:pt x="114" y="9"/>
                    <a:pt x="130" y="6"/>
                  </a:cubicBezTo>
                  <a:cubicBezTo>
                    <a:pt x="132" y="5"/>
                    <a:pt x="134" y="5"/>
                    <a:pt x="137" y="5"/>
                  </a:cubicBezTo>
                  <a:cubicBezTo>
                    <a:pt x="140" y="5"/>
                    <a:pt x="143" y="6"/>
                    <a:pt x="146" y="7"/>
                  </a:cubicBezTo>
                  <a:cubicBezTo>
                    <a:pt x="183" y="26"/>
                    <a:pt x="220" y="43"/>
                    <a:pt x="257" y="61"/>
                  </a:cubicBezTo>
                  <a:cubicBezTo>
                    <a:pt x="258" y="62"/>
                    <a:pt x="258" y="62"/>
                    <a:pt x="259" y="63"/>
                  </a:cubicBezTo>
                  <a:cubicBezTo>
                    <a:pt x="238" y="68"/>
                    <a:pt x="218" y="73"/>
                    <a:pt x="197" y="78"/>
                  </a:cubicBezTo>
                  <a:cubicBezTo>
                    <a:pt x="178" y="83"/>
                    <a:pt x="159" y="87"/>
                    <a:pt x="141" y="92"/>
                  </a:cubicBezTo>
                  <a:cubicBezTo>
                    <a:pt x="139" y="93"/>
                    <a:pt x="138" y="93"/>
                    <a:pt x="137" y="94"/>
                  </a:cubicBezTo>
                  <a:cubicBezTo>
                    <a:pt x="130" y="103"/>
                    <a:pt x="127" y="112"/>
                    <a:pt x="132" y="123"/>
                  </a:cubicBezTo>
                  <a:cubicBezTo>
                    <a:pt x="132" y="124"/>
                    <a:pt x="132" y="124"/>
                    <a:pt x="133" y="126"/>
                  </a:cubicBezTo>
                  <a:moveTo>
                    <a:pt x="138" y="0"/>
                  </a:moveTo>
                  <a:cubicBezTo>
                    <a:pt x="138" y="0"/>
                    <a:pt x="137" y="0"/>
                    <a:pt x="137" y="0"/>
                  </a:cubicBezTo>
                  <a:cubicBezTo>
                    <a:pt x="128" y="2"/>
                    <a:pt x="119" y="4"/>
                    <a:pt x="110" y="5"/>
                  </a:cubicBezTo>
                  <a:cubicBezTo>
                    <a:pt x="84" y="11"/>
                    <a:pt x="57" y="16"/>
                    <a:pt x="31" y="21"/>
                  </a:cubicBezTo>
                  <a:cubicBezTo>
                    <a:pt x="24" y="22"/>
                    <a:pt x="20" y="26"/>
                    <a:pt x="18" y="31"/>
                  </a:cubicBezTo>
                  <a:cubicBezTo>
                    <a:pt x="15" y="38"/>
                    <a:pt x="16" y="45"/>
                    <a:pt x="17" y="51"/>
                  </a:cubicBezTo>
                  <a:cubicBezTo>
                    <a:pt x="18" y="56"/>
                    <a:pt x="22" y="58"/>
                    <a:pt x="26" y="60"/>
                  </a:cubicBezTo>
                  <a:cubicBezTo>
                    <a:pt x="26" y="61"/>
                    <a:pt x="27" y="61"/>
                    <a:pt x="27" y="61"/>
                  </a:cubicBezTo>
                  <a:cubicBezTo>
                    <a:pt x="26" y="63"/>
                    <a:pt x="25" y="63"/>
                    <a:pt x="24" y="63"/>
                  </a:cubicBezTo>
                  <a:cubicBezTo>
                    <a:pt x="22" y="64"/>
                    <a:pt x="19" y="64"/>
                    <a:pt x="18" y="65"/>
                  </a:cubicBezTo>
                  <a:cubicBezTo>
                    <a:pt x="17" y="68"/>
                    <a:pt x="16" y="71"/>
                    <a:pt x="15" y="74"/>
                  </a:cubicBezTo>
                  <a:cubicBezTo>
                    <a:pt x="14" y="75"/>
                    <a:pt x="13" y="76"/>
                    <a:pt x="12" y="77"/>
                  </a:cubicBezTo>
                  <a:cubicBezTo>
                    <a:pt x="11" y="78"/>
                    <a:pt x="8" y="79"/>
                    <a:pt x="7" y="81"/>
                  </a:cubicBezTo>
                  <a:cubicBezTo>
                    <a:pt x="3" y="87"/>
                    <a:pt x="2" y="94"/>
                    <a:pt x="4" y="101"/>
                  </a:cubicBezTo>
                  <a:cubicBezTo>
                    <a:pt x="5" y="108"/>
                    <a:pt x="7" y="114"/>
                    <a:pt x="5" y="121"/>
                  </a:cubicBezTo>
                  <a:cubicBezTo>
                    <a:pt x="4" y="131"/>
                    <a:pt x="8" y="139"/>
                    <a:pt x="15" y="145"/>
                  </a:cubicBezTo>
                  <a:cubicBezTo>
                    <a:pt x="16" y="146"/>
                    <a:pt x="16" y="149"/>
                    <a:pt x="16" y="149"/>
                  </a:cubicBezTo>
                  <a:cubicBezTo>
                    <a:pt x="15" y="150"/>
                    <a:pt x="13" y="152"/>
                    <a:pt x="12" y="152"/>
                  </a:cubicBezTo>
                  <a:cubicBezTo>
                    <a:pt x="12" y="152"/>
                    <a:pt x="11" y="152"/>
                    <a:pt x="11" y="152"/>
                  </a:cubicBezTo>
                  <a:cubicBezTo>
                    <a:pt x="10" y="151"/>
                    <a:pt x="9" y="151"/>
                    <a:pt x="9" y="151"/>
                  </a:cubicBezTo>
                  <a:cubicBezTo>
                    <a:pt x="6" y="151"/>
                    <a:pt x="5" y="153"/>
                    <a:pt x="4" y="155"/>
                  </a:cubicBezTo>
                  <a:cubicBezTo>
                    <a:pt x="0" y="164"/>
                    <a:pt x="0" y="172"/>
                    <a:pt x="2" y="181"/>
                  </a:cubicBezTo>
                  <a:cubicBezTo>
                    <a:pt x="3" y="183"/>
                    <a:pt x="4" y="185"/>
                    <a:pt x="6" y="186"/>
                  </a:cubicBezTo>
                  <a:cubicBezTo>
                    <a:pt x="20" y="196"/>
                    <a:pt x="34" y="206"/>
                    <a:pt x="48" y="215"/>
                  </a:cubicBezTo>
                  <a:cubicBezTo>
                    <a:pt x="73" y="233"/>
                    <a:pt x="98" y="250"/>
                    <a:pt x="123" y="268"/>
                  </a:cubicBezTo>
                  <a:cubicBezTo>
                    <a:pt x="125" y="269"/>
                    <a:pt x="126" y="269"/>
                    <a:pt x="128" y="269"/>
                  </a:cubicBezTo>
                  <a:cubicBezTo>
                    <a:pt x="129" y="269"/>
                    <a:pt x="131" y="269"/>
                    <a:pt x="132" y="268"/>
                  </a:cubicBezTo>
                  <a:cubicBezTo>
                    <a:pt x="140" y="265"/>
                    <a:pt x="148" y="262"/>
                    <a:pt x="156" y="259"/>
                  </a:cubicBezTo>
                  <a:cubicBezTo>
                    <a:pt x="184" y="247"/>
                    <a:pt x="213" y="235"/>
                    <a:pt x="241" y="223"/>
                  </a:cubicBezTo>
                  <a:cubicBezTo>
                    <a:pt x="246" y="221"/>
                    <a:pt x="246" y="218"/>
                    <a:pt x="242" y="215"/>
                  </a:cubicBezTo>
                  <a:cubicBezTo>
                    <a:pt x="240" y="213"/>
                    <a:pt x="237" y="212"/>
                    <a:pt x="235" y="210"/>
                  </a:cubicBezTo>
                  <a:cubicBezTo>
                    <a:pt x="231" y="208"/>
                    <a:pt x="231" y="204"/>
                    <a:pt x="234" y="201"/>
                  </a:cubicBezTo>
                  <a:cubicBezTo>
                    <a:pt x="237" y="197"/>
                    <a:pt x="240" y="194"/>
                    <a:pt x="243" y="190"/>
                  </a:cubicBezTo>
                  <a:cubicBezTo>
                    <a:pt x="244" y="189"/>
                    <a:pt x="243" y="187"/>
                    <a:pt x="242" y="185"/>
                  </a:cubicBezTo>
                  <a:cubicBezTo>
                    <a:pt x="241" y="184"/>
                    <a:pt x="239" y="184"/>
                    <a:pt x="237" y="183"/>
                  </a:cubicBezTo>
                  <a:cubicBezTo>
                    <a:pt x="232" y="180"/>
                    <a:pt x="227" y="178"/>
                    <a:pt x="220" y="175"/>
                  </a:cubicBezTo>
                  <a:cubicBezTo>
                    <a:pt x="223" y="173"/>
                    <a:pt x="224" y="173"/>
                    <a:pt x="225" y="172"/>
                  </a:cubicBezTo>
                  <a:cubicBezTo>
                    <a:pt x="226" y="171"/>
                    <a:pt x="227" y="170"/>
                    <a:pt x="228" y="170"/>
                  </a:cubicBezTo>
                  <a:cubicBezTo>
                    <a:pt x="229" y="169"/>
                    <a:pt x="229" y="168"/>
                    <a:pt x="231" y="167"/>
                  </a:cubicBezTo>
                  <a:cubicBezTo>
                    <a:pt x="236" y="166"/>
                    <a:pt x="241" y="164"/>
                    <a:pt x="246" y="163"/>
                  </a:cubicBezTo>
                  <a:cubicBezTo>
                    <a:pt x="247" y="162"/>
                    <a:pt x="248" y="161"/>
                    <a:pt x="248" y="160"/>
                  </a:cubicBezTo>
                  <a:cubicBezTo>
                    <a:pt x="249" y="159"/>
                    <a:pt x="248" y="158"/>
                    <a:pt x="247" y="157"/>
                  </a:cubicBezTo>
                  <a:cubicBezTo>
                    <a:pt x="245" y="155"/>
                    <a:pt x="243" y="154"/>
                    <a:pt x="241" y="153"/>
                  </a:cubicBezTo>
                  <a:cubicBezTo>
                    <a:pt x="236" y="150"/>
                    <a:pt x="235" y="148"/>
                    <a:pt x="237" y="142"/>
                  </a:cubicBezTo>
                  <a:cubicBezTo>
                    <a:pt x="237" y="141"/>
                    <a:pt x="238" y="140"/>
                    <a:pt x="238" y="139"/>
                  </a:cubicBezTo>
                  <a:cubicBezTo>
                    <a:pt x="241" y="132"/>
                    <a:pt x="248" y="131"/>
                    <a:pt x="253" y="128"/>
                  </a:cubicBezTo>
                  <a:cubicBezTo>
                    <a:pt x="258" y="125"/>
                    <a:pt x="265" y="123"/>
                    <a:pt x="271" y="121"/>
                  </a:cubicBezTo>
                  <a:cubicBezTo>
                    <a:pt x="272" y="121"/>
                    <a:pt x="273" y="120"/>
                    <a:pt x="273" y="119"/>
                  </a:cubicBezTo>
                  <a:cubicBezTo>
                    <a:pt x="274" y="118"/>
                    <a:pt x="272" y="117"/>
                    <a:pt x="272" y="116"/>
                  </a:cubicBezTo>
                  <a:cubicBezTo>
                    <a:pt x="270" y="115"/>
                    <a:pt x="269" y="114"/>
                    <a:pt x="269" y="114"/>
                  </a:cubicBezTo>
                  <a:cubicBezTo>
                    <a:pt x="270" y="109"/>
                    <a:pt x="271" y="105"/>
                    <a:pt x="273" y="100"/>
                  </a:cubicBezTo>
                  <a:cubicBezTo>
                    <a:pt x="273" y="99"/>
                    <a:pt x="273" y="98"/>
                    <a:pt x="274" y="98"/>
                  </a:cubicBezTo>
                  <a:cubicBezTo>
                    <a:pt x="277" y="96"/>
                    <a:pt x="277" y="94"/>
                    <a:pt x="274" y="92"/>
                  </a:cubicBezTo>
                  <a:cubicBezTo>
                    <a:pt x="269" y="90"/>
                    <a:pt x="265" y="88"/>
                    <a:pt x="261" y="87"/>
                  </a:cubicBezTo>
                  <a:cubicBezTo>
                    <a:pt x="258" y="86"/>
                    <a:pt x="257" y="84"/>
                    <a:pt x="257" y="82"/>
                  </a:cubicBezTo>
                  <a:cubicBezTo>
                    <a:pt x="258" y="77"/>
                    <a:pt x="260" y="72"/>
                    <a:pt x="264" y="69"/>
                  </a:cubicBezTo>
                  <a:cubicBezTo>
                    <a:pt x="270" y="65"/>
                    <a:pt x="270" y="62"/>
                    <a:pt x="264" y="59"/>
                  </a:cubicBezTo>
                  <a:cubicBezTo>
                    <a:pt x="262" y="59"/>
                    <a:pt x="260" y="58"/>
                    <a:pt x="259" y="57"/>
                  </a:cubicBezTo>
                  <a:cubicBezTo>
                    <a:pt x="220" y="38"/>
                    <a:pt x="181" y="20"/>
                    <a:pt x="142" y="1"/>
                  </a:cubicBezTo>
                  <a:cubicBezTo>
                    <a:pt x="141" y="0"/>
                    <a:pt x="140" y="0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72"/>
            <p:cNvSpPr>
              <a:spLocks/>
            </p:cNvSpPr>
            <p:nvPr userDrawn="1"/>
          </p:nvSpPr>
          <p:spPr bwMode="auto">
            <a:xfrm>
              <a:off x="6656388" y="2700338"/>
              <a:ext cx="261938" cy="153988"/>
            </a:xfrm>
            <a:custGeom>
              <a:avLst/>
              <a:gdLst>
                <a:gd name="T0" fmla="*/ 0 w 107"/>
                <a:gd name="T1" fmla="*/ 0 h 63"/>
                <a:gd name="T2" fmla="*/ 107 w 107"/>
                <a:gd name="T3" fmla="*/ 63 h 63"/>
                <a:gd name="T4" fmla="*/ 0 w 107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63">
                  <a:moveTo>
                    <a:pt x="0" y="0"/>
                  </a:moveTo>
                  <a:cubicBezTo>
                    <a:pt x="35" y="22"/>
                    <a:pt x="71" y="43"/>
                    <a:pt x="107" y="63"/>
                  </a:cubicBezTo>
                  <a:cubicBezTo>
                    <a:pt x="104" y="58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73"/>
            <p:cNvSpPr>
              <a:spLocks/>
            </p:cNvSpPr>
            <p:nvPr userDrawn="1"/>
          </p:nvSpPr>
          <p:spPr bwMode="auto">
            <a:xfrm>
              <a:off x="6940550" y="2847975"/>
              <a:ext cx="212725" cy="50800"/>
            </a:xfrm>
            <a:custGeom>
              <a:avLst/>
              <a:gdLst>
                <a:gd name="T0" fmla="*/ 86 w 87"/>
                <a:gd name="T1" fmla="*/ 0 h 21"/>
                <a:gd name="T2" fmla="*/ 0 w 87"/>
                <a:gd name="T3" fmla="*/ 19 h 21"/>
                <a:gd name="T4" fmla="*/ 1 w 87"/>
                <a:gd name="T5" fmla="*/ 21 h 21"/>
                <a:gd name="T6" fmla="*/ 87 w 87"/>
                <a:gd name="T7" fmla="*/ 2 h 21"/>
                <a:gd name="T8" fmla="*/ 86 w 8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1">
                  <a:moveTo>
                    <a:pt x="86" y="0"/>
                  </a:moveTo>
                  <a:cubicBezTo>
                    <a:pt x="58" y="7"/>
                    <a:pt x="29" y="12"/>
                    <a:pt x="0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30" y="15"/>
                    <a:pt x="58" y="9"/>
                    <a:pt x="87" y="2"/>
                  </a:cubicBezTo>
                  <a:cubicBezTo>
                    <a:pt x="87" y="2"/>
                    <a:pt x="87" y="1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74"/>
            <p:cNvSpPr>
              <a:spLocks/>
            </p:cNvSpPr>
            <p:nvPr userDrawn="1"/>
          </p:nvSpPr>
          <p:spPr bwMode="auto">
            <a:xfrm>
              <a:off x="6953250" y="3155950"/>
              <a:ext cx="173038" cy="73025"/>
            </a:xfrm>
            <a:custGeom>
              <a:avLst/>
              <a:gdLst>
                <a:gd name="T0" fmla="*/ 70 w 71"/>
                <a:gd name="T1" fmla="*/ 0 h 30"/>
                <a:gd name="T2" fmla="*/ 0 w 71"/>
                <a:gd name="T3" fmla="*/ 28 h 30"/>
                <a:gd name="T4" fmla="*/ 1 w 71"/>
                <a:gd name="T5" fmla="*/ 30 h 30"/>
                <a:gd name="T6" fmla="*/ 71 w 71"/>
                <a:gd name="T7" fmla="*/ 2 h 30"/>
                <a:gd name="T8" fmla="*/ 70 w 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0">
                  <a:moveTo>
                    <a:pt x="70" y="0"/>
                  </a:moveTo>
                  <a:cubicBezTo>
                    <a:pt x="47" y="10"/>
                    <a:pt x="24" y="19"/>
                    <a:pt x="0" y="28"/>
                  </a:cubicBezTo>
                  <a:cubicBezTo>
                    <a:pt x="1" y="29"/>
                    <a:pt x="1" y="29"/>
                    <a:pt x="1" y="30"/>
                  </a:cubicBezTo>
                  <a:cubicBezTo>
                    <a:pt x="24" y="20"/>
                    <a:pt x="47" y="11"/>
                    <a:pt x="71" y="2"/>
                  </a:cubicBezTo>
                  <a:cubicBezTo>
                    <a:pt x="70" y="1"/>
                    <a:pt x="70" y="1"/>
                    <a:pt x="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5"/>
            <p:cNvSpPr>
              <a:spLocks/>
            </p:cNvSpPr>
            <p:nvPr userDrawn="1"/>
          </p:nvSpPr>
          <p:spPr bwMode="auto">
            <a:xfrm>
              <a:off x="7011988" y="2889250"/>
              <a:ext cx="214313" cy="82550"/>
            </a:xfrm>
            <a:custGeom>
              <a:avLst/>
              <a:gdLst>
                <a:gd name="T0" fmla="*/ 88 w 88"/>
                <a:gd name="T1" fmla="*/ 0 h 34"/>
                <a:gd name="T2" fmla="*/ 0 w 88"/>
                <a:gd name="T3" fmla="*/ 32 h 34"/>
                <a:gd name="T4" fmla="*/ 0 w 88"/>
                <a:gd name="T5" fmla="*/ 34 h 34"/>
                <a:gd name="T6" fmla="*/ 88 w 88"/>
                <a:gd name="T7" fmla="*/ 1 h 34"/>
                <a:gd name="T8" fmla="*/ 88 w 8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4">
                  <a:moveTo>
                    <a:pt x="88" y="0"/>
                  </a:moveTo>
                  <a:cubicBezTo>
                    <a:pt x="59" y="11"/>
                    <a:pt x="29" y="21"/>
                    <a:pt x="0" y="32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30" y="23"/>
                    <a:pt x="59" y="12"/>
                    <a:pt x="88" y="1"/>
                  </a:cubicBezTo>
                  <a:cubicBezTo>
                    <a:pt x="88" y="1"/>
                    <a:pt x="88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6"/>
            <p:cNvSpPr>
              <a:spLocks/>
            </p:cNvSpPr>
            <p:nvPr userDrawn="1"/>
          </p:nvSpPr>
          <p:spPr bwMode="auto">
            <a:xfrm>
              <a:off x="7013575" y="2903538"/>
              <a:ext cx="203200" cy="77788"/>
            </a:xfrm>
            <a:custGeom>
              <a:avLst/>
              <a:gdLst>
                <a:gd name="T0" fmla="*/ 83 w 83"/>
                <a:gd name="T1" fmla="*/ 0 h 32"/>
                <a:gd name="T2" fmla="*/ 0 w 83"/>
                <a:gd name="T3" fmla="*/ 31 h 32"/>
                <a:gd name="T4" fmla="*/ 0 w 83"/>
                <a:gd name="T5" fmla="*/ 32 h 32"/>
                <a:gd name="T6" fmla="*/ 83 w 83"/>
                <a:gd name="T7" fmla="*/ 2 h 32"/>
                <a:gd name="T8" fmla="*/ 83 w 8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2">
                  <a:moveTo>
                    <a:pt x="83" y="0"/>
                  </a:moveTo>
                  <a:cubicBezTo>
                    <a:pt x="55" y="11"/>
                    <a:pt x="28" y="2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28" y="22"/>
                    <a:pt x="56" y="12"/>
                    <a:pt x="83" y="2"/>
                  </a:cubicBezTo>
                  <a:cubicBezTo>
                    <a:pt x="83" y="2"/>
                    <a:pt x="83" y="1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77"/>
            <p:cNvSpPr>
              <a:spLocks noEditPoints="1"/>
            </p:cNvSpPr>
            <p:nvPr userDrawn="1"/>
          </p:nvSpPr>
          <p:spPr bwMode="auto">
            <a:xfrm>
              <a:off x="2625725" y="1436688"/>
              <a:ext cx="677863" cy="658813"/>
            </a:xfrm>
            <a:custGeom>
              <a:avLst/>
              <a:gdLst>
                <a:gd name="T0" fmla="*/ 134 w 277"/>
                <a:gd name="T1" fmla="*/ 181 h 269"/>
                <a:gd name="T2" fmla="*/ 111 w 277"/>
                <a:gd name="T3" fmla="*/ 182 h 269"/>
                <a:gd name="T4" fmla="*/ 137 w 277"/>
                <a:gd name="T5" fmla="*/ 182 h 269"/>
                <a:gd name="T6" fmla="*/ 117 w 277"/>
                <a:gd name="T7" fmla="*/ 177 h 269"/>
                <a:gd name="T8" fmla="*/ 145 w 277"/>
                <a:gd name="T9" fmla="*/ 192 h 269"/>
                <a:gd name="T10" fmla="*/ 171 w 277"/>
                <a:gd name="T11" fmla="*/ 178 h 269"/>
                <a:gd name="T12" fmla="*/ 185 w 277"/>
                <a:gd name="T13" fmla="*/ 176 h 269"/>
                <a:gd name="T14" fmla="*/ 123 w 277"/>
                <a:gd name="T15" fmla="*/ 165 h 269"/>
                <a:gd name="T16" fmla="*/ 116 w 277"/>
                <a:gd name="T17" fmla="*/ 173 h 269"/>
                <a:gd name="T18" fmla="*/ 140 w 277"/>
                <a:gd name="T19" fmla="*/ 166 h 269"/>
                <a:gd name="T20" fmla="*/ 177 w 277"/>
                <a:gd name="T21" fmla="*/ 157 h 269"/>
                <a:gd name="T22" fmla="*/ 112 w 277"/>
                <a:gd name="T23" fmla="*/ 158 h 269"/>
                <a:gd name="T24" fmla="*/ 71 w 277"/>
                <a:gd name="T25" fmla="*/ 154 h 269"/>
                <a:gd name="T26" fmla="*/ 129 w 277"/>
                <a:gd name="T27" fmla="*/ 163 h 269"/>
                <a:gd name="T28" fmla="*/ 159 w 277"/>
                <a:gd name="T29" fmla="*/ 151 h 269"/>
                <a:gd name="T30" fmla="*/ 131 w 277"/>
                <a:gd name="T31" fmla="*/ 153 h 269"/>
                <a:gd name="T32" fmla="*/ 129 w 277"/>
                <a:gd name="T33" fmla="*/ 154 h 269"/>
                <a:gd name="T34" fmla="*/ 158 w 277"/>
                <a:gd name="T35" fmla="*/ 149 h 269"/>
                <a:gd name="T36" fmla="*/ 177 w 277"/>
                <a:gd name="T37" fmla="*/ 145 h 269"/>
                <a:gd name="T38" fmla="*/ 75 w 277"/>
                <a:gd name="T39" fmla="*/ 122 h 269"/>
                <a:gd name="T40" fmla="*/ 101 w 277"/>
                <a:gd name="T41" fmla="*/ 124 h 269"/>
                <a:gd name="T42" fmla="*/ 158 w 277"/>
                <a:gd name="T43" fmla="*/ 139 h 269"/>
                <a:gd name="T44" fmla="*/ 72 w 277"/>
                <a:gd name="T45" fmla="*/ 116 h 269"/>
                <a:gd name="T46" fmla="*/ 98 w 277"/>
                <a:gd name="T47" fmla="*/ 109 h 269"/>
                <a:gd name="T48" fmla="*/ 187 w 277"/>
                <a:gd name="T49" fmla="*/ 112 h 269"/>
                <a:gd name="T50" fmla="*/ 139 w 277"/>
                <a:gd name="T51" fmla="*/ 125 h 269"/>
                <a:gd name="T52" fmla="*/ 195 w 277"/>
                <a:gd name="T53" fmla="*/ 106 h 269"/>
                <a:gd name="T54" fmla="*/ 189 w 277"/>
                <a:gd name="T55" fmla="*/ 92 h 269"/>
                <a:gd name="T56" fmla="*/ 137 w 277"/>
                <a:gd name="T57" fmla="*/ 113 h 269"/>
                <a:gd name="T58" fmla="*/ 107 w 277"/>
                <a:gd name="T59" fmla="*/ 111 h 269"/>
                <a:gd name="T60" fmla="*/ 186 w 277"/>
                <a:gd name="T61" fmla="*/ 90 h 269"/>
                <a:gd name="T62" fmla="*/ 227 w 277"/>
                <a:gd name="T63" fmla="*/ 204 h 269"/>
                <a:gd name="T64" fmla="*/ 134 w 277"/>
                <a:gd name="T65" fmla="*/ 238 h 269"/>
                <a:gd name="T66" fmla="*/ 16 w 277"/>
                <a:gd name="T67" fmla="*/ 158 h 269"/>
                <a:gd name="T68" fmla="*/ 91 w 277"/>
                <a:gd name="T69" fmla="*/ 229 h 269"/>
                <a:gd name="T70" fmla="*/ 178 w 277"/>
                <a:gd name="T71" fmla="*/ 209 h 269"/>
                <a:gd name="T72" fmla="*/ 116 w 277"/>
                <a:gd name="T73" fmla="*/ 253 h 269"/>
                <a:gd name="T74" fmla="*/ 76 w 277"/>
                <a:gd name="T75" fmla="*/ 88 h 269"/>
                <a:gd name="T76" fmla="*/ 146 w 277"/>
                <a:gd name="T77" fmla="*/ 7 h 269"/>
                <a:gd name="T78" fmla="*/ 193 w 277"/>
                <a:gd name="T79" fmla="*/ 91 h 269"/>
                <a:gd name="T80" fmla="*/ 214 w 277"/>
                <a:gd name="T81" fmla="*/ 114 h 269"/>
                <a:gd name="T82" fmla="*/ 189 w 277"/>
                <a:gd name="T83" fmla="*/ 141 h 269"/>
                <a:gd name="T84" fmla="*/ 183 w 277"/>
                <a:gd name="T85" fmla="*/ 156 h 269"/>
                <a:gd name="T86" fmla="*/ 227 w 277"/>
                <a:gd name="T87" fmla="*/ 148 h 269"/>
                <a:gd name="T88" fmla="*/ 191 w 277"/>
                <a:gd name="T89" fmla="*/ 166 h 269"/>
                <a:gd name="T90" fmla="*/ 179 w 277"/>
                <a:gd name="T91" fmla="*/ 192 h 269"/>
                <a:gd name="T92" fmla="*/ 155 w 277"/>
                <a:gd name="T93" fmla="*/ 199 h 269"/>
                <a:gd name="T94" fmla="*/ 89 w 277"/>
                <a:gd name="T95" fmla="*/ 209 h 269"/>
                <a:gd name="T96" fmla="*/ 110 w 277"/>
                <a:gd name="T97" fmla="*/ 194 h 269"/>
                <a:gd name="T98" fmla="*/ 90 w 277"/>
                <a:gd name="T99" fmla="*/ 188 h 269"/>
                <a:gd name="T100" fmla="*/ 55 w 277"/>
                <a:gd name="T101" fmla="*/ 150 h 269"/>
                <a:gd name="T102" fmla="*/ 17 w 277"/>
                <a:gd name="T103" fmla="*/ 112 h 269"/>
                <a:gd name="T104" fmla="*/ 70 w 277"/>
                <a:gd name="T105" fmla="*/ 108 h 269"/>
                <a:gd name="T106" fmla="*/ 46 w 277"/>
                <a:gd name="T107" fmla="*/ 74 h 269"/>
                <a:gd name="T108" fmla="*/ 138 w 277"/>
                <a:gd name="T109" fmla="*/ 0 h 269"/>
                <a:gd name="T110" fmla="*/ 19 w 277"/>
                <a:gd name="T111" fmla="*/ 65 h 269"/>
                <a:gd name="T112" fmla="*/ 12 w 277"/>
                <a:gd name="T113" fmla="*/ 152 h 269"/>
                <a:gd name="T114" fmla="*/ 156 w 277"/>
                <a:gd name="T115" fmla="*/ 259 h 269"/>
                <a:gd name="T116" fmla="*/ 225 w 277"/>
                <a:gd name="T117" fmla="*/ 172 h 269"/>
                <a:gd name="T118" fmla="*/ 253 w 277"/>
                <a:gd name="T119" fmla="*/ 128 h 269"/>
                <a:gd name="T120" fmla="*/ 258 w 277"/>
                <a:gd name="T12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69">
                  <a:moveTo>
                    <a:pt x="197" y="184"/>
                  </a:moveTo>
                  <a:cubicBezTo>
                    <a:pt x="190" y="185"/>
                    <a:pt x="183" y="186"/>
                    <a:pt x="176" y="187"/>
                  </a:cubicBezTo>
                  <a:cubicBezTo>
                    <a:pt x="173" y="188"/>
                    <a:pt x="171" y="189"/>
                    <a:pt x="169" y="190"/>
                  </a:cubicBezTo>
                  <a:cubicBezTo>
                    <a:pt x="178" y="188"/>
                    <a:pt x="188" y="187"/>
                    <a:pt x="197" y="185"/>
                  </a:cubicBezTo>
                  <a:cubicBezTo>
                    <a:pt x="197" y="185"/>
                    <a:pt x="197" y="184"/>
                    <a:pt x="197" y="184"/>
                  </a:cubicBezTo>
                  <a:moveTo>
                    <a:pt x="149" y="177"/>
                  </a:moveTo>
                  <a:cubicBezTo>
                    <a:pt x="144" y="178"/>
                    <a:pt x="139" y="180"/>
                    <a:pt x="134" y="181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2" y="182"/>
                    <a:pt x="131" y="182"/>
                    <a:pt x="129" y="182"/>
                  </a:cubicBezTo>
                  <a:cubicBezTo>
                    <a:pt x="128" y="183"/>
                    <a:pt x="126" y="183"/>
                    <a:pt x="125" y="183"/>
                  </a:cubicBezTo>
                  <a:cubicBezTo>
                    <a:pt x="124" y="183"/>
                    <a:pt x="123" y="183"/>
                    <a:pt x="122" y="182"/>
                  </a:cubicBezTo>
                  <a:cubicBezTo>
                    <a:pt x="121" y="182"/>
                    <a:pt x="120" y="182"/>
                    <a:pt x="119" y="183"/>
                  </a:cubicBezTo>
                  <a:cubicBezTo>
                    <a:pt x="119" y="185"/>
                    <a:pt x="120" y="187"/>
                    <a:pt x="121" y="190"/>
                  </a:cubicBezTo>
                  <a:cubicBezTo>
                    <a:pt x="119" y="188"/>
                    <a:pt x="118" y="185"/>
                    <a:pt x="117" y="183"/>
                  </a:cubicBezTo>
                  <a:cubicBezTo>
                    <a:pt x="117" y="183"/>
                    <a:pt x="117" y="183"/>
                    <a:pt x="116" y="183"/>
                  </a:cubicBezTo>
                  <a:cubicBezTo>
                    <a:pt x="115" y="184"/>
                    <a:pt x="115" y="184"/>
                    <a:pt x="114" y="184"/>
                  </a:cubicBezTo>
                  <a:cubicBezTo>
                    <a:pt x="113" y="184"/>
                    <a:pt x="112" y="183"/>
                    <a:pt x="111" y="182"/>
                  </a:cubicBezTo>
                  <a:cubicBezTo>
                    <a:pt x="111" y="183"/>
                    <a:pt x="111" y="184"/>
                    <a:pt x="111" y="185"/>
                  </a:cubicBezTo>
                  <a:cubicBezTo>
                    <a:pt x="117" y="189"/>
                    <a:pt x="122" y="192"/>
                    <a:pt x="127" y="196"/>
                  </a:cubicBezTo>
                  <a:cubicBezTo>
                    <a:pt x="128" y="196"/>
                    <a:pt x="128" y="196"/>
                    <a:pt x="129" y="197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8" y="192"/>
                    <a:pt x="129" y="188"/>
                    <a:pt x="131" y="184"/>
                  </a:cubicBezTo>
                  <a:cubicBezTo>
                    <a:pt x="131" y="183"/>
                    <a:pt x="132" y="182"/>
                    <a:pt x="133" y="182"/>
                  </a:cubicBezTo>
                  <a:cubicBezTo>
                    <a:pt x="134" y="182"/>
                    <a:pt x="134" y="182"/>
                    <a:pt x="134" y="183"/>
                  </a:cubicBezTo>
                  <a:cubicBezTo>
                    <a:pt x="135" y="183"/>
                    <a:pt x="135" y="183"/>
                    <a:pt x="135" y="183"/>
                  </a:cubicBezTo>
                  <a:cubicBezTo>
                    <a:pt x="135" y="183"/>
                    <a:pt x="136" y="182"/>
                    <a:pt x="137" y="182"/>
                  </a:cubicBezTo>
                  <a:cubicBezTo>
                    <a:pt x="137" y="182"/>
                    <a:pt x="138" y="181"/>
                    <a:pt x="138" y="181"/>
                  </a:cubicBezTo>
                  <a:cubicBezTo>
                    <a:pt x="142" y="180"/>
                    <a:pt x="146" y="178"/>
                    <a:pt x="149" y="177"/>
                  </a:cubicBezTo>
                  <a:moveTo>
                    <a:pt x="116" y="175"/>
                  </a:moveTo>
                  <a:cubicBezTo>
                    <a:pt x="115" y="175"/>
                    <a:pt x="115" y="175"/>
                    <a:pt x="114" y="175"/>
                  </a:cubicBezTo>
                  <a:cubicBezTo>
                    <a:pt x="114" y="176"/>
                    <a:pt x="115" y="177"/>
                    <a:pt x="116" y="177"/>
                  </a:cubicBezTo>
                  <a:cubicBezTo>
                    <a:pt x="116" y="176"/>
                    <a:pt x="116" y="175"/>
                    <a:pt x="116" y="175"/>
                  </a:cubicBezTo>
                  <a:moveTo>
                    <a:pt x="121" y="174"/>
                  </a:moveTo>
                  <a:cubicBezTo>
                    <a:pt x="119" y="174"/>
                    <a:pt x="118" y="174"/>
                    <a:pt x="116" y="174"/>
                  </a:cubicBezTo>
                  <a:cubicBezTo>
                    <a:pt x="117" y="175"/>
                    <a:pt x="117" y="176"/>
                    <a:pt x="117" y="177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18" y="176"/>
                    <a:pt x="119" y="176"/>
                    <a:pt x="120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5"/>
                    <a:pt x="121" y="174"/>
                    <a:pt x="121" y="174"/>
                  </a:cubicBezTo>
                  <a:moveTo>
                    <a:pt x="145" y="192"/>
                  </a:moveTo>
                  <a:cubicBezTo>
                    <a:pt x="145" y="191"/>
                    <a:pt x="145" y="191"/>
                    <a:pt x="145" y="191"/>
                  </a:cubicBezTo>
                  <a:cubicBezTo>
                    <a:pt x="157" y="186"/>
                    <a:pt x="169" y="181"/>
                    <a:pt x="181" y="176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69" y="182"/>
                    <a:pt x="157" y="187"/>
                    <a:pt x="145" y="192"/>
                  </a:cubicBezTo>
                  <a:moveTo>
                    <a:pt x="188" y="167"/>
                  </a:moveTo>
                  <a:cubicBezTo>
                    <a:pt x="187" y="167"/>
                    <a:pt x="186" y="168"/>
                    <a:pt x="186" y="168"/>
                  </a:cubicBezTo>
                  <a:cubicBezTo>
                    <a:pt x="176" y="172"/>
                    <a:pt x="167" y="175"/>
                    <a:pt x="157" y="179"/>
                  </a:cubicBezTo>
                  <a:cubicBezTo>
                    <a:pt x="151" y="182"/>
                    <a:pt x="144" y="184"/>
                    <a:pt x="137" y="188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34" y="188"/>
                    <a:pt x="135" y="190"/>
                    <a:pt x="135" y="191"/>
                  </a:cubicBezTo>
                  <a:cubicBezTo>
                    <a:pt x="147" y="186"/>
                    <a:pt x="159" y="182"/>
                    <a:pt x="171" y="177"/>
                  </a:cubicBezTo>
                  <a:cubicBezTo>
                    <a:pt x="171" y="178"/>
                    <a:pt x="171" y="178"/>
                    <a:pt x="171" y="178"/>
                  </a:cubicBezTo>
                  <a:cubicBezTo>
                    <a:pt x="159" y="183"/>
                    <a:pt x="147" y="187"/>
                    <a:pt x="134" y="192"/>
                  </a:cubicBezTo>
                  <a:cubicBezTo>
                    <a:pt x="135" y="193"/>
                    <a:pt x="135" y="195"/>
                    <a:pt x="135" y="196"/>
                  </a:cubicBezTo>
                  <a:cubicBezTo>
                    <a:pt x="137" y="195"/>
                    <a:pt x="139" y="195"/>
                    <a:pt x="141" y="195"/>
                  </a:cubicBezTo>
                  <a:cubicBezTo>
                    <a:pt x="142" y="194"/>
                    <a:pt x="144" y="194"/>
                    <a:pt x="145" y="193"/>
                  </a:cubicBezTo>
                  <a:cubicBezTo>
                    <a:pt x="146" y="193"/>
                    <a:pt x="147" y="192"/>
                    <a:pt x="148" y="192"/>
                  </a:cubicBezTo>
                  <a:cubicBezTo>
                    <a:pt x="148" y="192"/>
                    <a:pt x="147" y="192"/>
                    <a:pt x="147" y="192"/>
                  </a:cubicBezTo>
                  <a:cubicBezTo>
                    <a:pt x="150" y="191"/>
                    <a:pt x="153" y="190"/>
                    <a:pt x="156" y="189"/>
                  </a:cubicBezTo>
                  <a:cubicBezTo>
                    <a:pt x="165" y="185"/>
                    <a:pt x="174" y="181"/>
                    <a:pt x="184" y="177"/>
                  </a:cubicBezTo>
                  <a:cubicBezTo>
                    <a:pt x="184" y="177"/>
                    <a:pt x="185" y="176"/>
                    <a:pt x="185" y="176"/>
                  </a:cubicBezTo>
                  <a:cubicBezTo>
                    <a:pt x="185" y="174"/>
                    <a:pt x="185" y="173"/>
                    <a:pt x="184" y="171"/>
                  </a:cubicBezTo>
                  <a:cubicBezTo>
                    <a:pt x="178" y="173"/>
                    <a:pt x="172" y="175"/>
                    <a:pt x="166" y="177"/>
                  </a:cubicBezTo>
                  <a:cubicBezTo>
                    <a:pt x="167" y="176"/>
                    <a:pt x="169" y="175"/>
                    <a:pt x="171" y="175"/>
                  </a:cubicBezTo>
                  <a:cubicBezTo>
                    <a:pt x="177" y="172"/>
                    <a:pt x="183" y="171"/>
                    <a:pt x="188" y="167"/>
                  </a:cubicBezTo>
                  <a:moveTo>
                    <a:pt x="124" y="165"/>
                  </a:moveTo>
                  <a:cubicBezTo>
                    <a:pt x="124" y="165"/>
                    <a:pt x="124" y="165"/>
                    <a:pt x="124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1" y="165"/>
                    <a:pt x="120" y="166"/>
                    <a:pt x="119" y="166"/>
                  </a:cubicBezTo>
                  <a:cubicBezTo>
                    <a:pt x="118" y="167"/>
                    <a:pt x="117" y="167"/>
                    <a:pt x="116" y="167"/>
                  </a:cubicBezTo>
                  <a:cubicBezTo>
                    <a:pt x="116" y="167"/>
                    <a:pt x="115" y="167"/>
                    <a:pt x="115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70"/>
                    <a:pt x="113" y="171"/>
                    <a:pt x="113" y="173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15" y="174"/>
                    <a:pt x="115" y="174"/>
                    <a:pt x="116" y="174"/>
                  </a:cubicBezTo>
                  <a:cubicBezTo>
                    <a:pt x="116" y="173"/>
                    <a:pt x="116" y="173"/>
                    <a:pt x="116" y="172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18" y="173"/>
                    <a:pt x="119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1"/>
                    <a:pt x="121" y="170"/>
                    <a:pt x="121" y="169"/>
                  </a:cubicBezTo>
                  <a:cubicBezTo>
                    <a:pt x="120" y="169"/>
                    <a:pt x="118" y="169"/>
                    <a:pt x="117" y="169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8" y="168"/>
                    <a:pt x="120" y="168"/>
                    <a:pt x="122" y="168"/>
                  </a:cubicBezTo>
                  <a:cubicBezTo>
                    <a:pt x="122" y="167"/>
                    <a:pt x="123" y="166"/>
                    <a:pt x="124" y="165"/>
                  </a:cubicBezTo>
                  <a:moveTo>
                    <a:pt x="159" y="163"/>
                  </a:moveTo>
                  <a:cubicBezTo>
                    <a:pt x="152" y="164"/>
                    <a:pt x="146" y="165"/>
                    <a:pt x="140" y="166"/>
                  </a:cubicBezTo>
                  <a:cubicBezTo>
                    <a:pt x="135" y="167"/>
                    <a:pt x="129" y="169"/>
                    <a:pt x="124" y="170"/>
                  </a:cubicBezTo>
                  <a:cubicBezTo>
                    <a:pt x="124" y="171"/>
                    <a:pt x="125" y="171"/>
                    <a:pt x="125" y="172"/>
                  </a:cubicBezTo>
                  <a:cubicBezTo>
                    <a:pt x="136" y="169"/>
                    <a:pt x="147" y="166"/>
                    <a:pt x="159" y="163"/>
                  </a:cubicBezTo>
                  <a:moveTo>
                    <a:pt x="186" y="162"/>
                  </a:moveTo>
                  <a:cubicBezTo>
                    <a:pt x="185" y="162"/>
                    <a:pt x="184" y="162"/>
                    <a:pt x="183" y="163"/>
                  </a:cubicBezTo>
                  <a:cubicBezTo>
                    <a:pt x="183" y="163"/>
                    <a:pt x="184" y="163"/>
                    <a:pt x="185" y="163"/>
                  </a:cubicBezTo>
                  <a:cubicBezTo>
                    <a:pt x="185" y="163"/>
                    <a:pt x="186" y="163"/>
                    <a:pt x="187" y="162"/>
                  </a:cubicBezTo>
                  <a:cubicBezTo>
                    <a:pt x="187" y="162"/>
                    <a:pt x="186" y="162"/>
                    <a:pt x="186" y="162"/>
                  </a:cubicBezTo>
                  <a:moveTo>
                    <a:pt x="177" y="157"/>
                  </a:moveTo>
                  <a:cubicBezTo>
                    <a:pt x="172" y="158"/>
                    <a:pt x="166" y="158"/>
                    <a:pt x="160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56" y="161"/>
                    <a:pt x="152" y="162"/>
                    <a:pt x="148" y="164"/>
                  </a:cubicBezTo>
                  <a:cubicBezTo>
                    <a:pt x="154" y="163"/>
                    <a:pt x="161" y="161"/>
                    <a:pt x="167" y="160"/>
                  </a:cubicBezTo>
                  <a:cubicBezTo>
                    <a:pt x="170" y="159"/>
                    <a:pt x="174" y="159"/>
                    <a:pt x="177" y="158"/>
                  </a:cubicBezTo>
                  <a:cubicBezTo>
                    <a:pt x="177" y="157"/>
                    <a:pt x="177" y="157"/>
                    <a:pt x="177" y="157"/>
                  </a:cubicBezTo>
                  <a:moveTo>
                    <a:pt x="114" y="156"/>
                  </a:moveTo>
                  <a:cubicBezTo>
                    <a:pt x="113" y="157"/>
                    <a:pt x="113" y="157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3" y="159"/>
                    <a:pt x="114" y="160"/>
                    <a:pt x="115" y="161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3" y="161"/>
                    <a:pt x="112" y="160"/>
                    <a:pt x="111" y="159"/>
                  </a:cubicBezTo>
                  <a:cubicBezTo>
                    <a:pt x="110" y="162"/>
                    <a:pt x="109" y="165"/>
                    <a:pt x="109" y="168"/>
                  </a:cubicBezTo>
                  <a:cubicBezTo>
                    <a:pt x="110" y="166"/>
                    <a:pt x="111" y="165"/>
                    <a:pt x="112" y="163"/>
                  </a:cubicBezTo>
                  <a:cubicBezTo>
                    <a:pt x="112" y="163"/>
                    <a:pt x="113" y="162"/>
                    <a:pt x="114" y="162"/>
                  </a:cubicBezTo>
                  <a:cubicBezTo>
                    <a:pt x="115" y="162"/>
                    <a:pt x="117" y="161"/>
                    <a:pt x="119" y="161"/>
                  </a:cubicBezTo>
                  <a:cubicBezTo>
                    <a:pt x="117" y="159"/>
                    <a:pt x="115" y="158"/>
                    <a:pt x="114" y="156"/>
                  </a:cubicBezTo>
                  <a:moveTo>
                    <a:pt x="71" y="154"/>
                  </a:moveTo>
                  <a:cubicBezTo>
                    <a:pt x="71" y="155"/>
                    <a:pt x="72" y="156"/>
                    <a:pt x="72" y="156"/>
                  </a:cubicBezTo>
                  <a:cubicBezTo>
                    <a:pt x="72" y="157"/>
                    <a:pt x="74" y="159"/>
                    <a:pt x="75" y="160"/>
                  </a:cubicBezTo>
                  <a:cubicBezTo>
                    <a:pt x="78" y="162"/>
                    <a:pt x="81" y="164"/>
                    <a:pt x="84" y="166"/>
                  </a:cubicBezTo>
                  <a:cubicBezTo>
                    <a:pt x="90" y="170"/>
                    <a:pt x="95" y="174"/>
                    <a:pt x="101" y="178"/>
                  </a:cubicBezTo>
                  <a:cubicBezTo>
                    <a:pt x="103" y="179"/>
                    <a:pt x="106" y="181"/>
                    <a:pt x="108" y="183"/>
                  </a:cubicBezTo>
                  <a:cubicBezTo>
                    <a:pt x="106" y="181"/>
                    <a:pt x="105" y="180"/>
                    <a:pt x="104" y="179"/>
                  </a:cubicBezTo>
                  <a:cubicBezTo>
                    <a:pt x="93" y="171"/>
                    <a:pt x="82" y="163"/>
                    <a:pt x="71" y="154"/>
                  </a:cubicBezTo>
                  <a:moveTo>
                    <a:pt x="127" y="154"/>
                  </a:moveTo>
                  <a:cubicBezTo>
                    <a:pt x="127" y="157"/>
                    <a:pt x="127" y="160"/>
                    <a:pt x="129" y="163"/>
                  </a:cubicBezTo>
                  <a:cubicBezTo>
                    <a:pt x="128" y="160"/>
                    <a:pt x="128" y="157"/>
                    <a:pt x="127" y="154"/>
                  </a:cubicBezTo>
                  <a:moveTo>
                    <a:pt x="123" y="152"/>
                  </a:moveTo>
                  <a:cubicBezTo>
                    <a:pt x="121" y="153"/>
                    <a:pt x="120" y="153"/>
                    <a:pt x="118" y="154"/>
                  </a:cubicBezTo>
                  <a:cubicBezTo>
                    <a:pt x="117" y="154"/>
                    <a:pt x="117" y="154"/>
                    <a:pt x="116" y="154"/>
                  </a:cubicBezTo>
                  <a:cubicBezTo>
                    <a:pt x="118" y="156"/>
                    <a:pt x="119" y="157"/>
                    <a:pt x="120" y="158"/>
                  </a:cubicBezTo>
                  <a:cubicBezTo>
                    <a:pt x="122" y="159"/>
                    <a:pt x="123" y="160"/>
                    <a:pt x="125" y="161"/>
                  </a:cubicBezTo>
                  <a:cubicBezTo>
                    <a:pt x="124" y="157"/>
                    <a:pt x="123" y="155"/>
                    <a:pt x="123" y="152"/>
                  </a:cubicBezTo>
                  <a:moveTo>
                    <a:pt x="186" y="144"/>
                  </a:moveTo>
                  <a:cubicBezTo>
                    <a:pt x="177" y="146"/>
                    <a:pt x="168" y="149"/>
                    <a:pt x="159" y="151"/>
                  </a:cubicBezTo>
                  <a:cubicBezTo>
                    <a:pt x="159" y="151"/>
                    <a:pt x="159" y="152"/>
                    <a:pt x="159" y="152"/>
                  </a:cubicBezTo>
                  <a:cubicBezTo>
                    <a:pt x="158" y="152"/>
                    <a:pt x="158" y="152"/>
                    <a:pt x="157" y="151"/>
                  </a:cubicBezTo>
                  <a:cubicBezTo>
                    <a:pt x="154" y="152"/>
                    <a:pt x="150" y="153"/>
                    <a:pt x="146" y="154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47" y="153"/>
                    <a:pt x="148" y="153"/>
                    <a:pt x="149" y="152"/>
                  </a:cubicBezTo>
                  <a:cubicBezTo>
                    <a:pt x="151" y="152"/>
                    <a:pt x="153" y="151"/>
                    <a:pt x="156" y="151"/>
                  </a:cubicBezTo>
                  <a:cubicBezTo>
                    <a:pt x="154" y="150"/>
                    <a:pt x="153" y="149"/>
                    <a:pt x="152" y="149"/>
                  </a:cubicBezTo>
                  <a:cubicBezTo>
                    <a:pt x="145" y="150"/>
                    <a:pt x="138" y="152"/>
                    <a:pt x="131" y="154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7" y="151"/>
                    <a:pt x="144" y="150"/>
                    <a:pt x="150" y="148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48" y="147"/>
                    <a:pt x="147" y="147"/>
                    <a:pt x="147" y="147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3" y="148"/>
                    <a:pt x="140" y="148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6" y="150"/>
                    <a:pt x="133" y="150"/>
                    <a:pt x="131" y="151"/>
                  </a:cubicBezTo>
                  <a:cubicBezTo>
                    <a:pt x="130" y="151"/>
                    <a:pt x="129" y="152"/>
                    <a:pt x="129" y="154"/>
                  </a:cubicBezTo>
                  <a:cubicBezTo>
                    <a:pt x="129" y="155"/>
                    <a:pt x="130" y="156"/>
                    <a:pt x="130" y="157"/>
                  </a:cubicBezTo>
                  <a:cubicBezTo>
                    <a:pt x="130" y="159"/>
                    <a:pt x="130" y="160"/>
                    <a:pt x="132" y="160"/>
                  </a:cubicBezTo>
                  <a:cubicBezTo>
                    <a:pt x="132" y="160"/>
                    <a:pt x="133" y="160"/>
                    <a:pt x="134" y="159"/>
                  </a:cubicBezTo>
                  <a:cubicBezTo>
                    <a:pt x="151" y="155"/>
                    <a:pt x="167" y="150"/>
                    <a:pt x="184" y="146"/>
                  </a:cubicBezTo>
                  <a:cubicBezTo>
                    <a:pt x="185" y="146"/>
                    <a:pt x="186" y="145"/>
                    <a:pt x="186" y="145"/>
                  </a:cubicBezTo>
                  <a:cubicBezTo>
                    <a:pt x="186" y="144"/>
                    <a:pt x="186" y="144"/>
                    <a:pt x="186" y="144"/>
                  </a:cubicBezTo>
                  <a:moveTo>
                    <a:pt x="168" y="144"/>
                  </a:moveTo>
                  <a:cubicBezTo>
                    <a:pt x="165" y="145"/>
                    <a:pt x="161" y="146"/>
                    <a:pt x="158" y="147"/>
                  </a:cubicBezTo>
                  <a:cubicBezTo>
                    <a:pt x="158" y="148"/>
                    <a:pt x="158" y="148"/>
                    <a:pt x="158" y="149"/>
                  </a:cubicBezTo>
                  <a:cubicBezTo>
                    <a:pt x="158" y="149"/>
                    <a:pt x="158" y="150"/>
                    <a:pt x="158" y="150"/>
                  </a:cubicBezTo>
                  <a:cubicBezTo>
                    <a:pt x="162" y="149"/>
                    <a:pt x="167" y="148"/>
                    <a:pt x="171" y="147"/>
                  </a:cubicBezTo>
                  <a:cubicBezTo>
                    <a:pt x="170" y="147"/>
                    <a:pt x="169" y="146"/>
                    <a:pt x="168" y="144"/>
                  </a:cubicBezTo>
                  <a:moveTo>
                    <a:pt x="168" y="143"/>
                  </a:moveTo>
                  <a:cubicBezTo>
                    <a:pt x="167" y="143"/>
                    <a:pt x="166" y="144"/>
                    <a:pt x="165" y="144"/>
                  </a:cubicBezTo>
                  <a:cubicBezTo>
                    <a:pt x="166" y="144"/>
                    <a:pt x="167" y="144"/>
                    <a:pt x="168" y="144"/>
                  </a:cubicBezTo>
                  <a:cubicBezTo>
                    <a:pt x="168" y="143"/>
                    <a:pt x="168" y="143"/>
                    <a:pt x="168" y="143"/>
                  </a:cubicBezTo>
                  <a:moveTo>
                    <a:pt x="186" y="142"/>
                  </a:moveTo>
                  <a:cubicBezTo>
                    <a:pt x="183" y="143"/>
                    <a:pt x="180" y="144"/>
                    <a:pt x="177" y="145"/>
                  </a:cubicBezTo>
                  <a:cubicBezTo>
                    <a:pt x="180" y="145"/>
                    <a:pt x="182" y="144"/>
                    <a:pt x="185" y="143"/>
                  </a:cubicBezTo>
                  <a:cubicBezTo>
                    <a:pt x="185" y="143"/>
                    <a:pt x="186" y="143"/>
                    <a:pt x="186" y="142"/>
                  </a:cubicBezTo>
                  <a:cubicBezTo>
                    <a:pt x="186" y="142"/>
                    <a:pt x="186" y="142"/>
                    <a:pt x="186" y="142"/>
                  </a:cubicBezTo>
                  <a:moveTo>
                    <a:pt x="74" y="126"/>
                  </a:moveTo>
                  <a:cubicBezTo>
                    <a:pt x="73" y="126"/>
                    <a:pt x="73" y="127"/>
                    <a:pt x="73" y="127"/>
                  </a:cubicBezTo>
                  <a:cubicBezTo>
                    <a:pt x="81" y="133"/>
                    <a:pt x="89" y="138"/>
                    <a:pt x="97" y="144"/>
                  </a:cubicBezTo>
                  <a:cubicBezTo>
                    <a:pt x="96" y="143"/>
                    <a:pt x="96" y="143"/>
                    <a:pt x="95" y="142"/>
                  </a:cubicBezTo>
                  <a:cubicBezTo>
                    <a:pt x="89" y="137"/>
                    <a:pt x="81" y="132"/>
                    <a:pt x="74" y="126"/>
                  </a:cubicBezTo>
                  <a:moveTo>
                    <a:pt x="75" y="122"/>
                  </a:moveTo>
                  <a:cubicBezTo>
                    <a:pt x="75" y="123"/>
                    <a:pt x="75" y="123"/>
                    <a:pt x="76" y="123"/>
                  </a:cubicBezTo>
                  <a:cubicBezTo>
                    <a:pt x="77" y="125"/>
                    <a:pt x="79" y="126"/>
                    <a:pt x="81" y="127"/>
                  </a:cubicBezTo>
                  <a:cubicBezTo>
                    <a:pt x="79" y="126"/>
                    <a:pt x="77" y="124"/>
                    <a:pt x="75" y="122"/>
                  </a:cubicBezTo>
                  <a:moveTo>
                    <a:pt x="95" y="121"/>
                  </a:moveTo>
                  <a:cubicBezTo>
                    <a:pt x="103" y="127"/>
                    <a:pt x="111" y="133"/>
                    <a:pt x="119" y="139"/>
                  </a:cubicBezTo>
                  <a:cubicBezTo>
                    <a:pt x="122" y="141"/>
                    <a:pt x="126" y="143"/>
                    <a:pt x="129" y="144"/>
                  </a:cubicBezTo>
                  <a:cubicBezTo>
                    <a:pt x="132" y="144"/>
                    <a:pt x="135" y="143"/>
                    <a:pt x="138" y="142"/>
                  </a:cubicBezTo>
                  <a:cubicBezTo>
                    <a:pt x="134" y="140"/>
                    <a:pt x="130" y="138"/>
                    <a:pt x="126" y="136"/>
                  </a:cubicBezTo>
                  <a:cubicBezTo>
                    <a:pt x="118" y="132"/>
                    <a:pt x="109" y="128"/>
                    <a:pt x="101" y="124"/>
                  </a:cubicBezTo>
                  <a:cubicBezTo>
                    <a:pt x="99" y="123"/>
                    <a:pt x="97" y="122"/>
                    <a:pt x="95" y="121"/>
                  </a:cubicBezTo>
                  <a:moveTo>
                    <a:pt x="206" y="118"/>
                  </a:moveTo>
                  <a:cubicBezTo>
                    <a:pt x="205" y="118"/>
                    <a:pt x="205" y="118"/>
                    <a:pt x="205" y="118"/>
                  </a:cubicBezTo>
                  <a:cubicBezTo>
                    <a:pt x="190" y="124"/>
                    <a:pt x="175" y="129"/>
                    <a:pt x="161" y="134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74" y="130"/>
                    <a:pt x="188" y="125"/>
                    <a:pt x="202" y="12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188" y="126"/>
                    <a:pt x="174" y="132"/>
                    <a:pt x="159" y="137"/>
                  </a:cubicBezTo>
                  <a:cubicBezTo>
                    <a:pt x="159" y="137"/>
                    <a:pt x="158" y="138"/>
                    <a:pt x="158" y="139"/>
                  </a:cubicBezTo>
                  <a:cubicBezTo>
                    <a:pt x="172" y="134"/>
                    <a:pt x="186" y="128"/>
                    <a:pt x="200" y="123"/>
                  </a:cubicBezTo>
                  <a:cubicBezTo>
                    <a:pt x="201" y="124"/>
                    <a:pt x="201" y="124"/>
                    <a:pt x="201" y="124"/>
                  </a:cubicBezTo>
                  <a:cubicBezTo>
                    <a:pt x="186" y="129"/>
                    <a:pt x="172" y="134"/>
                    <a:pt x="158" y="140"/>
                  </a:cubicBezTo>
                  <a:cubicBezTo>
                    <a:pt x="158" y="140"/>
                    <a:pt x="158" y="140"/>
                    <a:pt x="158" y="141"/>
                  </a:cubicBezTo>
                  <a:cubicBezTo>
                    <a:pt x="172" y="135"/>
                    <a:pt x="186" y="130"/>
                    <a:pt x="200" y="125"/>
                  </a:cubicBezTo>
                  <a:cubicBezTo>
                    <a:pt x="203" y="124"/>
                    <a:pt x="204" y="121"/>
                    <a:pt x="206" y="118"/>
                  </a:cubicBezTo>
                  <a:moveTo>
                    <a:pt x="73" y="110"/>
                  </a:moveTo>
                  <a:cubicBezTo>
                    <a:pt x="73" y="111"/>
                    <a:pt x="73" y="112"/>
                    <a:pt x="72" y="113"/>
                  </a:cubicBezTo>
                  <a:cubicBezTo>
                    <a:pt x="72" y="114"/>
                    <a:pt x="72" y="115"/>
                    <a:pt x="72" y="116"/>
                  </a:cubicBezTo>
                  <a:cubicBezTo>
                    <a:pt x="85" y="122"/>
                    <a:pt x="98" y="129"/>
                    <a:pt x="111" y="135"/>
                  </a:cubicBezTo>
                  <a:cubicBezTo>
                    <a:pt x="105" y="131"/>
                    <a:pt x="98" y="126"/>
                    <a:pt x="92" y="122"/>
                  </a:cubicBezTo>
                  <a:cubicBezTo>
                    <a:pt x="88" y="119"/>
                    <a:pt x="84" y="116"/>
                    <a:pt x="80" y="113"/>
                  </a:cubicBezTo>
                  <a:cubicBezTo>
                    <a:pt x="78" y="112"/>
                    <a:pt x="76" y="111"/>
                    <a:pt x="73" y="110"/>
                  </a:cubicBezTo>
                  <a:moveTo>
                    <a:pt x="174" y="109"/>
                  </a:moveTo>
                  <a:cubicBezTo>
                    <a:pt x="169" y="111"/>
                    <a:pt x="163" y="112"/>
                    <a:pt x="158" y="113"/>
                  </a:cubicBezTo>
                  <a:cubicBezTo>
                    <a:pt x="163" y="112"/>
                    <a:pt x="169" y="111"/>
                    <a:pt x="174" y="109"/>
                  </a:cubicBezTo>
                  <a:cubicBezTo>
                    <a:pt x="174" y="109"/>
                    <a:pt x="174" y="109"/>
                    <a:pt x="174" y="109"/>
                  </a:cubicBezTo>
                  <a:moveTo>
                    <a:pt x="98" y="109"/>
                  </a:moveTo>
                  <a:cubicBezTo>
                    <a:pt x="104" y="113"/>
                    <a:pt x="110" y="117"/>
                    <a:pt x="115" y="120"/>
                  </a:cubicBezTo>
                  <a:cubicBezTo>
                    <a:pt x="121" y="125"/>
                    <a:pt x="127" y="129"/>
                    <a:pt x="133" y="133"/>
                  </a:cubicBezTo>
                  <a:cubicBezTo>
                    <a:pt x="134" y="133"/>
                    <a:pt x="135" y="134"/>
                    <a:pt x="136" y="134"/>
                  </a:cubicBezTo>
                  <a:cubicBezTo>
                    <a:pt x="133" y="132"/>
                    <a:pt x="130" y="130"/>
                    <a:pt x="127" y="127"/>
                  </a:cubicBezTo>
                  <a:cubicBezTo>
                    <a:pt x="117" y="121"/>
                    <a:pt x="108" y="115"/>
                    <a:pt x="98" y="109"/>
                  </a:cubicBezTo>
                  <a:moveTo>
                    <a:pt x="143" y="122"/>
                  </a:moveTo>
                  <a:cubicBezTo>
                    <a:pt x="142" y="121"/>
                    <a:pt x="142" y="121"/>
                    <a:pt x="142" y="121"/>
                  </a:cubicBezTo>
                  <a:cubicBezTo>
                    <a:pt x="157" y="118"/>
                    <a:pt x="172" y="115"/>
                    <a:pt x="187" y="111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72" y="116"/>
                    <a:pt x="157" y="119"/>
                    <a:pt x="143" y="122"/>
                  </a:cubicBezTo>
                  <a:moveTo>
                    <a:pt x="197" y="106"/>
                  </a:moveTo>
                  <a:cubicBezTo>
                    <a:pt x="181" y="110"/>
                    <a:pt x="165" y="114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8"/>
                    <a:pt x="143" y="118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8"/>
                  </a:cubicBezTo>
                  <a:cubicBezTo>
                    <a:pt x="141" y="118"/>
                    <a:pt x="141" y="118"/>
                    <a:pt x="141" y="119"/>
                  </a:cubicBezTo>
                  <a:cubicBezTo>
                    <a:pt x="139" y="120"/>
                    <a:pt x="139" y="123"/>
                    <a:pt x="139" y="125"/>
                  </a:cubicBezTo>
                  <a:cubicBezTo>
                    <a:pt x="145" y="124"/>
                    <a:pt x="151" y="122"/>
                    <a:pt x="157" y="121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1" y="123"/>
                    <a:pt x="145" y="125"/>
                    <a:pt x="140" y="126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59" y="122"/>
                    <a:pt x="178" y="117"/>
                    <a:pt x="198" y="113"/>
                  </a:cubicBezTo>
                  <a:cubicBezTo>
                    <a:pt x="197" y="110"/>
                    <a:pt x="197" y="108"/>
                    <a:pt x="197" y="106"/>
                  </a:cubicBezTo>
                  <a:moveTo>
                    <a:pt x="196" y="105"/>
                  </a:moveTo>
                  <a:cubicBezTo>
                    <a:pt x="193" y="106"/>
                    <a:pt x="190" y="107"/>
                    <a:pt x="186" y="108"/>
                  </a:cubicBezTo>
                  <a:cubicBezTo>
                    <a:pt x="189" y="107"/>
                    <a:pt x="192" y="107"/>
                    <a:pt x="195" y="106"/>
                  </a:cubicBezTo>
                  <a:cubicBezTo>
                    <a:pt x="196" y="106"/>
                    <a:pt x="196" y="106"/>
                    <a:pt x="196" y="105"/>
                  </a:cubicBezTo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6" y="101"/>
                    <a:pt x="88" y="102"/>
                    <a:pt x="90" y="103"/>
                  </a:cubicBezTo>
                  <a:cubicBezTo>
                    <a:pt x="90" y="103"/>
                    <a:pt x="91" y="104"/>
                    <a:pt x="91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89" y="102"/>
                    <a:pt x="87" y="101"/>
                    <a:pt x="85" y="99"/>
                  </a:cubicBezTo>
                  <a:cubicBezTo>
                    <a:pt x="84" y="99"/>
                    <a:pt x="84" y="99"/>
                    <a:pt x="84" y="99"/>
                  </a:cubicBezTo>
                  <a:moveTo>
                    <a:pt x="189" y="92"/>
                  </a:moveTo>
                  <a:cubicBezTo>
                    <a:pt x="179" y="94"/>
                    <a:pt x="168" y="97"/>
                    <a:pt x="158" y="99"/>
                  </a:cubicBezTo>
                  <a:cubicBezTo>
                    <a:pt x="158" y="100"/>
                    <a:pt x="158" y="100"/>
                    <a:pt x="158" y="101"/>
                  </a:cubicBezTo>
                  <a:cubicBezTo>
                    <a:pt x="169" y="98"/>
                    <a:pt x="181" y="96"/>
                    <a:pt x="192" y="93"/>
                  </a:cubicBezTo>
                  <a:cubicBezTo>
                    <a:pt x="191" y="93"/>
                    <a:pt x="190" y="92"/>
                    <a:pt x="189" y="92"/>
                  </a:cubicBezTo>
                  <a:moveTo>
                    <a:pt x="173" y="84"/>
                  </a:moveTo>
                  <a:cubicBezTo>
                    <a:pt x="162" y="87"/>
                    <a:pt x="152" y="89"/>
                    <a:pt x="141" y="92"/>
                  </a:cubicBezTo>
                  <a:cubicBezTo>
                    <a:pt x="139" y="93"/>
                    <a:pt x="138" y="93"/>
                    <a:pt x="137" y="94"/>
                  </a:cubicBezTo>
                  <a:cubicBezTo>
                    <a:pt x="134" y="99"/>
                    <a:pt x="131" y="103"/>
                    <a:pt x="130" y="108"/>
                  </a:cubicBezTo>
                  <a:cubicBezTo>
                    <a:pt x="134" y="110"/>
                    <a:pt x="137" y="112"/>
                    <a:pt x="137" y="113"/>
                  </a:cubicBezTo>
                  <a:cubicBezTo>
                    <a:pt x="135" y="112"/>
                    <a:pt x="132" y="110"/>
                    <a:pt x="130" y="109"/>
                  </a:cubicBezTo>
                  <a:cubicBezTo>
                    <a:pt x="129" y="113"/>
                    <a:pt x="130" y="118"/>
                    <a:pt x="132" y="123"/>
                  </a:cubicBezTo>
                  <a:cubicBezTo>
                    <a:pt x="132" y="124"/>
                    <a:pt x="132" y="124"/>
                    <a:pt x="133" y="126"/>
                  </a:cubicBezTo>
                  <a:cubicBezTo>
                    <a:pt x="127" y="123"/>
                    <a:pt x="123" y="120"/>
                    <a:pt x="118" y="116"/>
                  </a:cubicBezTo>
                  <a:cubicBezTo>
                    <a:pt x="105" y="108"/>
                    <a:pt x="92" y="99"/>
                    <a:pt x="79" y="90"/>
                  </a:cubicBezTo>
                  <a:cubicBezTo>
                    <a:pt x="79" y="91"/>
                    <a:pt x="79" y="91"/>
                    <a:pt x="79" y="92"/>
                  </a:cubicBezTo>
                  <a:cubicBezTo>
                    <a:pt x="80" y="93"/>
                    <a:pt x="80" y="93"/>
                    <a:pt x="81" y="94"/>
                  </a:cubicBezTo>
                  <a:cubicBezTo>
                    <a:pt x="82" y="95"/>
                    <a:pt x="84" y="96"/>
                    <a:pt x="85" y="97"/>
                  </a:cubicBezTo>
                  <a:cubicBezTo>
                    <a:pt x="93" y="102"/>
                    <a:pt x="100" y="106"/>
                    <a:pt x="107" y="111"/>
                  </a:cubicBezTo>
                  <a:cubicBezTo>
                    <a:pt x="114" y="116"/>
                    <a:pt x="121" y="121"/>
                    <a:pt x="128" y="125"/>
                  </a:cubicBezTo>
                  <a:cubicBezTo>
                    <a:pt x="130" y="127"/>
                    <a:pt x="133" y="129"/>
                    <a:pt x="136" y="130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3" y="123"/>
                    <a:pt x="134" y="118"/>
                    <a:pt x="138" y="114"/>
                  </a:cubicBezTo>
                  <a:cubicBezTo>
                    <a:pt x="138" y="113"/>
                    <a:pt x="139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09"/>
                    <a:pt x="141" y="106"/>
                    <a:pt x="142" y="103"/>
                  </a:cubicBezTo>
                  <a:cubicBezTo>
                    <a:pt x="143" y="102"/>
                    <a:pt x="145" y="101"/>
                    <a:pt x="147" y="101"/>
                  </a:cubicBezTo>
                  <a:cubicBezTo>
                    <a:pt x="160" y="97"/>
                    <a:pt x="173" y="94"/>
                    <a:pt x="186" y="90"/>
                  </a:cubicBezTo>
                  <a:cubicBezTo>
                    <a:pt x="182" y="88"/>
                    <a:pt x="178" y="86"/>
                    <a:pt x="173" y="84"/>
                  </a:cubicBezTo>
                  <a:moveTo>
                    <a:pt x="135" y="238"/>
                  </a:moveTo>
                  <a:cubicBezTo>
                    <a:pt x="135" y="238"/>
                    <a:pt x="136" y="237"/>
                    <a:pt x="136" y="237"/>
                  </a:cubicBezTo>
                  <a:cubicBezTo>
                    <a:pt x="148" y="229"/>
                    <a:pt x="162" y="226"/>
                    <a:pt x="175" y="221"/>
                  </a:cubicBezTo>
                  <a:cubicBezTo>
                    <a:pt x="193" y="213"/>
                    <a:pt x="211" y="206"/>
                    <a:pt x="230" y="199"/>
                  </a:cubicBezTo>
                  <a:cubicBezTo>
                    <a:pt x="231" y="198"/>
                    <a:pt x="232" y="198"/>
                    <a:pt x="233" y="198"/>
                  </a:cubicBezTo>
                  <a:cubicBezTo>
                    <a:pt x="224" y="205"/>
                    <a:pt x="212" y="207"/>
                    <a:pt x="202" y="212"/>
                  </a:cubicBezTo>
                  <a:cubicBezTo>
                    <a:pt x="198" y="213"/>
                    <a:pt x="194" y="215"/>
                    <a:pt x="191" y="217"/>
                  </a:cubicBezTo>
                  <a:cubicBezTo>
                    <a:pt x="203" y="213"/>
                    <a:pt x="215" y="208"/>
                    <a:pt x="227" y="204"/>
                  </a:cubicBezTo>
                  <a:cubicBezTo>
                    <a:pt x="228" y="208"/>
                    <a:pt x="228" y="211"/>
                    <a:pt x="228" y="214"/>
                  </a:cubicBezTo>
                  <a:cubicBezTo>
                    <a:pt x="228" y="215"/>
                    <a:pt x="227" y="216"/>
                    <a:pt x="226" y="217"/>
                  </a:cubicBezTo>
                  <a:cubicBezTo>
                    <a:pt x="201" y="227"/>
                    <a:pt x="176" y="238"/>
                    <a:pt x="151" y="248"/>
                  </a:cubicBezTo>
                  <a:cubicBezTo>
                    <a:pt x="145" y="250"/>
                    <a:pt x="139" y="253"/>
                    <a:pt x="133" y="255"/>
                  </a:cubicBezTo>
                  <a:cubicBezTo>
                    <a:pt x="132" y="252"/>
                    <a:pt x="131" y="249"/>
                    <a:pt x="130" y="246"/>
                  </a:cubicBezTo>
                  <a:cubicBezTo>
                    <a:pt x="154" y="236"/>
                    <a:pt x="178" y="227"/>
                    <a:pt x="202" y="218"/>
                  </a:cubicBezTo>
                  <a:cubicBezTo>
                    <a:pt x="202" y="217"/>
                    <a:pt x="202" y="217"/>
                    <a:pt x="201" y="216"/>
                  </a:cubicBezTo>
                  <a:cubicBezTo>
                    <a:pt x="178" y="225"/>
                    <a:pt x="155" y="235"/>
                    <a:pt x="131" y="244"/>
                  </a:cubicBezTo>
                  <a:cubicBezTo>
                    <a:pt x="131" y="241"/>
                    <a:pt x="130" y="238"/>
                    <a:pt x="134" y="238"/>
                  </a:cubicBezTo>
                  <a:cubicBezTo>
                    <a:pt x="134" y="238"/>
                    <a:pt x="134" y="238"/>
                    <a:pt x="135" y="238"/>
                  </a:cubicBezTo>
                  <a:cubicBezTo>
                    <a:pt x="135" y="238"/>
                    <a:pt x="135" y="238"/>
                    <a:pt x="135" y="238"/>
                  </a:cubicBezTo>
                  <a:moveTo>
                    <a:pt x="228" y="190"/>
                  </a:moveTo>
                  <a:cubicBezTo>
                    <a:pt x="225" y="190"/>
                    <a:pt x="223" y="187"/>
                    <a:pt x="220" y="186"/>
                  </a:cubicBezTo>
                  <a:cubicBezTo>
                    <a:pt x="219" y="185"/>
                    <a:pt x="218" y="183"/>
                    <a:pt x="218" y="182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23" y="183"/>
                    <a:pt x="228" y="186"/>
                    <a:pt x="232" y="188"/>
                  </a:cubicBezTo>
                  <a:cubicBezTo>
                    <a:pt x="231" y="189"/>
                    <a:pt x="229" y="190"/>
                    <a:pt x="228" y="190"/>
                  </a:cubicBezTo>
                  <a:moveTo>
                    <a:pt x="16" y="158"/>
                  </a:moveTo>
                  <a:cubicBezTo>
                    <a:pt x="19" y="158"/>
                    <a:pt x="20" y="156"/>
                    <a:pt x="22" y="153"/>
                  </a:cubicBezTo>
                  <a:cubicBezTo>
                    <a:pt x="26" y="157"/>
                    <a:pt x="29" y="161"/>
                    <a:pt x="33" y="165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29" y="164"/>
                    <a:pt x="25" y="162"/>
                    <a:pt x="20" y="160"/>
                  </a:cubicBezTo>
                  <a:cubicBezTo>
                    <a:pt x="21" y="161"/>
                    <a:pt x="21" y="162"/>
                    <a:pt x="22" y="162"/>
                  </a:cubicBezTo>
                  <a:cubicBezTo>
                    <a:pt x="23" y="163"/>
                    <a:pt x="25" y="165"/>
                    <a:pt x="26" y="165"/>
                  </a:cubicBezTo>
                  <a:cubicBezTo>
                    <a:pt x="40" y="172"/>
                    <a:pt x="48" y="184"/>
                    <a:pt x="57" y="194"/>
                  </a:cubicBezTo>
                  <a:cubicBezTo>
                    <a:pt x="66" y="205"/>
                    <a:pt x="75" y="215"/>
                    <a:pt x="84" y="226"/>
                  </a:cubicBezTo>
                  <a:cubicBezTo>
                    <a:pt x="86" y="228"/>
                    <a:pt x="88" y="229"/>
                    <a:pt x="91" y="229"/>
                  </a:cubicBezTo>
                  <a:cubicBezTo>
                    <a:pt x="93" y="229"/>
                    <a:pt x="94" y="229"/>
                    <a:pt x="95" y="229"/>
                  </a:cubicBezTo>
                  <a:cubicBezTo>
                    <a:pt x="104" y="226"/>
                    <a:pt x="112" y="224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2" y="222"/>
                    <a:pt x="123" y="223"/>
                    <a:pt x="124" y="223"/>
                  </a:cubicBezTo>
                  <a:cubicBezTo>
                    <a:pt x="126" y="223"/>
                    <a:pt x="128" y="224"/>
                    <a:pt x="129" y="225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3"/>
                    <a:pt x="128" y="222"/>
                    <a:pt x="126" y="221"/>
                  </a:cubicBezTo>
                  <a:cubicBezTo>
                    <a:pt x="144" y="217"/>
                    <a:pt x="161" y="213"/>
                    <a:pt x="178" y="209"/>
                  </a:cubicBezTo>
                  <a:cubicBezTo>
                    <a:pt x="178" y="209"/>
                    <a:pt x="178" y="209"/>
                    <a:pt x="178" y="209"/>
                  </a:cubicBezTo>
                  <a:cubicBezTo>
                    <a:pt x="174" y="211"/>
                    <a:pt x="169" y="213"/>
                    <a:pt x="165" y="214"/>
                  </a:cubicBezTo>
                  <a:cubicBezTo>
                    <a:pt x="156" y="218"/>
                    <a:pt x="147" y="221"/>
                    <a:pt x="138" y="224"/>
                  </a:cubicBezTo>
                  <a:cubicBezTo>
                    <a:pt x="137" y="225"/>
                    <a:pt x="136" y="226"/>
                    <a:pt x="135" y="226"/>
                  </a:cubicBezTo>
                  <a:cubicBezTo>
                    <a:pt x="134" y="227"/>
                    <a:pt x="132" y="227"/>
                    <a:pt x="131" y="227"/>
                  </a:cubicBezTo>
                  <a:cubicBezTo>
                    <a:pt x="131" y="227"/>
                    <a:pt x="131" y="227"/>
                    <a:pt x="131" y="227"/>
                  </a:cubicBezTo>
                  <a:cubicBezTo>
                    <a:pt x="130" y="227"/>
                    <a:pt x="129" y="227"/>
                    <a:pt x="128" y="227"/>
                  </a:cubicBezTo>
                  <a:cubicBezTo>
                    <a:pt x="126" y="227"/>
                    <a:pt x="125" y="228"/>
                    <a:pt x="123" y="230"/>
                  </a:cubicBezTo>
                  <a:cubicBezTo>
                    <a:pt x="120" y="238"/>
                    <a:pt x="118" y="246"/>
                    <a:pt x="120" y="255"/>
                  </a:cubicBezTo>
                  <a:cubicBezTo>
                    <a:pt x="119" y="254"/>
                    <a:pt x="118" y="253"/>
                    <a:pt x="116" y="253"/>
                  </a:cubicBezTo>
                  <a:cubicBezTo>
                    <a:pt x="100" y="241"/>
                    <a:pt x="83" y="230"/>
                    <a:pt x="66" y="218"/>
                  </a:cubicBezTo>
                  <a:cubicBezTo>
                    <a:pt x="55" y="210"/>
                    <a:pt x="44" y="203"/>
                    <a:pt x="33" y="195"/>
                  </a:cubicBezTo>
                  <a:cubicBezTo>
                    <a:pt x="27" y="191"/>
                    <a:pt x="21" y="187"/>
                    <a:pt x="15" y="183"/>
                  </a:cubicBezTo>
                  <a:cubicBezTo>
                    <a:pt x="13" y="181"/>
                    <a:pt x="10" y="179"/>
                    <a:pt x="9" y="176"/>
                  </a:cubicBezTo>
                  <a:cubicBezTo>
                    <a:pt x="7" y="170"/>
                    <a:pt x="7" y="165"/>
                    <a:pt x="10" y="159"/>
                  </a:cubicBezTo>
                  <a:cubicBezTo>
                    <a:pt x="11" y="158"/>
                    <a:pt x="12" y="157"/>
                    <a:pt x="13" y="157"/>
                  </a:cubicBezTo>
                  <a:cubicBezTo>
                    <a:pt x="14" y="157"/>
                    <a:pt x="14" y="157"/>
                    <a:pt x="14" y="157"/>
                  </a:cubicBezTo>
                  <a:cubicBezTo>
                    <a:pt x="15" y="158"/>
                    <a:pt x="15" y="158"/>
                    <a:pt x="16" y="158"/>
                  </a:cubicBezTo>
                  <a:moveTo>
                    <a:pt x="76" y="88"/>
                  </a:moveTo>
                  <a:cubicBezTo>
                    <a:pt x="62" y="79"/>
                    <a:pt x="49" y="70"/>
                    <a:pt x="35" y="61"/>
                  </a:cubicBezTo>
                  <a:cubicBezTo>
                    <a:pt x="32" y="59"/>
                    <a:pt x="29" y="57"/>
                    <a:pt x="26" y="55"/>
                  </a:cubicBezTo>
                  <a:cubicBezTo>
                    <a:pt x="25" y="54"/>
                    <a:pt x="24" y="53"/>
                    <a:pt x="24" y="52"/>
                  </a:cubicBezTo>
                  <a:cubicBezTo>
                    <a:pt x="22" y="44"/>
                    <a:pt x="21" y="37"/>
                    <a:pt x="25" y="30"/>
                  </a:cubicBezTo>
                  <a:cubicBezTo>
                    <a:pt x="26" y="28"/>
                    <a:pt x="27" y="27"/>
                    <a:pt x="29" y="27"/>
                  </a:cubicBezTo>
                  <a:cubicBezTo>
                    <a:pt x="47" y="23"/>
                    <a:pt x="65" y="19"/>
                    <a:pt x="83" y="16"/>
                  </a:cubicBezTo>
                  <a:cubicBezTo>
                    <a:pt x="99" y="12"/>
                    <a:pt x="114" y="9"/>
                    <a:pt x="130" y="6"/>
                  </a:cubicBezTo>
                  <a:cubicBezTo>
                    <a:pt x="133" y="5"/>
                    <a:pt x="135" y="5"/>
                    <a:pt x="137" y="5"/>
                  </a:cubicBezTo>
                  <a:cubicBezTo>
                    <a:pt x="140" y="5"/>
                    <a:pt x="143" y="6"/>
                    <a:pt x="146" y="7"/>
                  </a:cubicBezTo>
                  <a:cubicBezTo>
                    <a:pt x="183" y="26"/>
                    <a:pt x="220" y="43"/>
                    <a:pt x="257" y="61"/>
                  </a:cubicBezTo>
                  <a:cubicBezTo>
                    <a:pt x="258" y="62"/>
                    <a:pt x="258" y="62"/>
                    <a:pt x="259" y="63"/>
                  </a:cubicBezTo>
                  <a:cubicBezTo>
                    <a:pt x="238" y="68"/>
                    <a:pt x="218" y="73"/>
                    <a:pt x="198" y="78"/>
                  </a:cubicBezTo>
                  <a:cubicBezTo>
                    <a:pt x="191" y="80"/>
                    <a:pt x="184" y="81"/>
                    <a:pt x="177" y="83"/>
                  </a:cubicBezTo>
                  <a:cubicBezTo>
                    <a:pt x="181" y="85"/>
                    <a:pt x="186" y="87"/>
                    <a:pt x="190" y="89"/>
                  </a:cubicBezTo>
                  <a:cubicBezTo>
                    <a:pt x="203" y="86"/>
                    <a:pt x="215" y="83"/>
                    <a:pt x="228" y="80"/>
                  </a:cubicBezTo>
                  <a:cubicBezTo>
                    <a:pt x="236" y="77"/>
                    <a:pt x="245" y="75"/>
                    <a:pt x="254" y="73"/>
                  </a:cubicBezTo>
                  <a:cubicBezTo>
                    <a:pt x="253" y="76"/>
                    <a:pt x="251" y="78"/>
                    <a:pt x="248" y="79"/>
                  </a:cubicBezTo>
                  <a:cubicBezTo>
                    <a:pt x="229" y="83"/>
                    <a:pt x="211" y="87"/>
                    <a:pt x="193" y="91"/>
                  </a:cubicBezTo>
                  <a:cubicBezTo>
                    <a:pt x="194" y="91"/>
                    <a:pt x="195" y="92"/>
                    <a:pt x="196" y="92"/>
                  </a:cubicBezTo>
                  <a:cubicBezTo>
                    <a:pt x="215" y="88"/>
                    <a:pt x="233" y="84"/>
                    <a:pt x="252" y="80"/>
                  </a:cubicBezTo>
                  <a:cubicBezTo>
                    <a:pt x="252" y="84"/>
                    <a:pt x="252" y="87"/>
                    <a:pt x="253" y="92"/>
                  </a:cubicBezTo>
                  <a:cubicBezTo>
                    <a:pt x="235" y="96"/>
                    <a:pt x="218" y="100"/>
                    <a:pt x="201" y="104"/>
                  </a:cubicBezTo>
                  <a:cubicBezTo>
                    <a:pt x="200" y="105"/>
                    <a:pt x="200" y="106"/>
                    <a:pt x="200" y="108"/>
                  </a:cubicBezTo>
                  <a:cubicBezTo>
                    <a:pt x="200" y="109"/>
                    <a:pt x="200" y="110"/>
                    <a:pt x="202" y="110"/>
                  </a:cubicBezTo>
                  <a:cubicBezTo>
                    <a:pt x="204" y="111"/>
                    <a:pt x="206" y="112"/>
                    <a:pt x="208" y="113"/>
                  </a:cubicBezTo>
                  <a:cubicBezTo>
                    <a:pt x="209" y="113"/>
                    <a:pt x="210" y="114"/>
                    <a:pt x="210" y="114"/>
                  </a:cubicBezTo>
                  <a:cubicBezTo>
                    <a:pt x="211" y="114"/>
                    <a:pt x="212" y="114"/>
                    <a:pt x="214" y="114"/>
                  </a:cubicBezTo>
                  <a:cubicBezTo>
                    <a:pt x="212" y="114"/>
                    <a:pt x="211" y="115"/>
                    <a:pt x="209" y="115"/>
                  </a:cubicBezTo>
                  <a:cubicBezTo>
                    <a:pt x="209" y="115"/>
                    <a:pt x="209" y="116"/>
                    <a:pt x="209" y="116"/>
                  </a:cubicBezTo>
                  <a:cubicBezTo>
                    <a:pt x="208" y="116"/>
                    <a:pt x="208" y="117"/>
                    <a:pt x="208" y="117"/>
                  </a:cubicBezTo>
                  <a:cubicBezTo>
                    <a:pt x="207" y="119"/>
                    <a:pt x="207" y="122"/>
                    <a:pt x="206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26" y="117"/>
                    <a:pt x="246" y="110"/>
                    <a:pt x="266" y="103"/>
                  </a:cubicBezTo>
                  <a:cubicBezTo>
                    <a:pt x="267" y="103"/>
                    <a:pt x="268" y="103"/>
                    <a:pt x="269" y="103"/>
                  </a:cubicBezTo>
                  <a:cubicBezTo>
                    <a:pt x="266" y="108"/>
                    <a:pt x="264" y="114"/>
                    <a:pt x="257" y="117"/>
                  </a:cubicBezTo>
                  <a:cubicBezTo>
                    <a:pt x="234" y="125"/>
                    <a:pt x="212" y="133"/>
                    <a:pt x="189" y="141"/>
                  </a:cubicBezTo>
                  <a:cubicBezTo>
                    <a:pt x="189" y="142"/>
                    <a:pt x="190" y="143"/>
                    <a:pt x="192" y="144"/>
                  </a:cubicBezTo>
                  <a:cubicBezTo>
                    <a:pt x="193" y="145"/>
                    <a:pt x="194" y="145"/>
                    <a:pt x="195" y="146"/>
                  </a:cubicBezTo>
                  <a:cubicBezTo>
                    <a:pt x="195" y="147"/>
                    <a:pt x="196" y="147"/>
                    <a:pt x="195" y="148"/>
                  </a:cubicBezTo>
                  <a:cubicBezTo>
                    <a:pt x="195" y="148"/>
                    <a:pt x="195" y="149"/>
                    <a:pt x="194" y="149"/>
                  </a:cubicBezTo>
                  <a:cubicBezTo>
                    <a:pt x="192" y="150"/>
                    <a:pt x="189" y="151"/>
                    <a:pt x="186" y="152"/>
                  </a:cubicBezTo>
                  <a:cubicBezTo>
                    <a:pt x="186" y="152"/>
                    <a:pt x="185" y="152"/>
                    <a:pt x="185" y="153"/>
                  </a:cubicBezTo>
                  <a:cubicBezTo>
                    <a:pt x="184" y="153"/>
                    <a:pt x="184" y="154"/>
                    <a:pt x="183" y="154"/>
                  </a:cubicBezTo>
                  <a:cubicBezTo>
                    <a:pt x="183" y="154"/>
                    <a:pt x="182" y="155"/>
                    <a:pt x="181" y="155"/>
                  </a:cubicBezTo>
                  <a:cubicBezTo>
                    <a:pt x="182" y="156"/>
                    <a:pt x="182" y="156"/>
                    <a:pt x="183" y="156"/>
                  </a:cubicBezTo>
                  <a:cubicBezTo>
                    <a:pt x="188" y="155"/>
                    <a:pt x="193" y="154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5" y="152"/>
                    <a:pt x="192" y="152"/>
                    <a:pt x="189" y="153"/>
                  </a:cubicBezTo>
                  <a:cubicBezTo>
                    <a:pt x="203" y="146"/>
                    <a:pt x="218" y="142"/>
                    <a:pt x="233" y="139"/>
                  </a:cubicBezTo>
                  <a:cubicBezTo>
                    <a:pt x="232" y="143"/>
                    <a:pt x="231" y="145"/>
                    <a:pt x="227" y="146"/>
                  </a:cubicBezTo>
                  <a:cubicBezTo>
                    <a:pt x="220" y="146"/>
                    <a:pt x="213" y="149"/>
                    <a:pt x="207" y="150"/>
                  </a:cubicBezTo>
                  <a:cubicBezTo>
                    <a:pt x="207" y="151"/>
                    <a:pt x="207" y="151"/>
                    <a:pt x="207" y="152"/>
                  </a:cubicBezTo>
                  <a:cubicBezTo>
                    <a:pt x="213" y="150"/>
                    <a:pt x="220" y="149"/>
                    <a:pt x="227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8" y="148"/>
                    <a:pt x="230" y="148"/>
                    <a:pt x="231" y="149"/>
                  </a:cubicBezTo>
                  <a:cubicBezTo>
                    <a:pt x="230" y="150"/>
                    <a:pt x="229" y="151"/>
                    <a:pt x="228" y="151"/>
                  </a:cubicBezTo>
                  <a:cubicBezTo>
                    <a:pt x="216" y="154"/>
                    <a:pt x="203" y="157"/>
                    <a:pt x="191" y="160"/>
                  </a:cubicBezTo>
                  <a:cubicBezTo>
                    <a:pt x="192" y="161"/>
                    <a:pt x="192" y="161"/>
                    <a:pt x="192" y="161"/>
                  </a:cubicBezTo>
                  <a:cubicBezTo>
                    <a:pt x="192" y="161"/>
                    <a:pt x="193" y="162"/>
                    <a:pt x="193" y="162"/>
                  </a:cubicBezTo>
                  <a:cubicBezTo>
                    <a:pt x="205" y="159"/>
                    <a:pt x="218" y="156"/>
                    <a:pt x="231" y="153"/>
                  </a:cubicBezTo>
                  <a:cubicBezTo>
                    <a:pt x="231" y="153"/>
                    <a:pt x="231" y="154"/>
                    <a:pt x="231" y="154"/>
                  </a:cubicBezTo>
                  <a:cubicBezTo>
                    <a:pt x="230" y="155"/>
                    <a:pt x="228" y="156"/>
                    <a:pt x="227" y="156"/>
                  </a:cubicBezTo>
                  <a:cubicBezTo>
                    <a:pt x="215" y="159"/>
                    <a:pt x="203" y="163"/>
                    <a:pt x="191" y="166"/>
                  </a:cubicBezTo>
                  <a:cubicBezTo>
                    <a:pt x="190" y="167"/>
                    <a:pt x="189" y="168"/>
                    <a:pt x="188" y="169"/>
                  </a:cubicBezTo>
                  <a:cubicBezTo>
                    <a:pt x="186" y="171"/>
                    <a:pt x="187" y="172"/>
                    <a:pt x="188" y="174"/>
                  </a:cubicBezTo>
                  <a:cubicBezTo>
                    <a:pt x="190" y="175"/>
                    <a:pt x="191" y="175"/>
                    <a:pt x="192" y="176"/>
                  </a:cubicBezTo>
                  <a:cubicBezTo>
                    <a:pt x="194" y="178"/>
                    <a:pt x="194" y="179"/>
                    <a:pt x="192" y="181"/>
                  </a:cubicBezTo>
                  <a:cubicBezTo>
                    <a:pt x="199" y="179"/>
                    <a:pt x="206" y="178"/>
                    <a:pt x="213" y="177"/>
                  </a:cubicBezTo>
                  <a:cubicBezTo>
                    <a:pt x="213" y="180"/>
                    <a:pt x="213" y="182"/>
                    <a:pt x="212" y="184"/>
                  </a:cubicBezTo>
                  <a:cubicBezTo>
                    <a:pt x="212" y="185"/>
                    <a:pt x="211" y="186"/>
                    <a:pt x="209" y="186"/>
                  </a:cubicBezTo>
                  <a:cubicBezTo>
                    <a:pt x="200" y="188"/>
                    <a:pt x="190" y="189"/>
                    <a:pt x="181" y="191"/>
                  </a:cubicBezTo>
                  <a:cubicBezTo>
                    <a:pt x="180" y="191"/>
                    <a:pt x="179" y="192"/>
                    <a:pt x="179" y="192"/>
                  </a:cubicBezTo>
                  <a:cubicBezTo>
                    <a:pt x="179" y="193"/>
                    <a:pt x="179" y="193"/>
                    <a:pt x="179" y="193"/>
                  </a:cubicBezTo>
                  <a:cubicBezTo>
                    <a:pt x="190" y="191"/>
                    <a:pt x="202" y="189"/>
                    <a:pt x="213" y="187"/>
                  </a:cubicBezTo>
                  <a:cubicBezTo>
                    <a:pt x="213" y="188"/>
                    <a:pt x="213" y="188"/>
                    <a:pt x="213" y="189"/>
                  </a:cubicBezTo>
                  <a:cubicBezTo>
                    <a:pt x="211" y="189"/>
                    <a:pt x="208" y="190"/>
                    <a:pt x="205" y="191"/>
                  </a:cubicBezTo>
                  <a:cubicBezTo>
                    <a:pt x="171" y="199"/>
                    <a:pt x="137" y="207"/>
                    <a:pt x="103" y="215"/>
                  </a:cubicBezTo>
                  <a:cubicBezTo>
                    <a:pt x="101" y="215"/>
                    <a:pt x="99" y="215"/>
                    <a:pt x="97" y="216"/>
                  </a:cubicBezTo>
                  <a:cubicBezTo>
                    <a:pt x="96" y="216"/>
                    <a:pt x="96" y="217"/>
                    <a:pt x="95" y="217"/>
                  </a:cubicBezTo>
                  <a:cubicBezTo>
                    <a:pt x="93" y="217"/>
                    <a:pt x="92" y="215"/>
                    <a:pt x="91" y="212"/>
                  </a:cubicBezTo>
                  <a:cubicBezTo>
                    <a:pt x="112" y="208"/>
                    <a:pt x="134" y="206"/>
                    <a:pt x="155" y="199"/>
                  </a:cubicBezTo>
                  <a:cubicBezTo>
                    <a:pt x="151" y="200"/>
                    <a:pt x="146" y="200"/>
                    <a:pt x="142" y="201"/>
                  </a:cubicBezTo>
                  <a:cubicBezTo>
                    <a:pt x="140" y="202"/>
                    <a:pt x="138" y="203"/>
                    <a:pt x="135" y="204"/>
                  </a:cubicBezTo>
                  <a:cubicBezTo>
                    <a:pt x="135" y="204"/>
                    <a:pt x="134" y="204"/>
                    <a:pt x="133" y="204"/>
                  </a:cubicBezTo>
                  <a:cubicBezTo>
                    <a:pt x="132" y="204"/>
                    <a:pt x="132" y="204"/>
                    <a:pt x="131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0" y="204"/>
                    <a:pt x="129" y="204"/>
                    <a:pt x="128" y="204"/>
                  </a:cubicBezTo>
                  <a:cubicBezTo>
                    <a:pt x="116" y="206"/>
                    <a:pt x="104" y="208"/>
                    <a:pt x="92" y="210"/>
                  </a:cubicBezTo>
                  <a:cubicBezTo>
                    <a:pt x="92" y="210"/>
                    <a:pt x="92" y="210"/>
                    <a:pt x="91" y="210"/>
                  </a:cubicBezTo>
                  <a:cubicBezTo>
                    <a:pt x="91" y="210"/>
                    <a:pt x="89" y="209"/>
                    <a:pt x="89" y="209"/>
                  </a:cubicBezTo>
                  <a:cubicBezTo>
                    <a:pt x="90" y="205"/>
                    <a:pt x="90" y="202"/>
                    <a:pt x="91" y="199"/>
                  </a:cubicBezTo>
                  <a:cubicBezTo>
                    <a:pt x="91" y="198"/>
                    <a:pt x="92" y="197"/>
                    <a:pt x="92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3" y="197"/>
                    <a:pt x="94" y="198"/>
                    <a:pt x="95" y="198"/>
                  </a:cubicBezTo>
                  <a:cubicBezTo>
                    <a:pt x="97" y="198"/>
                    <a:pt x="99" y="197"/>
                    <a:pt x="101" y="196"/>
                  </a:cubicBezTo>
                  <a:cubicBezTo>
                    <a:pt x="103" y="195"/>
                    <a:pt x="105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9" y="194"/>
                    <a:pt x="109" y="194"/>
                    <a:pt x="110" y="194"/>
                  </a:cubicBezTo>
                  <a:cubicBezTo>
                    <a:pt x="110" y="194"/>
                    <a:pt x="110" y="194"/>
                    <a:pt x="111" y="194"/>
                  </a:cubicBezTo>
                  <a:cubicBezTo>
                    <a:pt x="113" y="194"/>
                    <a:pt x="115" y="194"/>
                    <a:pt x="116" y="197"/>
                  </a:cubicBezTo>
                  <a:cubicBezTo>
                    <a:pt x="109" y="198"/>
                    <a:pt x="103" y="199"/>
                    <a:pt x="96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105" y="200"/>
                    <a:pt x="114" y="199"/>
                    <a:pt x="123" y="198"/>
                  </a:cubicBezTo>
                  <a:cubicBezTo>
                    <a:pt x="112" y="191"/>
                    <a:pt x="102" y="184"/>
                    <a:pt x="92" y="176"/>
                  </a:cubicBezTo>
                  <a:cubicBezTo>
                    <a:pt x="87" y="173"/>
                    <a:pt x="81" y="169"/>
                    <a:pt x="76" y="165"/>
                  </a:cubicBezTo>
                  <a:cubicBezTo>
                    <a:pt x="84" y="172"/>
                    <a:pt x="93" y="178"/>
                    <a:pt x="101" y="185"/>
                  </a:cubicBezTo>
                  <a:cubicBezTo>
                    <a:pt x="97" y="186"/>
                    <a:pt x="94" y="187"/>
                    <a:pt x="90" y="188"/>
                  </a:cubicBezTo>
                  <a:cubicBezTo>
                    <a:pt x="89" y="188"/>
                    <a:pt x="88" y="189"/>
                    <a:pt x="87" y="190"/>
                  </a:cubicBezTo>
                  <a:cubicBezTo>
                    <a:pt x="81" y="197"/>
                    <a:pt x="79" y="205"/>
                    <a:pt x="82" y="214"/>
                  </a:cubicBezTo>
                  <a:cubicBezTo>
                    <a:pt x="82" y="214"/>
                    <a:pt x="82" y="215"/>
                    <a:pt x="82" y="216"/>
                  </a:cubicBezTo>
                  <a:cubicBezTo>
                    <a:pt x="78" y="211"/>
                    <a:pt x="74" y="207"/>
                    <a:pt x="70" y="202"/>
                  </a:cubicBezTo>
                  <a:cubicBezTo>
                    <a:pt x="62" y="193"/>
                    <a:pt x="54" y="183"/>
                    <a:pt x="46" y="173"/>
                  </a:cubicBezTo>
                  <a:cubicBezTo>
                    <a:pt x="40" y="166"/>
                    <a:pt x="33" y="158"/>
                    <a:pt x="27" y="150"/>
                  </a:cubicBezTo>
                  <a:cubicBezTo>
                    <a:pt x="22" y="145"/>
                    <a:pt x="18" y="140"/>
                    <a:pt x="14" y="134"/>
                  </a:cubicBezTo>
                  <a:cubicBezTo>
                    <a:pt x="10" y="129"/>
                    <a:pt x="11" y="124"/>
                    <a:pt x="13" y="118"/>
                  </a:cubicBezTo>
                  <a:cubicBezTo>
                    <a:pt x="27" y="128"/>
                    <a:pt x="42" y="138"/>
                    <a:pt x="55" y="150"/>
                  </a:cubicBezTo>
                  <a:cubicBezTo>
                    <a:pt x="67" y="161"/>
                    <a:pt x="78" y="174"/>
                    <a:pt x="90" y="187"/>
                  </a:cubicBezTo>
                  <a:cubicBezTo>
                    <a:pt x="91" y="186"/>
                    <a:pt x="91" y="186"/>
                    <a:pt x="92" y="185"/>
                  </a:cubicBezTo>
                  <a:cubicBezTo>
                    <a:pt x="86" y="178"/>
                    <a:pt x="80" y="171"/>
                    <a:pt x="74" y="164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3" y="163"/>
                    <a:pt x="72" y="162"/>
                    <a:pt x="70" y="161"/>
                  </a:cubicBezTo>
                  <a:cubicBezTo>
                    <a:pt x="69" y="161"/>
                    <a:pt x="69" y="160"/>
                    <a:pt x="68" y="159"/>
                  </a:cubicBezTo>
                  <a:cubicBezTo>
                    <a:pt x="68" y="156"/>
                    <a:pt x="67" y="154"/>
                    <a:pt x="67" y="152"/>
                  </a:cubicBezTo>
                  <a:cubicBezTo>
                    <a:pt x="65" y="150"/>
                    <a:pt x="63" y="148"/>
                    <a:pt x="61" y="147"/>
                  </a:cubicBezTo>
                  <a:cubicBezTo>
                    <a:pt x="46" y="135"/>
                    <a:pt x="31" y="124"/>
                    <a:pt x="17" y="112"/>
                  </a:cubicBezTo>
                  <a:cubicBezTo>
                    <a:pt x="10" y="107"/>
                    <a:pt x="9" y="100"/>
                    <a:pt x="10" y="93"/>
                  </a:cubicBezTo>
                  <a:cubicBezTo>
                    <a:pt x="11" y="89"/>
                    <a:pt x="13" y="86"/>
                    <a:pt x="15" y="82"/>
                  </a:cubicBezTo>
                  <a:cubicBezTo>
                    <a:pt x="15" y="89"/>
                    <a:pt x="21" y="90"/>
                    <a:pt x="25" y="92"/>
                  </a:cubicBezTo>
                  <a:cubicBezTo>
                    <a:pt x="33" y="98"/>
                    <a:pt x="41" y="104"/>
                    <a:pt x="48" y="109"/>
                  </a:cubicBezTo>
                  <a:cubicBezTo>
                    <a:pt x="56" y="115"/>
                    <a:pt x="63" y="120"/>
                    <a:pt x="70" y="125"/>
                  </a:cubicBezTo>
                  <a:cubicBezTo>
                    <a:pt x="70" y="123"/>
                    <a:pt x="70" y="121"/>
                    <a:pt x="69" y="118"/>
                  </a:cubicBezTo>
                  <a:cubicBezTo>
                    <a:pt x="64" y="114"/>
                    <a:pt x="58" y="110"/>
                    <a:pt x="53" y="106"/>
                  </a:cubicBezTo>
                  <a:cubicBezTo>
                    <a:pt x="58" y="109"/>
                    <a:pt x="63" y="111"/>
                    <a:pt x="69" y="114"/>
                  </a:cubicBezTo>
                  <a:cubicBezTo>
                    <a:pt x="69" y="112"/>
                    <a:pt x="69" y="110"/>
                    <a:pt x="70" y="108"/>
                  </a:cubicBezTo>
                  <a:cubicBezTo>
                    <a:pt x="69" y="108"/>
                    <a:pt x="68" y="107"/>
                    <a:pt x="67" y="106"/>
                  </a:cubicBezTo>
                  <a:cubicBezTo>
                    <a:pt x="58" y="102"/>
                    <a:pt x="49" y="98"/>
                    <a:pt x="40" y="93"/>
                  </a:cubicBezTo>
                  <a:cubicBezTo>
                    <a:pt x="35" y="91"/>
                    <a:pt x="30" y="88"/>
                    <a:pt x="25" y="86"/>
                  </a:cubicBezTo>
                  <a:cubicBezTo>
                    <a:pt x="20" y="83"/>
                    <a:pt x="19" y="73"/>
                    <a:pt x="23" y="70"/>
                  </a:cubicBezTo>
                  <a:cubicBezTo>
                    <a:pt x="26" y="68"/>
                    <a:pt x="31" y="70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5" y="66"/>
                    <a:pt x="35" y="66"/>
                  </a:cubicBezTo>
                  <a:cubicBezTo>
                    <a:pt x="39" y="69"/>
                    <a:pt x="43" y="71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2" y="72"/>
                    <a:pt x="37" y="70"/>
                    <a:pt x="32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71"/>
                    <a:pt x="36" y="72"/>
                    <a:pt x="38" y="74"/>
                  </a:cubicBezTo>
                  <a:cubicBezTo>
                    <a:pt x="53" y="80"/>
                    <a:pt x="67" y="88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9" y="95"/>
                    <a:pt x="77" y="94"/>
                    <a:pt x="76" y="92"/>
                  </a:cubicBezTo>
                  <a:cubicBezTo>
                    <a:pt x="76" y="91"/>
                    <a:pt x="76" y="89"/>
                    <a:pt x="76" y="88"/>
                  </a:cubicBezTo>
                  <a:moveTo>
                    <a:pt x="138" y="0"/>
                  </a:moveTo>
                  <a:cubicBezTo>
                    <a:pt x="138" y="0"/>
                    <a:pt x="137" y="0"/>
                    <a:pt x="137" y="0"/>
                  </a:cubicBezTo>
                  <a:cubicBezTo>
                    <a:pt x="128" y="2"/>
                    <a:pt x="119" y="4"/>
                    <a:pt x="110" y="5"/>
                  </a:cubicBezTo>
                  <a:cubicBezTo>
                    <a:pt x="84" y="11"/>
                    <a:pt x="58" y="16"/>
                    <a:pt x="31" y="21"/>
                  </a:cubicBezTo>
                  <a:cubicBezTo>
                    <a:pt x="24" y="22"/>
                    <a:pt x="21" y="26"/>
                    <a:pt x="18" y="31"/>
                  </a:cubicBezTo>
                  <a:cubicBezTo>
                    <a:pt x="15" y="38"/>
                    <a:pt x="16" y="45"/>
                    <a:pt x="18" y="51"/>
                  </a:cubicBezTo>
                  <a:cubicBezTo>
                    <a:pt x="19" y="56"/>
                    <a:pt x="23" y="58"/>
                    <a:pt x="26" y="60"/>
                  </a:cubicBezTo>
                  <a:cubicBezTo>
                    <a:pt x="26" y="61"/>
                    <a:pt x="27" y="61"/>
                    <a:pt x="28" y="61"/>
                  </a:cubicBezTo>
                  <a:cubicBezTo>
                    <a:pt x="26" y="63"/>
                    <a:pt x="25" y="63"/>
                    <a:pt x="24" y="63"/>
                  </a:cubicBezTo>
                  <a:cubicBezTo>
                    <a:pt x="22" y="64"/>
                    <a:pt x="20" y="64"/>
                    <a:pt x="19" y="65"/>
                  </a:cubicBezTo>
                  <a:cubicBezTo>
                    <a:pt x="17" y="68"/>
                    <a:pt x="16" y="71"/>
                    <a:pt x="15" y="74"/>
                  </a:cubicBezTo>
                  <a:cubicBezTo>
                    <a:pt x="14" y="75"/>
                    <a:pt x="14" y="76"/>
                    <a:pt x="13" y="77"/>
                  </a:cubicBezTo>
                  <a:cubicBezTo>
                    <a:pt x="11" y="78"/>
                    <a:pt x="8" y="79"/>
                    <a:pt x="7" y="81"/>
                  </a:cubicBezTo>
                  <a:cubicBezTo>
                    <a:pt x="4" y="87"/>
                    <a:pt x="2" y="94"/>
                    <a:pt x="4" y="101"/>
                  </a:cubicBezTo>
                  <a:cubicBezTo>
                    <a:pt x="6" y="108"/>
                    <a:pt x="7" y="114"/>
                    <a:pt x="6" y="121"/>
                  </a:cubicBezTo>
                  <a:cubicBezTo>
                    <a:pt x="4" y="131"/>
                    <a:pt x="8" y="139"/>
                    <a:pt x="15" y="145"/>
                  </a:cubicBezTo>
                  <a:cubicBezTo>
                    <a:pt x="16" y="146"/>
                    <a:pt x="17" y="149"/>
                    <a:pt x="16" y="149"/>
                  </a:cubicBezTo>
                  <a:cubicBezTo>
                    <a:pt x="15" y="150"/>
                    <a:pt x="13" y="152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1" y="151"/>
                    <a:pt x="10" y="151"/>
                    <a:pt x="9" y="151"/>
                  </a:cubicBezTo>
                  <a:cubicBezTo>
                    <a:pt x="6" y="151"/>
                    <a:pt x="5" y="153"/>
                    <a:pt x="4" y="155"/>
                  </a:cubicBezTo>
                  <a:cubicBezTo>
                    <a:pt x="0" y="164"/>
                    <a:pt x="0" y="172"/>
                    <a:pt x="2" y="181"/>
                  </a:cubicBezTo>
                  <a:cubicBezTo>
                    <a:pt x="3" y="183"/>
                    <a:pt x="5" y="185"/>
                    <a:pt x="6" y="186"/>
                  </a:cubicBezTo>
                  <a:cubicBezTo>
                    <a:pt x="20" y="196"/>
                    <a:pt x="34" y="206"/>
                    <a:pt x="48" y="215"/>
                  </a:cubicBezTo>
                  <a:cubicBezTo>
                    <a:pt x="73" y="233"/>
                    <a:pt x="98" y="250"/>
                    <a:pt x="123" y="268"/>
                  </a:cubicBezTo>
                  <a:cubicBezTo>
                    <a:pt x="125" y="269"/>
                    <a:pt x="127" y="269"/>
                    <a:pt x="128" y="269"/>
                  </a:cubicBezTo>
                  <a:cubicBezTo>
                    <a:pt x="130" y="269"/>
                    <a:pt x="131" y="269"/>
                    <a:pt x="133" y="268"/>
                  </a:cubicBezTo>
                  <a:cubicBezTo>
                    <a:pt x="140" y="265"/>
                    <a:pt x="148" y="262"/>
                    <a:pt x="156" y="259"/>
                  </a:cubicBezTo>
                  <a:cubicBezTo>
                    <a:pt x="185" y="247"/>
                    <a:pt x="213" y="235"/>
                    <a:pt x="241" y="223"/>
                  </a:cubicBezTo>
                  <a:cubicBezTo>
                    <a:pt x="247" y="221"/>
                    <a:pt x="247" y="218"/>
                    <a:pt x="242" y="215"/>
                  </a:cubicBezTo>
                  <a:cubicBezTo>
                    <a:pt x="240" y="213"/>
                    <a:pt x="237" y="212"/>
                    <a:pt x="235" y="210"/>
                  </a:cubicBezTo>
                  <a:cubicBezTo>
                    <a:pt x="232" y="208"/>
                    <a:pt x="231" y="204"/>
                    <a:pt x="234" y="201"/>
                  </a:cubicBezTo>
                  <a:cubicBezTo>
                    <a:pt x="237" y="197"/>
                    <a:pt x="241" y="194"/>
                    <a:pt x="243" y="190"/>
                  </a:cubicBezTo>
                  <a:cubicBezTo>
                    <a:pt x="244" y="189"/>
                    <a:pt x="243" y="187"/>
                    <a:pt x="242" y="185"/>
                  </a:cubicBezTo>
                  <a:cubicBezTo>
                    <a:pt x="241" y="184"/>
                    <a:pt x="239" y="184"/>
                    <a:pt x="237" y="183"/>
                  </a:cubicBezTo>
                  <a:cubicBezTo>
                    <a:pt x="232" y="180"/>
                    <a:pt x="227" y="178"/>
                    <a:pt x="221" y="175"/>
                  </a:cubicBezTo>
                  <a:cubicBezTo>
                    <a:pt x="223" y="173"/>
                    <a:pt x="224" y="173"/>
                    <a:pt x="225" y="172"/>
                  </a:cubicBezTo>
                  <a:cubicBezTo>
                    <a:pt x="226" y="171"/>
                    <a:pt x="227" y="170"/>
                    <a:pt x="228" y="170"/>
                  </a:cubicBezTo>
                  <a:cubicBezTo>
                    <a:pt x="229" y="169"/>
                    <a:pt x="230" y="168"/>
                    <a:pt x="231" y="167"/>
                  </a:cubicBezTo>
                  <a:cubicBezTo>
                    <a:pt x="236" y="166"/>
                    <a:pt x="241" y="164"/>
                    <a:pt x="246" y="163"/>
                  </a:cubicBezTo>
                  <a:cubicBezTo>
                    <a:pt x="247" y="162"/>
                    <a:pt x="249" y="161"/>
                    <a:pt x="249" y="160"/>
                  </a:cubicBezTo>
                  <a:cubicBezTo>
                    <a:pt x="249" y="159"/>
                    <a:pt x="248" y="158"/>
                    <a:pt x="247" y="157"/>
                  </a:cubicBezTo>
                  <a:cubicBezTo>
                    <a:pt x="246" y="155"/>
                    <a:pt x="243" y="154"/>
                    <a:pt x="241" y="153"/>
                  </a:cubicBezTo>
                  <a:cubicBezTo>
                    <a:pt x="236" y="150"/>
                    <a:pt x="235" y="148"/>
                    <a:pt x="237" y="142"/>
                  </a:cubicBezTo>
                  <a:cubicBezTo>
                    <a:pt x="238" y="141"/>
                    <a:pt x="238" y="140"/>
                    <a:pt x="239" y="139"/>
                  </a:cubicBezTo>
                  <a:cubicBezTo>
                    <a:pt x="241" y="132"/>
                    <a:pt x="248" y="131"/>
                    <a:pt x="253" y="128"/>
                  </a:cubicBezTo>
                  <a:cubicBezTo>
                    <a:pt x="259" y="125"/>
                    <a:pt x="265" y="123"/>
                    <a:pt x="271" y="121"/>
                  </a:cubicBezTo>
                  <a:cubicBezTo>
                    <a:pt x="272" y="121"/>
                    <a:pt x="274" y="120"/>
                    <a:pt x="274" y="119"/>
                  </a:cubicBezTo>
                  <a:cubicBezTo>
                    <a:pt x="274" y="118"/>
                    <a:pt x="273" y="117"/>
                    <a:pt x="272" y="116"/>
                  </a:cubicBezTo>
                  <a:cubicBezTo>
                    <a:pt x="271" y="115"/>
                    <a:pt x="269" y="114"/>
                    <a:pt x="269" y="114"/>
                  </a:cubicBezTo>
                  <a:cubicBezTo>
                    <a:pt x="270" y="109"/>
                    <a:pt x="271" y="105"/>
                    <a:pt x="273" y="100"/>
                  </a:cubicBezTo>
                  <a:cubicBezTo>
                    <a:pt x="273" y="99"/>
                    <a:pt x="274" y="99"/>
                    <a:pt x="274" y="98"/>
                  </a:cubicBezTo>
                  <a:cubicBezTo>
                    <a:pt x="277" y="96"/>
                    <a:pt x="277" y="94"/>
                    <a:pt x="274" y="92"/>
                  </a:cubicBezTo>
                  <a:cubicBezTo>
                    <a:pt x="270" y="90"/>
                    <a:pt x="265" y="88"/>
                    <a:pt x="261" y="87"/>
                  </a:cubicBezTo>
                  <a:cubicBezTo>
                    <a:pt x="258" y="86"/>
                    <a:pt x="258" y="84"/>
                    <a:pt x="258" y="82"/>
                  </a:cubicBezTo>
                  <a:cubicBezTo>
                    <a:pt x="258" y="77"/>
                    <a:pt x="260" y="72"/>
                    <a:pt x="265" y="69"/>
                  </a:cubicBezTo>
                  <a:cubicBezTo>
                    <a:pt x="271" y="65"/>
                    <a:pt x="270" y="62"/>
                    <a:pt x="264" y="59"/>
                  </a:cubicBezTo>
                  <a:cubicBezTo>
                    <a:pt x="262" y="59"/>
                    <a:pt x="261" y="58"/>
                    <a:pt x="259" y="57"/>
                  </a:cubicBezTo>
                  <a:cubicBezTo>
                    <a:pt x="220" y="38"/>
                    <a:pt x="182" y="20"/>
                    <a:pt x="143" y="1"/>
                  </a:cubicBezTo>
                  <a:cubicBezTo>
                    <a:pt x="141" y="0"/>
                    <a:pt x="140" y="0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78"/>
            <p:cNvSpPr>
              <a:spLocks noEditPoints="1"/>
            </p:cNvSpPr>
            <p:nvPr userDrawn="1"/>
          </p:nvSpPr>
          <p:spPr bwMode="auto">
            <a:xfrm>
              <a:off x="2697163" y="1508125"/>
              <a:ext cx="261938" cy="153988"/>
            </a:xfrm>
            <a:custGeom>
              <a:avLst/>
              <a:gdLst>
                <a:gd name="T0" fmla="*/ 80 w 107"/>
                <a:gd name="T1" fmla="*/ 45 h 63"/>
                <a:gd name="T2" fmla="*/ 75 w 107"/>
                <a:gd name="T3" fmla="*/ 45 h 63"/>
                <a:gd name="T4" fmla="*/ 107 w 107"/>
                <a:gd name="T5" fmla="*/ 63 h 63"/>
                <a:gd name="T6" fmla="*/ 80 w 107"/>
                <a:gd name="T7" fmla="*/ 45 h 63"/>
                <a:gd name="T8" fmla="*/ 0 w 107"/>
                <a:gd name="T9" fmla="*/ 0 h 63"/>
                <a:gd name="T10" fmla="*/ 72 w 107"/>
                <a:gd name="T11" fmla="*/ 43 h 63"/>
                <a:gd name="T12" fmla="*/ 77 w 107"/>
                <a:gd name="T13" fmla="*/ 43 h 63"/>
                <a:gd name="T14" fmla="*/ 0 w 107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63">
                  <a:moveTo>
                    <a:pt x="80" y="45"/>
                  </a:moveTo>
                  <a:cubicBezTo>
                    <a:pt x="78" y="45"/>
                    <a:pt x="77" y="45"/>
                    <a:pt x="75" y="45"/>
                  </a:cubicBezTo>
                  <a:cubicBezTo>
                    <a:pt x="86" y="51"/>
                    <a:pt x="97" y="57"/>
                    <a:pt x="107" y="63"/>
                  </a:cubicBezTo>
                  <a:cubicBezTo>
                    <a:pt x="106" y="62"/>
                    <a:pt x="95" y="54"/>
                    <a:pt x="80" y="45"/>
                  </a:cubicBezTo>
                  <a:moveTo>
                    <a:pt x="0" y="0"/>
                  </a:moveTo>
                  <a:cubicBezTo>
                    <a:pt x="24" y="15"/>
                    <a:pt x="48" y="29"/>
                    <a:pt x="72" y="43"/>
                  </a:cubicBezTo>
                  <a:cubicBezTo>
                    <a:pt x="74" y="43"/>
                    <a:pt x="75" y="43"/>
                    <a:pt x="77" y="43"/>
                  </a:cubicBezTo>
                  <a:cubicBezTo>
                    <a:pt x="46" y="24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79"/>
            <p:cNvSpPr>
              <a:spLocks noEditPoints="1"/>
            </p:cNvSpPr>
            <p:nvPr userDrawn="1"/>
          </p:nvSpPr>
          <p:spPr bwMode="auto">
            <a:xfrm>
              <a:off x="2982913" y="1654175"/>
              <a:ext cx="211138" cy="52388"/>
            </a:xfrm>
            <a:custGeom>
              <a:avLst/>
              <a:gdLst>
                <a:gd name="T0" fmla="*/ 53 w 86"/>
                <a:gd name="T1" fmla="*/ 7 h 21"/>
                <a:gd name="T2" fmla="*/ 0 w 86"/>
                <a:gd name="T3" fmla="*/ 19 h 21"/>
                <a:gd name="T4" fmla="*/ 0 w 86"/>
                <a:gd name="T5" fmla="*/ 21 h 21"/>
                <a:gd name="T6" fmla="*/ 29 w 86"/>
                <a:gd name="T7" fmla="*/ 15 h 21"/>
                <a:gd name="T8" fmla="*/ 55 w 86"/>
                <a:gd name="T9" fmla="*/ 9 h 21"/>
                <a:gd name="T10" fmla="*/ 54 w 86"/>
                <a:gd name="T11" fmla="*/ 8 h 21"/>
                <a:gd name="T12" fmla="*/ 53 w 86"/>
                <a:gd name="T13" fmla="*/ 7 h 21"/>
                <a:gd name="T14" fmla="*/ 86 w 86"/>
                <a:gd name="T15" fmla="*/ 0 h 21"/>
                <a:gd name="T16" fmla="*/ 57 w 86"/>
                <a:gd name="T17" fmla="*/ 7 h 21"/>
                <a:gd name="T18" fmla="*/ 57 w 86"/>
                <a:gd name="T19" fmla="*/ 7 h 21"/>
                <a:gd name="T20" fmla="*/ 60 w 86"/>
                <a:gd name="T21" fmla="*/ 8 h 21"/>
                <a:gd name="T22" fmla="*/ 86 w 86"/>
                <a:gd name="T23" fmla="*/ 2 h 21"/>
                <a:gd name="T24" fmla="*/ 86 w 8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21">
                  <a:moveTo>
                    <a:pt x="53" y="7"/>
                  </a:moveTo>
                  <a:cubicBezTo>
                    <a:pt x="35" y="11"/>
                    <a:pt x="17" y="15"/>
                    <a:pt x="0" y="19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0" y="19"/>
                    <a:pt x="19" y="17"/>
                    <a:pt x="29" y="15"/>
                  </a:cubicBezTo>
                  <a:cubicBezTo>
                    <a:pt x="37" y="13"/>
                    <a:pt x="46" y="11"/>
                    <a:pt x="55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3" y="8"/>
                    <a:pt x="53" y="7"/>
                  </a:cubicBezTo>
                  <a:moveTo>
                    <a:pt x="86" y="0"/>
                  </a:moveTo>
                  <a:cubicBezTo>
                    <a:pt x="76" y="3"/>
                    <a:pt x="66" y="5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7"/>
                    <a:pt x="59" y="8"/>
                    <a:pt x="60" y="8"/>
                  </a:cubicBezTo>
                  <a:cubicBezTo>
                    <a:pt x="68" y="6"/>
                    <a:pt x="77" y="4"/>
                    <a:pt x="86" y="2"/>
                  </a:cubicBezTo>
                  <a:cubicBezTo>
                    <a:pt x="86" y="2"/>
                    <a:pt x="86" y="1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80"/>
            <p:cNvSpPr>
              <a:spLocks/>
            </p:cNvSpPr>
            <p:nvPr userDrawn="1"/>
          </p:nvSpPr>
          <p:spPr bwMode="auto">
            <a:xfrm>
              <a:off x="2995613" y="1963738"/>
              <a:ext cx="171450" cy="73025"/>
            </a:xfrm>
            <a:custGeom>
              <a:avLst/>
              <a:gdLst>
                <a:gd name="T0" fmla="*/ 69 w 70"/>
                <a:gd name="T1" fmla="*/ 0 h 30"/>
                <a:gd name="T2" fmla="*/ 0 w 70"/>
                <a:gd name="T3" fmla="*/ 28 h 30"/>
                <a:gd name="T4" fmla="*/ 0 w 70"/>
                <a:gd name="T5" fmla="*/ 30 h 30"/>
                <a:gd name="T6" fmla="*/ 70 w 70"/>
                <a:gd name="T7" fmla="*/ 2 h 30"/>
                <a:gd name="T8" fmla="*/ 69 w 7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69" y="0"/>
                  </a:moveTo>
                  <a:cubicBezTo>
                    <a:pt x="46" y="10"/>
                    <a:pt x="23" y="19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4" y="20"/>
                    <a:pt x="47" y="11"/>
                    <a:pt x="70" y="2"/>
                  </a:cubicBezTo>
                  <a:cubicBezTo>
                    <a:pt x="70" y="1"/>
                    <a:pt x="69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81"/>
            <p:cNvSpPr>
              <a:spLocks/>
            </p:cNvSpPr>
            <p:nvPr userDrawn="1"/>
          </p:nvSpPr>
          <p:spPr bwMode="auto">
            <a:xfrm>
              <a:off x="3111500" y="1697038"/>
              <a:ext cx="158750" cy="60325"/>
            </a:xfrm>
            <a:custGeom>
              <a:avLst/>
              <a:gdLst>
                <a:gd name="T0" fmla="*/ 64 w 65"/>
                <a:gd name="T1" fmla="*/ 0 h 25"/>
                <a:gd name="T2" fmla="*/ 10 w 65"/>
                <a:gd name="T3" fmla="*/ 20 h 25"/>
                <a:gd name="T4" fmla="*/ 10 w 65"/>
                <a:gd name="T5" fmla="*/ 21 h 25"/>
                <a:gd name="T6" fmla="*/ 9 w 65"/>
                <a:gd name="T7" fmla="*/ 22 h 25"/>
                <a:gd name="T8" fmla="*/ 0 w 65"/>
                <a:gd name="T9" fmla="*/ 25 h 25"/>
                <a:gd name="T10" fmla="*/ 0 w 65"/>
                <a:gd name="T11" fmla="*/ 25 h 25"/>
                <a:gd name="T12" fmla="*/ 65 w 65"/>
                <a:gd name="T13" fmla="*/ 1 h 25"/>
                <a:gd name="T14" fmla="*/ 64 w 6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5">
                  <a:moveTo>
                    <a:pt x="64" y="0"/>
                  </a:moveTo>
                  <a:cubicBezTo>
                    <a:pt x="46" y="7"/>
                    <a:pt x="28" y="13"/>
                    <a:pt x="10" y="20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1"/>
                    <a:pt x="10" y="22"/>
                    <a:pt x="9" y="22"/>
                  </a:cubicBezTo>
                  <a:cubicBezTo>
                    <a:pt x="6" y="23"/>
                    <a:pt x="3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7"/>
                    <a:pt x="43" y="9"/>
                    <a:pt x="65" y="1"/>
                  </a:cubicBezTo>
                  <a:cubicBezTo>
                    <a:pt x="65" y="1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82"/>
            <p:cNvSpPr>
              <a:spLocks noEditPoints="1"/>
            </p:cNvSpPr>
            <p:nvPr userDrawn="1"/>
          </p:nvSpPr>
          <p:spPr bwMode="auto">
            <a:xfrm>
              <a:off x="3054350" y="1711325"/>
              <a:ext cx="206375" cy="77788"/>
            </a:xfrm>
            <a:custGeom>
              <a:avLst/>
              <a:gdLst>
                <a:gd name="T0" fmla="*/ 6 w 84"/>
                <a:gd name="T1" fmla="*/ 30 h 32"/>
                <a:gd name="T2" fmla="*/ 0 w 84"/>
                <a:gd name="T3" fmla="*/ 31 h 32"/>
                <a:gd name="T4" fmla="*/ 1 w 84"/>
                <a:gd name="T5" fmla="*/ 32 h 32"/>
                <a:gd name="T6" fmla="*/ 6 w 84"/>
                <a:gd name="T7" fmla="*/ 30 h 32"/>
                <a:gd name="T8" fmla="*/ 12 w 84"/>
                <a:gd name="T9" fmla="*/ 26 h 32"/>
                <a:gd name="T10" fmla="*/ 2 w 84"/>
                <a:gd name="T11" fmla="*/ 30 h 32"/>
                <a:gd name="T12" fmla="*/ 9 w 84"/>
                <a:gd name="T13" fmla="*/ 28 h 32"/>
                <a:gd name="T14" fmla="*/ 12 w 84"/>
                <a:gd name="T15" fmla="*/ 26 h 32"/>
                <a:gd name="T16" fmla="*/ 83 w 84"/>
                <a:gd name="T17" fmla="*/ 0 h 32"/>
                <a:gd name="T18" fmla="*/ 15 w 84"/>
                <a:gd name="T19" fmla="*/ 25 h 32"/>
                <a:gd name="T20" fmla="*/ 15 w 84"/>
                <a:gd name="T21" fmla="*/ 25 h 32"/>
                <a:gd name="T22" fmla="*/ 15 w 84"/>
                <a:gd name="T23" fmla="*/ 27 h 32"/>
                <a:gd name="T24" fmla="*/ 15 w 84"/>
                <a:gd name="T25" fmla="*/ 27 h 32"/>
                <a:gd name="T26" fmla="*/ 84 w 84"/>
                <a:gd name="T27" fmla="*/ 2 h 32"/>
                <a:gd name="T28" fmla="*/ 83 w 8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32">
                  <a:moveTo>
                    <a:pt x="6" y="30"/>
                  </a:moveTo>
                  <a:cubicBezTo>
                    <a:pt x="4" y="30"/>
                    <a:pt x="2" y="31"/>
                    <a:pt x="0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3" y="31"/>
                    <a:pt x="4" y="31"/>
                    <a:pt x="6" y="30"/>
                  </a:cubicBezTo>
                  <a:moveTo>
                    <a:pt x="12" y="26"/>
                  </a:moveTo>
                  <a:cubicBezTo>
                    <a:pt x="9" y="28"/>
                    <a:pt x="6" y="29"/>
                    <a:pt x="2" y="30"/>
                  </a:cubicBezTo>
                  <a:cubicBezTo>
                    <a:pt x="5" y="29"/>
                    <a:pt x="7" y="29"/>
                    <a:pt x="9" y="28"/>
                  </a:cubicBezTo>
                  <a:cubicBezTo>
                    <a:pt x="11" y="28"/>
                    <a:pt x="12" y="28"/>
                    <a:pt x="12" y="26"/>
                  </a:cubicBezTo>
                  <a:moveTo>
                    <a:pt x="83" y="0"/>
                  </a:moveTo>
                  <a:cubicBezTo>
                    <a:pt x="61" y="9"/>
                    <a:pt x="38" y="17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8" y="19"/>
                    <a:pt x="61" y="10"/>
                    <a:pt x="84" y="2"/>
                  </a:cubicBezTo>
                  <a:cubicBezTo>
                    <a:pt x="84" y="2"/>
                    <a:pt x="83" y="1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83"/>
            <p:cNvSpPr>
              <a:spLocks noEditPoints="1"/>
            </p:cNvSpPr>
            <p:nvPr userDrawn="1"/>
          </p:nvSpPr>
          <p:spPr bwMode="auto">
            <a:xfrm>
              <a:off x="2790825" y="1595438"/>
              <a:ext cx="349250" cy="338138"/>
            </a:xfrm>
            <a:custGeom>
              <a:avLst/>
              <a:gdLst>
                <a:gd name="T0" fmla="*/ 62 w 143"/>
                <a:gd name="T1" fmla="*/ 132 h 138"/>
                <a:gd name="T2" fmla="*/ 75 w 143"/>
                <a:gd name="T3" fmla="*/ 136 h 138"/>
                <a:gd name="T4" fmla="*/ 44 w 143"/>
                <a:gd name="T5" fmla="*/ 120 h 138"/>
                <a:gd name="T6" fmla="*/ 109 w 143"/>
                <a:gd name="T7" fmla="*/ 122 h 138"/>
                <a:gd name="T8" fmla="*/ 49 w 143"/>
                <a:gd name="T9" fmla="*/ 112 h 138"/>
                <a:gd name="T10" fmla="*/ 49 w 143"/>
                <a:gd name="T11" fmla="*/ 109 h 138"/>
                <a:gd name="T12" fmla="*/ 66 w 143"/>
                <a:gd name="T13" fmla="*/ 106 h 138"/>
                <a:gd name="T14" fmla="*/ 7 w 143"/>
                <a:gd name="T15" fmla="*/ 99 h 138"/>
                <a:gd name="T16" fmla="*/ 92 w 143"/>
                <a:gd name="T17" fmla="*/ 98 h 138"/>
                <a:gd name="T18" fmla="*/ 60 w 143"/>
                <a:gd name="T19" fmla="*/ 99 h 138"/>
                <a:gd name="T20" fmla="*/ 54 w 143"/>
                <a:gd name="T21" fmla="*/ 104 h 138"/>
                <a:gd name="T22" fmla="*/ 93 w 143"/>
                <a:gd name="T23" fmla="*/ 94 h 138"/>
                <a:gd name="T24" fmla="*/ 108 w 143"/>
                <a:gd name="T25" fmla="*/ 96 h 138"/>
                <a:gd name="T26" fmla="*/ 110 w 143"/>
                <a:gd name="T27" fmla="*/ 98 h 138"/>
                <a:gd name="T28" fmla="*/ 62 w 143"/>
                <a:gd name="T29" fmla="*/ 115 h 138"/>
                <a:gd name="T30" fmla="*/ 67 w 143"/>
                <a:gd name="T31" fmla="*/ 116 h 138"/>
                <a:gd name="T32" fmla="*/ 82 w 143"/>
                <a:gd name="T33" fmla="*/ 112 h 138"/>
                <a:gd name="T34" fmla="*/ 86 w 143"/>
                <a:gd name="T35" fmla="*/ 105 h 138"/>
                <a:gd name="T36" fmla="*/ 113 w 143"/>
                <a:gd name="T37" fmla="*/ 94 h 138"/>
                <a:gd name="T38" fmla="*/ 91 w 143"/>
                <a:gd name="T39" fmla="*/ 85 h 138"/>
                <a:gd name="T40" fmla="*/ 110 w 143"/>
                <a:gd name="T41" fmla="*/ 80 h 138"/>
                <a:gd name="T42" fmla="*/ 62 w 143"/>
                <a:gd name="T43" fmla="*/ 79 h 138"/>
                <a:gd name="T44" fmla="*/ 66 w 143"/>
                <a:gd name="T45" fmla="*/ 85 h 138"/>
                <a:gd name="T46" fmla="*/ 101 w 143"/>
                <a:gd name="T47" fmla="*/ 79 h 138"/>
                <a:gd name="T48" fmla="*/ 107 w 143"/>
                <a:gd name="T49" fmla="*/ 78 h 138"/>
                <a:gd name="T50" fmla="*/ 123 w 143"/>
                <a:gd name="T51" fmla="*/ 74 h 138"/>
                <a:gd name="T52" fmla="*/ 122 w 143"/>
                <a:gd name="T53" fmla="*/ 76 h 138"/>
                <a:gd name="T54" fmla="*/ 52 w 143"/>
                <a:gd name="T55" fmla="*/ 74 h 138"/>
                <a:gd name="T56" fmla="*/ 30 w 143"/>
                <a:gd name="T57" fmla="*/ 79 h 138"/>
                <a:gd name="T58" fmla="*/ 47 w 143"/>
                <a:gd name="T59" fmla="*/ 91 h 138"/>
                <a:gd name="T60" fmla="*/ 3 w 143"/>
                <a:gd name="T61" fmla="*/ 63 h 138"/>
                <a:gd name="T62" fmla="*/ 5 w 143"/>
                <a:gd name="T63" fmla="*/ 78 h 138"/>
                <a:gd name="T64" fmla="*/ 7 w 143"/>
                <a:gd name="T65" fmla="*/ 81 h 138"/>
                <a:gd name="T66" fmla="*/ 17 w 143"/>
                <a:gd name="T67" fmla="*/ 86 h 138"/>
                <a:gd name="T68" fmla="*/ 43 w 143"/>
                <a:gd name="T69" fmla="*/ 117 h 138"/>
                <a:gd name="T70" fmla="*/ 36 w 143"/>
                <a:gd name="T71" fmla="*/ 105 h 138"/>
                <a:gd name="T72" fmla="*/ 3 w 143"/>
                <a:gd name="T73" fmla="*/ 60 h 138"/>
                <a:gd name="T74" fmla="*/ 120 w 143"/>
                <a:gd name="T75" fmla="*/ 73 h 138"/>
                <a:gd name="T76" fmla="*/ 141 w 143"/>
                <a:gd name="T77" fmla="*/ 61 h 138"/>
                <a:gd name="T78" fmla="*/ 2 w 143"/>
                <a:gd name="T79" fmla="*/ 53 h 138"/>
                <a:gd name="T80" fmla="*/ 74 w 143"/>
                <a:gd name="T81" fmla="*/ 53 h 138"/>
                <a:gd name="T82" fmla="*/ 81 w 143"/>
                <a:gd name="T83" fmla="*/ 51 h 138"/>
                <a:gd name="T84" fmla="*/ 20 w 143"/>
                <a:gd name="T85" fmla="*/ 38 h 138"/>
                <a:gd name="T86" fmla="*/ 108 w 143"/>
                <a:gd name="T87" fmla="*/ 39 h 138"/>
                <a:gd name="T88" fmla="*/ 107 w 143"/>
                <a:gd name="T89" fmla="*/ 44 h 138"/>
                <a:gd name="T90" fmla="*/ 137 w 143"/>
                <a:gd name="T91" fmla="*/ 36 h 138"/>
                <a:gd name="T92" fmla="*/ 8 w 143"/>
                <a:gd name="T93" fmla="*/ 38 h 138"/>
                <a:gd name="T94" fmla="*/ 8 w 143"/>
                <a:gd name="T95" fmla="*/ 43 h 138"/>
                <a:gd name="T96" fmla="*/ 59 w 143"/>
                <a:gd name="T97" fmla="*/ 71 h 138"/>
                <a:gd name="T98" fmla="*/ 85 w 143"/>
                <a:gd name="T99" fmla="*/ 84 h 138"/>
                <a:gd name="T100" fmla="*/ 87 w 143"/>
                <a:gd name="T101" fmla="*/ 75 h 138"/>
                <a:gd name="T102" fmla="*/ 142 w 143"/>
                <a:gd name="T103" fmla="*/ 50 h 138"/>
                <a:gd name="T104" fmla="*/ 69 w 143"/>
                <a:gd name="T105" fmla="*/ 69 h 138"/>
                <a:gd name="T106" fmla="*/ 80 w 143"/>
                <a:gd name="T107" fmla="*/ 67 h 138"/>
                <a:gd name="T108" fmla="*/ 82 w 143"/>
                <a:gd name="T109" fmla="*/ 77 h 138"/>
                <a:gd name="T110" fmla="*/ 21 w 143"/>
                <a:gd name="T111" fmla="*/ 49 h 138"/>
                <a:gd name="T112" fmla="*/ 129 w 143"/>
                <a:gd name="T113" fmla="*/ 27 h 138"/>
                <a:gd name="T114" fmla="*/ 129 w 143"/>
                <a:gd name="T115" fmla="*/ 27 h 138"/>
                <a:gd name="T116" fmla="*/ 123 w 143"/>
                <a:gd name="T117" fmla="*/ 24 h 138"/>
                <a:gd name="T118" fmla="*/ 10 w 143"/>
                <a:gd name="T119" fmla="*/ 24 h 138"/>
                <a:gd name="T120" fmla="*/ 34 w 143"/>
                <a:gd name="T121" fmla="*/ 7 h 138"/>
                <a:gd name="T122" fmla="*/ 42 w 143"/>
                <a:gd name="T123" fmla="*/ 9 h 138"/>
                <a:gd name="T124" fmla="*/ 106 w 143"/>
                <a:gd name="T125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38">
                  <a:moveTo>
                    <a:pt x="102" y="125"/>
                  </a:moveTo>
                  <a:cubicBezTo>
                    <a:pt x="93" y="127"/>
                    <a:pt x="83" y="128"/>
                    <a:pt x="74" y="130"/>
                  </a:cubicBezTo>
                  <a:cubicBezTo>
                    <a:pt x="73" y="131"/>
                    <a:pt x="71" y="131"/>
                    <a:pt x="69" y="132"/>
                  </a:cubicBezTo>
                  <a:cubicBezTo>
                    <a:pt x="69" y="132"/>
                    <a:pt x="68" y="131"/>
                    <a:pt x="68" y="131"/>
                  </a:cubicBezTo>
                  <a:cubicBezTo>
                    <a:pt x="66" y="131"/>
                    <a:pt x="64" y="131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0" y="132"/>
                    <a:pt x="58" y="132"/>
                    <a:pt x="56" y="133"/>
                  </a:cubicBezTo>
                  <a:cubicBezTo>
                    <a:pt x="58" y="135"/>
                    <a:pt x="61" y="137"/>
                    <a:pt x="64" y="138"/>
                  </a:cubicBezTo>
                  <a:cubicBezTo>
                    <a:pt x="67" y="138"/>
                    <a:pt x="71" y="137"/>
                    <a:pt x="75" y="136"/>
                  </a:cubicBezTo>
                  <a:cubicBezTo>
                    <a:pt x="77" y="135"/>
                    <a:pt x="79" y="135"/>
                    <a:pt x="81" y="134"/>
                  </a:cubicBezTo>
                  <a:cubicBezTo>
                    <a:pt x="88" y="131"/>
                    <a:pt x="95" y="128"/>
                    <a:pt x="102" y="125"/>
                  </a:cubicBezTo>
                  <a:moveTo>
                    <a:pt x="41" y="118"/>
                  </a:moveTo>
                  <a:cubicBezTo>
                    <a:pt x="42" y="118"/>
                    <a:pt x="43" y="119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3" y="119"/>
                    <a:pt x="42" y="118"/>
                    <a:pt x="41" y="118"/>
                  </a:cubicBezTo>
                  <a:moveTo>
                    <a:pt x="125" y="116"/>
                  </a:moveTo>
                  <a:cubicBezTo>
                    <a:pt x="113" y="118"/>
                    <a:pt x="100" y="120"/>
                    <a:pt x="89" y="124"/>
                  </a:cubicBezTo>
                  <a:cubicBezTo>
                    <a:pt x="86" y="125"/>
                    <a:pt x="84" y="126"/>
                    <a:pt x="81" y="127"/>
                  </a:cubicBezTo>
                  <a:cubicBezTo>
                    <a:pt x="90" y="125"/>
                    <a:pt x="99" y="124"/>
                    <a:pt x="109" y="122"/>
                  </a:cubicBezTo>
                  <a:cubicBezTo>
                    <a:pt x="114" y="120"/>
                    <a:pt x="119" y="118"/>
                    <a:pt x="125" y="116"/>
                  </a:cubicBezTo>
                  <a:cubicBezTo>
                    <a:pt x="125" y="116"/>
                    <a:pt x="125" y="116"/>
                    <a:pt x="125" y="116"/>
                  </a:cubicBezTo>
                  <a:moveTo>
                    <a:pt x="50" y="112"/>
                  </a:moveTo>
                  <a:cubicBezTo>
                    <a:pt x="50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4"/>
                    <a:pt x="49" y="116"/>
                    <a:pt x="50" y="118"/>
                  </a:cubicBezTo>
                  <a:cubicBezTo>
                    <a:pt x="51" y="118"/>
                    <a:pt x="51" y="118"/>
                    <a:pt x="52" y="118"/>
                  </a:cubicBezTo>
                  <a:cubicBezTo>
                    <a:pt x="51" y="116"/>
                    <a:pt x="51" y="114"/>
                    <a:pt x="50" y="112"/>
                  </a:cubicBezTo>
                  <a:moveTo>
                    <a:pt x="49" y="108"/>
                  </a:moveTo>
                  <a:cubicBezTo>
                    <a:pt x="49" y="108"/>
                    <a:pt x="49" y="108"/>
                    <a:pt x="49" y="109"/>
                  </a:cubicBezTo>
                  <a:cubicBezTo>
                    <a:pt x="49" y="109"/>
                    <a:pt x="49" y="109"/>
                    <a:pt x="49" y="110"/>
                  </a:cubicBezTo>
                  <a:cubicBezTo>
                    <a:pt x="49" y="110"/>
                    <a:pt x="49" y="110"/>
                    <a:pt x="49" y="109"/>
                  </a:cubicBezTo>
                  <a:cubicBezTo>
                    <a:pt x="49" y="109"/>
                    <a:pt x="49" y="109"/>
                    <a:pt x="49" y="108"/>
                  </a:cubicBezTo>
                  <a:moveTo>
                    <a:pt x="80" y="103"/>
                  </a:moveTo>
                  <a:cubicBezTo>
                    <a:pt x="75" y="104"/>
                    <a:pt x="71" y="105"/>
                    <a:pt x="66" y="106"/>
                  </a:cubicBezTo>
                  <a:cubicBezTo>
                    <a:pt x="62" y="106"/>
                    <a:pt x="58" y="107"/>
                    <a:pt x="54" y="108"/>
                  </a:cubicBezTo>
                  <a:cubicBezTo>
                    <a:pt x="54" y="108"/>
                    <a:pt x="54" y="108"/>
                    <a:pt x="54" y="109"/>
                  </a:cubicBezTo>
                  <a:cubicBezTo>
                    <a:pt x="63" y="107"/>
                    <a:pt x="72" y="106"/>
                    <a:pt x="80" y="103"/>
                  </a:cubicBezTo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8" y="100"/>
                    <a:pt x="8" y="100"/>
                    <a:pt x="9" y="100"/>
                  </a:cubicBezTo>
                  <a:cubicBezTo>
                    <a:pt x="8" y="100"/>
                    <a:pt x="8" y="99"/>
                    <a:pt x="7" y="99"/>
                  </a:cubicBezTo>
                  <a:moveTo>
                    <a:pt x="102" y="95"/>
                  </a:moveTo>
                  <a:cubicBezTo>
                    <a:pt x="101" y="95"/>
                    <a:pt x="101" y="95"/>
                    <a:pt x="100" y="95"/>
                  </a:cubicBezTo>
                  <a:cubicBezTo>
                    <a:pt x="97" y="96"/>
                    <a:pt x="94" y="97"/>
                    <a:pt x="92" y="98"/>
                  </a:cubicBezTo>
                  <a:cubicBezTo>
                    <a:pt x="95" y="97"/>
                    <a:pt x="98" y="96"/>
                    <a:pt x="102" y="96"/>
                  </a:cubicBezTo>
                  <a:cubicBezTo>
                    <a:pt x="102" y="95"/>
                    <a:pt x="102" y="95"/>
                    <a:pt x="102" y="95"/>
                  </a:cubicBezTo>
                  <a:moveTo>
                    <a:pt x="87" y="93"/>
                  </a:moveTo>
                  <a:cubicBezTo>
                    <a:pt x="86" y="93"/>
                    <a:pt x="86" y="93"/>
                    <a:pt x="85" y="93"/>
                  </a:cubicBezTo>
                  <a:cubicBezTo>
                    <a:pt x="77" y="95"/>
                    <a:pt x="68" y="97"/>
                    <a:pt x="60" y="99"/>
                  </a:cubicBezTo>
                  <a:cubicBezTo>
                    <a:pt x="59" y="100"/>
                    <a:pt x="58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8" y="102"/>
                    <a:pt x="56" y="102"/>
                    <a:pt x="55" y="103"/>
                  </a:cubicBezTo>
                  <a:cubicBezTo>
                    <a:pt x="54" y="103"/>
                    <a:pt x="54" y="103"/>
                    <a:pt x="54" y="104"/>
                  </a:cubicBezTo>
                  <a:cubicBezTo>
                    <a:pt x="60" y="103"/>
                    <a:pt x="67" y="102"/>
                    <a:pt x="73" y="101"/>
                  </a:cubicBezTo>
                  <a:cubicBezTo>
                    <a:pt x="76" y="100"/>
                    <a:pt x="78" y="99"/>
                    <a:pt x="81" y="99"/>
                  </a:cubicBezTo>
                  <a:cubicBezTo>
                    <a:pt x="79" y="99"/>
                    <a:pt x="78" y="99"/>
                    <a:pt x="76" y="100"/>
                  </a:cubicBezTo>
                  <a:cubicBezTo>
                    <a:pt x="81" y="97"/>
                    <a:pt x="87" y="96"/>
                    <a:pt x="93" y="95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1" y="94"/>
                    <a:pt x="89" y="93"/>
                    <a:pt x="87" y="93"/>
                  </a:cubicBezTo>
                  <a:moveTo>
                    <a:pt x="116" y="91"/>
                  </a:moveTo>
                  <a:cubicBezTo>
                    <a:pt x="114" y="92"/>
                    <a:pt x="112" y="92"/>
                    <a:pt x="110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6"/>
                    <a:pt x="108" y="96"/>
                  </a:cubicBezTo>
                  <a:cubicBezTo>
                    <a:pt x="103" y="97"/>
                    <a:pt x="98" y="98"/>
                    <a:pt x="94" y="99"/>
                  </a:cubicBezTo>
                  <a:cubicBezTo>
                    <a:pt x="93" y="99"/>
                    <a:pt x="93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9"/>
                    <a:pt x="106" y="99"/>
                  </a:cubicBezTo>
                  <a:cubicBezTo>
                    <a:pt x="89" y="103"/>
                    <a:pt x="72" y="107"/>
                    <a:pt x="54" y="111"/>
                  </a:cubicBezTo>
                  <a:cubicBezTo>
                    <a:pt x="54" y="111"/>
                    <a:pt x="54" y="111"/>
                    <a:pt x="54" y="112"/>
                  </a:cubicBezTo>
                  <a:cubicBezTo>
                    <a:pt x="55" y="114"/>
                    <a:pt x="55" y="116"/>
                    <a:pt x="55" y="117"/>
                  </a:cubicBezTo>
                  <a:cubicBezTo>
                    <a:pt x="58" y="116"/>
                    <a:pt x="60" y="116"/>
                    <a:pt x="6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6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6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8" y="110"/>
                    <a:pt x="85" y="111"/>
                  </a:cubicBezTo>
                  <a:cubicBezTo>
                    <a:pt x="84" y="111"/>
                    <a:pt x="83" y="112"/>
                    <a:pt x="82" y="112"/>
                  </a:cubicBezTo>
                  <a:cubicBezTo>
                    <a:pt x="96" y="108"/>
                    <a:pt x="110" y="105"/>
                    <a:pt x="124" y="101"/>
                  </a:cubicBezTo>
                  <a:cubicBezTo>
                    <a:pt x="124" y="100"/>
                    <a:pt x="125" y="99"/>
                    <a:pt x="126" y="98"/>
                  </a:cubicBezTo>
                  <a:cubicBezTo>
                    <a:pt x="126" y="98"/>
                    <a:pt x="126" y="98"/>
                    <a:pt x="126" y="97"/>
                  </a:cubicBezTo>
                  <a:cubicBezTo>
                    <a:pt x="113" y="100"/>
                    <a:pt x="99" y="103"/>
                    <a:pt x="86" y="107"/>
                  </a:cubicBezTo>
                  <a:cubicBezTo>
                    <a:pt x="86" y="106"/>
                    <a:pt x="86" y="106"/>
                    <a:pt x="86" y="105"/>
                  </a:cubicBezTo>
                  <a:cubicBezTo>
                    <a:pt x="88" y="105"/>
                    <a:pt x="89" y="104"/>
                    <a:pt x="91" y="104"/>
                  </a:cubicBezTo>
                  <a:cubicBezTo>
                    <a:pt x="99" y="102"/>
                    <a:pt x="107" y="100"/>
                    <a:pt x="116" y="98"/>
                  </a:cubicBezTo>
                  <a:cubicBezTo>
                    <a:pt x="115" y="97"/>
                    <a:pt x="114" y="97"/>
                    <a:pt x="114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19" y="97"/>
                  </a:cubicBezTo>
                  <a:cubicBezTo>
                    <a:pt x="121" y="96"/>
                    <a:pt x="122" y="96"/>
                    <a:pt x="124" y="95"/>
                  </a:cubicBezTo>
                  <a:cubicBezTo>
                    <a:pt x="124" y="95"/>
                    <a:pt x="123" y="95"/>
                    <a:pt x="123" y="95"/>
                  </a:cubicBezTo>
                  <a:cubicBezTo>
                    <a:pt x="120" y="94"/>
                    <a:pt x="118" y="92"/>
                    <a:pt x="116" y="91"/>
                  </a:cubicBezTo>
                  <a:moveTo>
                    <a:pt x="91" y="85"/>
                  </a:moveTo>
                  <a:cubicBezTo>
                    <a:pt x="91" y="85"/>
                    <a:pt x="90" y="85"/>
                    <a:pt x="89" y="86"/>
                  </a:cubicBezTo>
                  <a:cubicBezTo>
                    <a:pt x="89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6"/>
                  </a:cubicBezTo>
                  <a:cubicBezTo>
                    <a:pt x="92" y="85"/>
                    <a:pt x="91" y="85"/>
                    <a:pt x="91" y="85"/>
                  </a:cubicBezTo>
                  <a:moveTo>
                    <a:pt x="110" y="80"/>
                  </a:moveTo>
                  <a:cubicBezTo>
                    <a:pt x="108" y="81"/>
                    <a:pt x="106" y="81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2"/>
                    <a:pt x="106" y="82"/>
                    <a:pt x="107" y="81"/>
                  </a:cubicBezTo>
                  <a:cubicBezTo>
                    <a:pt x="108" y="81"/>
                    <a:pt x="109" y="81"/>
                    <a:pt x="110" y="80"/>
                  </a:cubicBezTo>
                  <a:moveTo>
                    <a:pt x="62" y="79"/>
                  </a:moveTo>
                  <a:cubicBezTo>
                    <a:pt x="62" y="79"/>
                    <a:pt x="61" y="80"/>
                    <a:pt x="61" y="80"/>
                  </a:cubicBezTo>
                  <a:cubicBezTo>
                    <a:pt x="60" y="80"/>
                    <a:pt x="59" y="81"/>
                    <a:pt x="58" y="82"/>
                  </a:cubicBezTo>
                  <a:cubicBezTo>
                    <a:pt x="57" y="83"/>
                    <a:pt x="56" y="85"/>
                    <a:pt x="56" y="87"/>
                  </a:cubicBezTo>
                  <a:cubicBezTo>
                    <a:pt x="59" y="87"/>
                    <a:pt x="61" y="86"/>
                    <a:pt x="64" y="86"/>
                  </a:cubicBezTo>
                  <a:cubicBezTo>
                    <a:pt x="64" y="85"/>
                    <a:pt x="65" y="85"/>
                    <a:pt x="66" y="85"/>
                  </a:cubicBezTo>
                  <a:cubicBezTo>
                    <a:pt x="67" y="85"/>
                    <a:pt x="69" y="84"/>
                    <a:pt x="71" y="84"/>
                  </a:cubicBezTo>
                  <a:cubicBezTo>
                    <a:pt x="68" y="82"/>
                    <a:pt x="65" y="81"/>
                    <a:pt x="62" y="79"/>
                  </a:cubicBezTo>
                  <a:moveTo>
                    <a:pt x="102" y="78"/>
                  </a:moveTo>
                  <a:cubicBezTo>
                    <a:pt x="102" y="78"/>
                    <a:pt x="101" y="78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2" y="79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moveTo>
                    <a:pt x="110" y="77"/>
                  </a:moveTo>
                  <a:cubicBezTo>
                    <a:pt x="109" y="77"/>
                    <a:pt x="108" y="78"/>
                    <a:pt x="107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10" y="77"/>
                    <a:pt x="110" y="77"/>
                  </a:cubicBezTo>
                  <a:moveTo>
                    <a:pt x="123" y="74"/>
                  </a:moveTo>
                  <a:cubicBezTo>
                    <a:pt x="120" y="75"/>
                    <a:pt x="117" y="76"/>
                    <a:pt x="114" y="77"/>
                  </a:cubicBezTo>
                  <a:cubicBezTo>
                    <a:pt x="115" y="77"/>
                    <a:pt x="116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7"/>
                    <a:pt x="119" y="77"/>
                  </a:cubicBezTo>
                  <a:cubicBezTo>
                    <a:pt x="120" y="77"/>
                    <a:pt x="121" y="76"/>
                    <a:pt x="122" y="76"/>
                  </a:cubicBezTo>
                  <a:cubicBezTo>
                    <a:pt x="122" y="75"/>
                    <a:pt x="122" y="75"/>
                    <a:pt x="123" y="74"/>
                  </a:cubicBezTo>
                  <a:moveTo>
                    <a:pt x="44" y="70"/>
                  </a:moveTo>
                  <a:cubicBezTo>
                    <a:pt x="47" y="73"/>
                    <a:pt x="51" y="75"/>
                    <a:pt x="54" y="77"/>
                  </a:cubicBezTo>
                  <a:cubicBezTo>
                    <a:pt x="55" y="78"/>
                    <a:pt x="56" y="79"/>
                    <a:pt x="57" y="79"/>
                  </a:cubicBezTo>
                  <a:cubicBezTo>
                    <a:pt x="55" y="77"/>
                    <a:pt x="54" y="76"/>
                    <a:pt x="52" y="74"/>
                  </a:cubicBezTo>
                  <a:cubicBezTo>
                    <a:pt x="49" y="73"/>
                    <a:pt x="47" y="72"/>
                    <a:pt x="44" y="70"/>
                  </a:cubicBezTo>
                  <a:moveTo>
                    <a:pt x="14" y="62"/>
                  </a:moveTo>
                  <a:cubicBezTo>
                    <a:pt x="24" y="70"/>
                    <a:pt x="34" y="79"/>
                    <a:pt x="44" y="87"/>
                  </a:cubicBezTo>
                  <a:cubicBezTo>
                    <a:pt x="41" y="87"/>
                    <a:pt x="39" y="85"/>
                    <a:pt x="37" y="84"/>
                  </a:cubicBezTo>
                  <a:cubicBezTo>
                    <a:pt x="35" y="82"/>
                    <a:pt x="32" y="81"/>
                    <a:pt x="30" y="79"/>
                  </a:cubicBezTo>
                  <a:cubicBezTo>
                    <a:pt x="35" y="84"/>
                    <a:pt x="40" y="89"/>
                    <a:pt x="44" y="94"/>
                  </a:cubicBezTo>
                  <a:cubicBezTo>
                    <a:pt x="45" y="94"/>
                    <a:pt x="45" y="93"/>
                    <a:pt x="45" y="93"/>
                  </a:cubicBezTo>
                  <a:cubicBezTo>
                    <a:pt x="43" y="90"/>
                    <a:pt x="41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1" y="87"/>
                    <a:pt x="44" y="89"/>
                    <a:pt x="47" y="91"/>
                  </a:cubicBezTo>
                  <a:cubicBezTo>
                    <a:pt x="47" y="91"/>
                    <a:pt x="48" y="90"/>
                    <a:pt x="49" y="89"/>
                  </a:cubicBezTo>
                  <a:cubicBezTo>
                    <a:pt x="43" y="85"/>
                    <a:pt x="37" y="80"/>
                    <a:pt x="32" y="76"/>
                  </a:cubicBezTo>
                  <a:cubicBezTo>
                    <a:pt x="26" y="71"/>
                    <a:pt x="20" y="67"/>
                    <a:pt x="14" y="62"/>
                  </a:cubicBezTo>
                  <a:moveTo>
                    <a:pt x="3" y="60"/>
                  </a:moveTo>
                  <a:cubicBezTo>
                    <a:pt x="3" y="61"/>
                    <a:pt x="3" y="62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9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3" y="78"/>
                    <a:pt x="3" y="79"/>
                    <a:pt x="2" y="81"/>
                  </a:cubicBezTo>
                  <a:cubicBezTo>
                    <a:pt x="1" y="82"/>
                    <a:pt x="1" y="84"/>
                    <a:pt x="0" y="87"/>
                  </a:cubicBezTo>
                  <a:cubicBezTo>
                    <a:pt x="2" y="88"/>
                    <a:pt x="3" y="88"/>
                    <a:pt x="4" y="89"/>
                  </a:cubicBezTo>
                  <a:cubicBezTo>
                    <a:pt x="4" y="87"/>
                    <a:pt x="4" y="85"/>
                    <a:pt x="5" y="82"/>
                  </a:cubicBezTo>
                  <a:cubicBezTo>
                    <a:pt x="6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0" y="82"/>
                    <a:pt x="11" y="81"/>
                    <a:pt x="11" y="79"/>
                  </a:cubicBezTo>
                  <a:cubicBezTo>
                    <a:pt x="13" y="82"/>
                    <a:pt x="15" y="84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5"/>
                    <a:pt x="13" y="84"/>
                    <a:pt x="11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3" y="85"/>
                    <a:pt x="14" y="86"/>
                  </a:cubicBezTo>
                  <a:cubicBezTo>
                    <a:pt x="21" y="89"/>
                    <a:pt x="25" y="95"/>
                    <a:pt x="30" y="101"/>
                  </a:cubicBezTo>
                  <a:cubicBezTo>
                    <a:pt x="34" y="106"/>
                    <a:pt x="39" y="111"/>
                    <a:pt x="43" y="117"/>
                  </a:cubicBezTo>
                  <a:cubicBezTo>
                    <a:pt x="43" y="117"/>
                    <a:pt x="44" y="117"/>
                    <a:pt x="44" y="117"/>
                  </a:cubicBezTo>
                  <a:cubicBezTo>
                    <a:pt x="42" y="112"/>
                    <a:pt x="42" y="107"/>
                    <a:pt x="42" y="103"/>
                  </a:cubicBezTo>
                  <a:cubicBezTo>
                    <a:pt x="41" y="105"/>
                    <a:pt x="41" y="108"/>
                    <a:pt x="42" y="111"/>
                  </a:cubicBezTo>
                  <a:cubicBezTo>
                    <a:pt x="42" y="111"/>
                    <a:pt x="42" y="111"/>
                    <a:pt x="42" y="112"/>
                  </a:cubicBez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1" y="86"/>
                    <a:pt x="17" y="82"/>
                    <a:pt x="14" y="78"/>
                  </a:cubicBezTo>
                  <a:cubicBezTo>
                    <a:pt x="12" y="75"/>
                    <a:pt x="9" y="72"/>
                    <a:pt x="7" y="70"/>
                  </a:cubicBezTo>
                  <a:cubicBezTo>
                    <a:pt x="6" y="67"/>
                    <a:pt x="6" y="65"/>
                    <a:pt x="6" y="62"/>
                  </a:cubicBezTo>
                  <a:cubicBezTo>
                    <a:pt x="5" y="61"/>
                    <a:pt x="4" y="61"/>
                    <a:pt x="3" y="60"/>
                  </a:cubicBezTo>
                  <a:moveTo>
                    <a:pt x="139" y="59"/>
                  </a:moveTo>
                  <a:cubicBezTo>
                    <a:pt x="128" y="64"/>
                    <a:pt x="116" y="68"/>
                    <a:pt x="104" y="72"/>
                  </a:cubicBezTo>
                  <a:cubicBezTo>
                    <a:pt x="101" y="73"/>
                    <a:pt x="100" y="75"/>
                    <a:pt x="101" y="78"/>
                  </a:cubicBezTo>
                  <a:cubicBezTo>
                    <a:pt x="107" y="75"/>
                    <a:pt x="113" y="74"/>
                    <a:pt x="120" y="72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1" y="73"/>
                    <a:pt x="122" y="73"/>
                    <a:pt x="123" y="72"/>
                  </a:cubicBezTo>
                  <a:cubicBezTo>
                    <a:pt x="124" y="69"/>
                    <a:pt x="128" y="68"/>
                    <a:pt x="131" y="66"/>
                  </a:cubicBezTo>
                  <a:cubicBezTo>
                    <a:pt x="123" y="69"/>
                    <a:pt x="115" y="72"/>
                    <a:pt x="108" y="75"/>
                  </a:cubicBezTo>
                  <a:cubicBezTo>
                    <a:pt x="107" y="74"/>
                    <a:pt x="107" y="74"/>
                    <a:pt x="107" y="73"/>
                  </a:cubicBezTo>
                  <a:cubicBezTo>
                    <a:pt x="118" y="69"/>
                    <a:pt x="130" y="65"/>
                    <a:pt x="141" y="61"/>
                  </a:cubicBezTo>
                  <a:cubicBezTo>
                    <a:pt x="141" y="60"/>
                    <a:pt x="141" y="60"/>
                    <a:pt x="140" y="60"/>
                  </a:cubicBezTo>
                  <a:cubicBezTo>
                    <a:pt x="140" y="60"/>
                    <a:pt x="140" y="60"/>
                    <a:pt x="139" y="59"/>
                  </a:cubicBezTo>
                  <a:moveTo>
                    <a:pt x="2" y="49"/>
                  </a:moveTo>
                  <a:cubicBezTo>
                    <a:pt x="2" y="50"/>
                    <a:pt x="2" y="51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5"/>
                    <a:pt x="6" y="56"/>
                    <a:pt x="8" y="57"/>
                  </a:cubicBezTo>
                  <a:cubicBezTo>
                    <a:pt x="6" y="56"/>
                    <a:pt x="5" y="53"/>
                    <a:pt x="5" y="51"/>
                  </a:cubicBezTo>
                  <a:cubicBezTo>
                    <a:pt x="4" y="50"/>
                    <a:pt x="3" y="50"/>
                    <a:pt x="2" y="49"/>
                  </a:cubicBezTo>
                  <a:moveTo>
                    <a:pt x="91" y="48"/>
                  </a:moveTo>
                  <a:cubicBezTo>
                    <a:pt x="85" y="50"/>
                    <a:pt x="79" y="51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81" y="51"/>
                    <a:pt x="86" y="50"/>
                    <a:pt x="91" y="48"/>
                  </a:cubicBezTo>
                  <a:moveTo>
                    <a:pt x="119" y="43"/>
                  </a:moveTo>
                  <a:cubicBezTo>
                    <a:pt x="107" y="46"/>
                    <a:pt x="94" y="49"/>
                    <a:pt x="81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4" y="49"/>
                    <a:pt x="107" y="46"/>
                    <a:pt x="119" y="43"/>
                  </a:cubicBezTo>
                  <a:moveTo>
                    <a:pt x="17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8" y="37"/>
                    <a:pt x="19" y="38"/>
                    <a:pt x="20" y="38"/>
                  </a:cubicBezTo>
                  <a:cubicBezTo>
                    <a:pt x="24" y="40"/>
                    <a:pt x="28" y="42"/>
                    <a:pt x="31" y="44"/>
                  </a:cubicBezTo>
                  <a:cubicBezTo>
                    <a:pt x="29" y="42"/>
                    <a:pt x="26" y="40"/>
                    <a:pt x="23" y="38"/>
                  </a:cubicBezTo>
                  <a:cubicBezTo>
                    <a:pt x="21" y="37"/>
                    <a:pt x="19" y="36"/>
                    <a:pt x="17" y="36"/>
                  </a:cubicBezTo>
                  <a:moveTo>
                    <a:pt x="139" y="32"/>
                  </a:moveTo>
                  <a:cubicBezTo>
                    <a:pt x="128" y="35"/>
                    <a:pt x="118" y="37"/>
                    <a:pt x="108" y="39"/>
                  </a:cubicBezTo>
                  <a:cubicBezTo>
                    <a:pt x="106" y="40"/>
                    <a:pt x="104" y="40"/>
                    <a:pt x="102" y="40"/>
                  </a:cubicBezTo>
                  <a:cubicBezTo>
                    <a:pt x="92" y="43"/>
                    <a:pt x="83" y="45"/>
                    <a:pt x="73" y="48"/>
                  </a:cubicBezTo>
                  <a:cubicBezTo>
                    <a:pt x="73" y="49"/>
                    <a:pt x="73" y="50"/>
                    <a:pt x="73" y="51"/>
                  </a:cubicBezTo>
                  <a:cubicBezTo>
                    <a:pt x="85" y="48"/>
                    <a:pt x="96" y="45"/>
                    <a:pt x="107" y="43"/>
                  </a:cubicBezTo>
                  <a:cubicBezTo>
                    <a:pt x="107" y="43"/>
                    <a:pt x="107" y="44"/>
                    <a:pt x="107" y="44"/>
                  </a:cubicBezTo>
                  <a:cubicBezTo>
                    <a:pt x="111" y="43"/>
                    <a:pt x="114" y="42"/>
                    <a:pt x="118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1" y="39"/>
                    <a:pt x="130" y="40"/>
                    <a:pt x="129" y="40"/>
                  </a:cubicBezTo>
                  <a:cubicBezTo>
                    <a:pt x="131" y="40"/>
                    <a:pt x="132" y="40"/>
                    <a:pt x="134" y="39"/>
                  </a:cubicBezTo>
                  <a:cubicBezTo>
                    <a:pt x="134" y="38"/>
                    <a:pt x="135" y="37"/>
                    <a:pt x="137" y="36"/>
                  </a:cubicBezTo>
                  <a:cubicBezTo>
                    <a:pt x="139" y="35"/>
                    <a:pt x="139" y="33"/>
                    <a:pt x="139" y="32"/>
                  </a:cubicBezTo>
                  <a:moveTo>
                    <a:pt x="14" y="32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0" y="33"/>
                    <a:pt x="10" y="34"/>
                  </a:cubicBezTo>
                  <a:cubicBezTo>
                    <a:pt x="9" y="35"/>
                    <a:pt x="8" y="37"/>
                    <a:pt x="8" y="38"/>
                  </a:cubicBezTo>
                  <a:cubicBezTo>
                    <a:pt x="7" y="39"/>
                    <a:pt x="7" y="39"/>
                    <a:pt x="7" y="40"/>
                  </a:cubicBezTo>
                  <a:cubicBezTo>
                    <a:pt x="6" y="41"/>
                    <a:pt x="4" y="41"/>
                    <a:pt x="4" y="42"/>
                  </a:cubicBezTo>
                  <a:cubicBezTo>
                    <a:pt x="4" y="43"/>
                    <a:pt x="3" y="43"/>
                    <a:pt x="3" y="43"/>
                  </a:cubicBezTo>
                  <a:cubicBezTo>
                    <a:pt x="4" y="44"/>
                    <a:pt x="5" y="44"/>
                    <a:pt x="6" y="45"/>
                  </a:cubicBezTo>
                  <a:cubicBezTo>
                    <a:pt x="7" y="44"/>
                    <a:pt x="7" y="43"/>
                    <a:pt x="8" y="43"/>
                  </a:cubicBezTo>
                  <a:cubicBezTo>
                    <a:pt x="8" y="46"/>
                    <a:pt x="11" y="47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51"/>
                    <a:pt x="23" y="53"/>
                    <a:pt x="28" y="56"/>
                  </a:cubicBezTo>
                  <a:cubicBezTo>
                    <a:pt x="28" y="55"/>
                    <a:pt x="28" y="55"/>
                    <a:pt x="27" y="55"/>
                  </a:cubicBezTo>
                  <a:cubicBezTo>
                    <a:pt x="38" y="60"/>
                    <a:pt x="48" y="66"/>
                    <a:pt x="59" y="71"/>
                  </a:cubicBezTo>
                  <a:cubicBezTo>
                    <a:pt x="63" y="73"/>
                    <a:pt x="67" y="75"/>
                    <a:pt x="71" y="77"/>
                  </a:cubicBezTo>
                  <a:cubicBezTo>
                    <a:pt x="75" y="79"/>
                    <a:pt x="78" y="80"/>
                    <a:pt x="82" y="82"/>
                  </a:cubicBezTo>
                  <a:cubicBezTo>
                    <a:pt x="82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4" y="83"/>
                    <a:pt x="85" y="84"/>
                  </a:cubicBezTo>
                  <a:cubicBezTo>
                    <a:pt x="87" y="83"/>
                    <a:pt x="89" y="82"/>
                    <a:pt x="91" y="82"/>
                  </a:cubicBezTo>
                  <a:cubicBezTo>
                    <a:pt x="90" y="80"/>
                    <a:pt x="90" y="78"/>
                    <a:pt x="91" y="76"/>
                  </a:cubicBezTo>
                  <a:cubicBezTo>
                    <a:pt x="91" y="76"/>
                    <a:pt x="90" y="76"/>
                    <a:pt x="90" y="76"/>
                  </a:cubicBezTo>
                  <a:cubicBezTo>
                    <a:pt x="90" y="76"/>
                    <a:pt x="89" y="76"/>
                    <a:pt x="89" y="76"/>
                  </a:cubicBezTo>
                  <a:cubicBezTo>
                    <a:pt x="88" y="76"/>
                    <a:pt x="87" y="76"/>
                    <a:pt x="87" y="75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90" y="70"/>
                    <a:pt x="92" y="70"/>
                    <a:pt x="94" y="69"/>
                  </a:cubicBezTo>
                  <a:cubicBezTo>
                    <a:pt x="96" y="67"/>
                    <a:pt x="98" y="65"/>
                    <a:pt x="102" y="64"/>
                  </a:cubicBezTo>
                  <a:cubicBezTo>
                    <a:pt x="110" y="62"/>
                    <a:pt x="117" y="59"/>
                    <a:pt x="125" y="56"/>
                  </a:cubicBezTo>
                  <a:cubicBezTo>
                    <a:pt x="130" y="54"/>
                    <a:pt x="136" y="52"/>
                    <a:pt x="142" y="50"/>
                  </a:cubicBezTo>
                  <a:cubicBezTo>
                    <a:pt x="143" y="50"/>
                    <a:pt x="143" y="50"/>
                    <a:pt x="143" y="49"/>
                  </a:cubicBezTo>
                  <a:cubicBezTo>
                    <a:pt x="140" y="50"/>
                    <a:pt x="137" y="50"/>
                    <a:pt x="135" y="51"/>
                  </a:cubicBezTo>
                  <a:cubicBezTo>
                    <a:pt x="120" y="56"/>
                    <a:pt x="104" y="60"/>
                    <a:pt x="89" y="64"/>
                  </a:cubicBezTo>
                  <a:cubicBezTo>
                    <a:pt x="82" y="66"/>
                    <a:pt x="76" y="67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3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7" y="60"/>
                    <a:pt x="103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2" y="77"/>
                  </a:cubicBezTo>
                  <a:cubicBezTo>
                    <a:pt x="82" y="78"/>
                    <a:pt x="82" y="78"/>
                    <a:pt x="82" y="79"/>
                  </a:cubicBez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6" y="61"/>
                    <a:pt x="40" y="58"/>
                    <a:pt x="35" y="55"/>
                  </a:cubicBezTo>
                  <a:cubicBezTo>
                    <a:pt x="30" y="53"/>
                    <a:pt x="25" y="51"/>
                    <a:pt x="21" y="49"/>
                  </a:cubicBezTo>
                  <a:cubicBezTo>
                    <a:pt x="18" y="47"/>
                    <a:pt x="15" y="46"/>
                    <a:pt x="13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6" y="34"/>
                    <a:pt x="15" y="33"/>
                    <a:pt x="14" y="32"/>
                  </a:cubicBezTo>
                  <a:moveTo>
                    <a:pt x="129" y="27"/>
                  </a:moveTo>
                  <a:cubicBezTo>
                    <a:pt x="128" y="28"/>
                    <a:pt x="127" y="28"/>
                    <a:pt x="125" y="28"/>
                  </a:cubicBezTo>
                  <a:cubicBezTo>
                    <a:pt x="128" y="29"/>
                    <a:pt x="130" y="30"/>
                    <a:pt x="132" y="31"/>
                  </a:cubicBezTo>
                  <a:cubicBezTo>
                    <a:pt x="133" y="31"/>
                    <a:pt x="135" y="31"/>
                    <a:pt x="136" y="31"/>
                  </a:cubicBezTo>
                  <a:cubicBezTo>
                    <a:pt x="135" y="30"/>
                    <a:pt x="135" y="30"/>
                    <a:pt x="134" y="30"/>
                  </a:cubicBezTo>
                  <a:cubicBezTo>
                    <a:pt x="132" y="29"/>
                    <a:pt x="131" y="28"/>
                    <a:pt x="129" y="27"/>
                  </a:cubicBezTo>
                  <a:moveTo>
                    <a:pt x="123" y="24"/>
                  </a:moveTo>
                  <a:cubicBezTo>
                    <a:pt x="122" y="25"/>
                    <a:pt x="121" y="25"/>
                    <a:pt x="119" y="25"/>
                  </a:cubicBezTo>
                  <a:cubicBezTo>
                    <a:pt x="120" y="26"/>
                    <a:pt x="121" y="26"/>
                    <a:pt x="122" y="27"/>
                  </a:cubicBezTo>
                  <a:cubicBezTo>
                    <a:pt x="124" y="27"/>
                    <a:pt x="125" y="26"/>
                    <a:pt x="126" y="26"/>
                  </a:cubicBezTo>
                  <a:cubicBezTo>
                    <a:pt x="125" y="25"/>
                    <a:pt x="124" y="25"/>
                    <a:pt x="123" y="24"/>
                  </a:cubicBezTo>
                  <a:moveTo>
                    <a:pt x="34" y="7"/>
                  </a:moveTo>
                  <a:cubicBezTo>
                    <a:pt x="28" y="9"/>
                    <a:pt x="22" y="10"/>
                    <a:pt x="16" y="11"/>
                  </a:cubicBezTo>
                  <a:cubicBezTo>
                    <a:pt x="13" y="11"/>
                    <a:pt x="11" y="13"/>
                    <a:pt x="9" y="16"/>
                  </a:cubicBezTo>
                  <a:cubicBezTo>
                    <a:pt x="9" y="19"/>
                    <a:pt x="8" y="21"/>
                    <a:pt x="9" y="23"/>
                  </a:cubicBezTo>
                  <a:cubicBezTo>
                    <a:pt x="9" y="23"/>
                    <a:pt x="10" y="24"/>
                    <a:pt x="10" y="24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1" y="22"/>
                    <a:pt x="11" y="19"/>
                    <a:pt x="13" y="16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2" y="12"/>
                    <a:pt x="30" y="11"/>
                    <a:pt x="37" y="9"/>
                  </a:cubicBezTo>
                  <a:cubicBezTo>
                    <a:pt x="36" y="9"/>
                    <a:pt x="35" y="8"/>
                    <a:pt x="34" y="7"/>
                  </a:cubicBezTo>
                  <a:moveTo>
                    <a:pt x="7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2" y="2"/>
                    <a:pt x="57" y="3"/>
                  </a:cubicBezTo>
                  <a:cubicBezTo>
                    <a:pt x="51" y="4"/>
                    <a:pt x="45" y="5"/>
                    <a:pt x="39" y="7"/>
                  </a:cubicBezTo>
                  <a:cubicBezTo>
                    <a:pt x="40" y="7"/>
                    <a:pt x="41" y="8"/>
                    <a:pt x="42" y="9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70" y="3"/>
                    <a:pt x="71" y="3"/>
                  </a:cubicBezTo>
                  <a:cubicBezTo>
                    <a:pt x="72" y="3"/>
                    <a:pt x="74" y="3"/>
                    <a:pt x="76" y="4"/>
                  </a:cubicBezTo>
                  <a:cubicBezTo>
                    <a:pt x="86" y="9"/>
                    <a:pt x="96" y="14"/>
                    <a:pt x="106" y="19"/>
                  </a:cubicBezTo>
                  <a:cubicBezTo>
                    <a:pt x="107" y="19"/>
                    <a:pt x="109" y="18"/>
                    <a:pt x="110" y="18"/>
                  </a:cubicBezTo>
                  <a:cubicBezTo>
                    <a:pt x="98" y="12"/>
                    <a:pt x="86" y="7"/>
                    <a:pt x="74" y="1"/>
                  </a:cubicBezTo>
                  <a:cubicBezTo>
                    <a:pt x="73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84"/>
            <p:cNvSpPr>
              <a:spLocks noEditPoints="1"/>
            </p:cNvSpPr>
            <p:nvPr userDrawn="1"/>
          </p:nvSpPr>
          <p:spPr bwMode="auto">
            <a:xfrm>
              <a:off x="2790825" y="1639888"/>
              <a:ext cx="349250" cy="296863"/>
            </a:xfrm>
            <a:custGeom>
              <a:avLst/>
              <a:gdLst>
                <a:gd name="T0" fmla="*/ 68 w 143"/>
                <a:gd name="T1" fmla="*/ 121 h 121"/>
                <a:gd name="T2" fmla="*/ 74 w 143"/>
                <a:gd name="T3" fmla="*/ 112 h 121"/>
                <a:gd name="T4" fmla="*/ 67 w 143"/>
                <a:gd name="T5" fmla="*/ 98 h 121"/>
                <a:gd name="T6" fmla="*/ 50 w 143"/>
                <a:gd name="T7" fmla="*/ 94 h 121"/>
                <a:gd name="T8" fmla="*/ 54 w 143"/>
                <a:gd name="T9" fmla="*/ 90 h 121"/>
                <a:gd name="T10" fmla="*/ 55 w 143"/>
                <a:gd name="T11" fmla="*/ 85 h 121"/>
                <a:gd name="T12" fmla="*/ 124 w 143"/>
                <a:gd name="T13" fmla="*/ 83 h 121"/>
                <a:gd name="T14" fmla="*/ 67 w 143"/>
                <a:gd name="T15" fmla="*/ 100 h 121"/>
                <a:gd name="T16" fmla="*/ 67 w 143"/>
                <a:gd name="T17" fmla="*/ 109 h 121"/>
                <a:gd name="T18" fmla="*/ 70 w 143"/>
                <a:gd name="T19" fmla="*/ 105 h 121"/>
                <a:gd name="T20" fmla="*/ 104 w 143"/>
                <a:gd name="T21" fmla="*/ 92 h 121"/>
                <a:gd name="T22" fmla="*/ 89 w 143"/>
                <a:gd name="T23" fmla="*/ 106 h 121"/>
                <a:gd name="T24" fmla="*/ 124 w 143"/>
                <a:gd name="T25" fmla="*/ 83 h 121"/>
                <a:gd name="T26" fmla="*/ 100 w 143"/>
                <a:gd name="T27" fmla="*/ 77 h 121"/>
                <a:gd name="T28" fmla="*/ 116 w 143"/>
                <a:gd name="T29" fmla="*/ 80 h 121"/>
                <a:gd name="T30" fmla="*/ 125 w 143"/>
                <a:gd name="T31" fmla="*/ 78 h 121"/>
                <a:gd name="T32" fmla="*/ 48 w 143"/>
                <a:gd name="T33" fmla="*/ 78 h 121"/>
                <a:gd name="T34" fmla="*/ 7 w 143"/>
                <a:gd name="T35" fmla="*/ 81 h 121"/>
                <a:gd name="T36" fmla="*/ 62 w 143"/>
                <a:gd name="T37" fmla="*/ 114 h 121"/>
                <a:gd name="T38" fmla="*/ 34 w 143"/>
                <a:gd name="T39" fmla="*/ 95 h 121"/>
                <a:gd name="T40" fmla="*/ 0 w 143"/>
                <a:gd name="T41" fmla="*/ 69 h 121"/>
                <a:gd name="T42" fmla="*/ 90 w 143"/>
                <a:gd name="T43" fmla="*/ 68 h 121"/>
                <a:gd name="T44" fmla="*/ 64 w 143"/>
                <a:gd name="T45" fmla="*/ 71 h 121"/>
                <a:gd name="T46" fmla="*/ 62 w 143"/>
                <a:gd name="T47" fmla="*/ 80 h 121"/>
                <a:gd name="T48" fmla="*/ 110 w 143"/>
                <a:gd name="T49" fmla="*/ 62 h 121"/>
                <a:gd name="T50" fmla="*/ 92 w 143"/>
                <a:gd name="T51" fmla="*/ 68 h 121"/>
                <a:gd name="T52" fmla="*/ 65 w 143"/>
                <a:gd name="T53" fmla="*/ 77 h 121"/>
                <a:gd name="T54" fmla="*/ 58 w 143"/>
                <a:gd name="T55" fmla="*/ 78 h 121"/>
                <a:gd name="T56" fmla="*/ 47 w 143"/>
                <a:gd name="T57" fmla="*/ 79 h 121"/>
                <a:gd name="T58" fmla="*/ 49 w 143"/>
                <a:gd name="T59" fmla="*/ 100 h 121"/>
                <a:gd name="T60" fmla="*/ 49 w 143"/>
                <a:gd name="T61" fmla="*/ 91 h 121"/>
                <a:gd name="T62" fmla="*/ 49 w 143"/>
                <a:gd name="T63" fmla="*/ 84 h 121"/>
                <a:gd name="T64" fmla="*/ 57 w 143"/>
                <a:gd name="T65" fmla="*/ 82 h 121"/>
                <a:gd name="T66" fmla="*/ 93 w 143"/>
                <a:gd name="T67" fmla="*/ 76 h 121"/>
                <a:gd name="T68" fmla="*/ 114 w 143"/>
                <a:gd name="T69" fmla="*/ 72 h 121"/>
                <a:gd name="T70" fmla="*/ 128 w 143"/>
                <a:gd name="T71" fmla="*/ 65 h 121"/>
                <a:gd name="T72" fmla="*/ 71 w 143"/>
                <a:gd name="T73" fmla="*/ 59 h 121"/>
                <a:gd name="T74" fmla="*/ 82 w 143"/>
                <a:gd name="T75" fmla="*/ 64 h 121"/>
                <a:gd name="T76" fmla="*/ 6 w 143"/>
                <a:gd name="T77" fmla="*/ 44 h 121"/>
                <a:gd name="T78" fmla="*/ 44 w 143"/>
                <a:gd name="T79" fmla="*/ 69 h 121"/>
                <a:gd name="T80" fmla="*/ 142 w 143"/>
                <a:gd name="T81" fmla="*/ 32 h 121"/>
                <a:gd name="T82" fmla="*/ 139 w 143"/>
                <a:gd name="T83" fmla="*/ 35 h 121"/>
                <a:gd name="T84" fmla="*/ 101 w 143"/>
                <a:gd name="T85" fmla="*/ 61 h 121"/>
                <a:gd name="T86" fmla="*/ 139 w 143"/>
                <a:gd name="T87" fmla="*/ 41 h 121"/>
                <a:gd name="T88" fmla="*/ 13 w 143"/>
                <a:gd name="T89" fmla="*/ 30 h 121"/>
                <a:gd name="T90" fmla="*/ 13 w 143"/>
                <a:gd name="T91" fmla="*/ 30 h 121"/>
                <a:gd name="T92" fmla="*/ 6 w 143"/>
                <a:gd name="T93" fmla="*/ 27 h 121"/>
                <a:gd name="T94" fmla="*/ 129 w 143"/>
                <a:gd name="T95" fmla="*/ 9 h 121"/>
                <a:gd name="T96" fmla="*/ 14 w 143"/>
                <a:gd name="T97" fmla="*/ 14 h 121"/>
                <a:gd name="T98" fmla="*/ 24 w 143"/>
                <a:gd name="T99" fmla="*/ 20 h 121"/>
                <a:gd name="T100" fmla="*/ 69 w 143"/>
                <a:gd name="T101" fmla="*/ 51 h 121"/>
                <a:gd name="T102" fmla="*/ 143 w 143"/>
                <a:gd name="T103" fmla="*/ 31 h 121"/>
                <a:gd name="T104" fmla="*/ 129 w 143"/>
                <a:gd name="T105" fmla="*/ 22 h 121"/>
                <a:gd name="T106" fmla="*/ 130 w 143"/>
                <a:gd name="T107" fmla="*/ 23 h 121"/>
                <a:gd name="T108" fmla="*/ 90 w 143"/>
                <a:gd name="T109" fmla="*/ 38 h 121"/>
                <a:gd name="T110" fmla="*/ 91 w 143"/>
                <a:gd name="T111" fmla="*/ 30 h 121"/>
                <a:gd name="T112" fmla="*/ 73 w 143"/>
                <a:gd name="T113" fmla="*/ 30 h 121"/>
                <a:gd name="T114" fmla="*/ 40 w 143"/>
                <a:gd name="T115" fmla="*/ 28 h 121"/>
                <a:gd name="T116" fmla="*/ 10 w 143"/>
                <a:gd name="T117" fmla="*/ 6 h 121"/>
                <a:gd name="T118" fmla="*/ 123 w 143"/>
                <a:gd name="T11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3" h="121">
                  <a:moveTo>
                    <a:pt x="75" y="118"/>
                  </a:moveTo>
                  <a:cubicBezTo>
                    <a:pt x="71" y="119"/>
                    <a:pt x="67" y="120"/>
                    <a:pt x="64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5" y="121"/>
                    <a:pt x="65" y="121"/>
                    <a:pt x="66" y="121"/>
                  </a:cubicBezTo>
                  <a:cubicBezTo>
                    <a:pt x="67" y="121"/>
                    <a:pt x="68" y="121"/>
                    <a:pt x="68" y="121"/>
                  </a:cubicBezTo>
                  <a:cubicBezTo>
                    <a:pt x="71" y="120"/>
                    <a:pt x="73" y="119"/>
                    <a:pt x="75" y="118"/>
                  </a:cubicBezTo>
                  <a:moveTo>
                    <a:pt x="109" y="104"/>
                  </a:moveTo>
                  <a:cubicBezTo>
                    <a:pt x="99" y="106"/>
                    <a:pt x="90" y="107"/>
                    <a:pt x="81" y="109"/>
                  </a:cubicBezTo>
                  <a:cubicBezTo>
                    <a:pt x="80" y="109"/>
                    <a:pt x="79" y="110"/>
                    <a:pt x="78" y="110"/>
                  </a:cubicBezTo>
                  <a:cubicBezTo>
                    <a:pt x="77" y="111"/>
                    <a:pt x="75" y="111"/>
                    <a:pt x="74" y="112"/>
                  </a:cubicBezTo>
                  <a:cubicBezTo>
                    <a:pt x="83" y="110"/>
                    <a:pt x="93" y="109"/>
                    <a:pt x="102" y="107"/>
                  </a:cubicBezTo>
                  <a:cubicBezTo>
                    <a:pt x="104" y="106"/>
                    <a:pt x="106" y="105"/>
                    <a:pt x="109" y="104"/>
                  </a:cubicBezTo>
                  <a:moveTo>
                    <a:pt x="67" y="98"/>
                  </a:move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moveTo>
                    <a:pt x="54" y="93"/>
                  </a:moveTo>
                  <a:cubicBezTo>
                    <a:pt x="54" y="93"/>
                    <a:pt x="54" y="93"/>
                    <a:pt x="53" y="93"/>
                  </a:cubicBezTo>
                  <a:cubicBezTo>
                    <a:pt x="52" y="93"/>
                    <a:pt x="51" y="93"/>
                    <a:pt x="50" y="94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51" y="96"/>
                    <a:pt x="51" y="98"/>
                    <a:pt x="52" y="100"/>
                  </a:cubicBezTo>
                  <a:cubicBezTo>
                    <a:pt x="53" y="99"/>
                    <a:pt x="54" y="99"/>
                    <a:pt x="55" y="99"/>
                  </a:cubicBezTo>
                  <a:cubicBezTo>
                    <a:pt x="55" y="98"/>
                    <a:pt x="55" y="96"/>
                    <a:pt x="54" y="94"/>
                  </a:cubicBezTo>
                  <a:cubicBezTo>
                    <a:pt x="54" y="93"/>
                    <a:pt x="54" y="93"/>
                    <a:pt x="54" y="93"/>
                  </a:cubicBezTo>
                  <a:moveTo>
                    <a:pt x="54" y="90"/>
                  </a:moveTo>
                  <a:cubicBezTo>
                    <a:pt x="52" y="90"/>
                    <a:pt x="51" y="90"/>
                    <a:pt x="49" y="90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1"/>
                    <a:pt x="52" y="91"/>
                    <a:pt x="54" y="91"/>
                  </a:cubicBezTo>
                  <a:cubicBezTo>
                    <a:pt x="54" y="90"/>
                    <a:pt x="54" y="90"/>
                    <a:pt x="54" y="90"/>
                  </a:cubicBezTo>
                  <a:moveTo>
                    <a:pt x="55" y="85"/>
                  </a:moveTo>
                  <a:cubicBezTo>
                    <a:pt x="53" y="85"/>
                    <a:pt x="51" y="85"/>
                    <a:pt x="50" y="85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1" y="86"/>
                    <a:pt x="53" y="86"/>
                    <a:pt x="54" y="86"/>
                  </a:cubicBezTo>
                  <a:cubicBezTo>
                    <a:pt x="54" y="85"/>
                    <a:pt x="54" y="85"/>
                    <a:pt x="55" y="85"/>
                  </a:cubicBezTo>
                  <a:moveTo>
                    <a:pt x="124" y="83"/>
                  </a:moveTo>
                  <a:cubicBezTo>
                    <a:pt x="110" y="87"/>
                    <a:pt x="96" y="90"/>
                    <a:pt x="82" y="94"/>
                  </a:cubicBezTo>
                  <a:cubicBezTo>
                    <a:pt x="79" y="95"/>
                    <a:pt x="75" y="97"/>
                    <a:pt x="71" y="98"/>
                  </a:cubicBezTo>
                  <a:cubicBezTo>
                    <a:pt x="71" y="98"/>
                    <a:pt x="70" y="99"/>
                    <a:pt x="70" y="99"/>
                  </a:cubicBezTo>
                  <a:cubicBezTo>
                    <a:pt x="69" y="99"/>
                    <a:pt x="68" y="100"/>
                    <a:pt x="68" y="100"/>
                  </a:cubicBezTo>
                  <a:cubicBezTo>
                    <a:pt x="68" y="100"/>
                    <a:pt x="68" y="100"/>
                    <a:pt x="67" y="100"/>
                  </a:cubicBezTo>
                  <a:cubicBezTo>
                    <a:pt x="67" y="99"/>
                    <a:pt x="67" y="99"/>
                    <a:pt x="66" y="99"/>
                  </a:cubicBezTo>
                  <a:cubicBezTo>
                    <a:pt x="65" y="99"/>
                    <a:pt x="64" y="100"/>
                    <a:pt x="64" y="101"/>
                  </a:cubicBezTo>
                  <a:cubicBezTo>
                    <a:pt x="62" y="105"/>
                    <a:pt x="61" y="109"/>
                    <a:pt x="62" y="114"/>
                  </a:cubicBezTo>
                  <a:cubicBezTo>
                    <a:pt x="64" y="113"/>
                    <a:pt x="66" y="113"/>
                    <a:pt x="68" y="113"/>
                  </a:cubicBezTo>
                  <a:cubicBezTo>
                    <a:pt x="68" y="112"/>
                    <a:pt x="68" y="110"/>
                    <a:pt x="67" y="109"/>
                  </a:cubicBezTo>
                  <a:cubicBezTo>
                    <a:pt x="80" y="104"/>
                    <a:pt x="92" y="100"/>
                    <a:pt x="104" y="95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92" y="99"/>
                    <a:pt x="80" y="103"/>
                    <a:pt x="68" y="108"/>
                  </a:cubicBezTo>
                  <a:cubicBezTo>
                    <a:pt x="68" y="107"/>
                    <a:pt x="67" y="105"/>
                    <a:pt x="69" y="105"/>
                  </a:cubicBezTo>
                  <a:cubicBezTo>
                    <a:pt x="69" y="105"/>
                    <a:pt x="69" y="105"/>
                    <a:pt x="70" y="105"/>
                  </a:cubicBezTo>
                  <a:cubicBezTo>
                    <a:pt x="70" y="105"/>
                    <a:pt x="70" y="105"/>
                    <a:pt x="70" y="105"/>
                  </a:cubicBezTo>
                  <a:cubicBezTo>
                    <a:pt x="77" y="101"/>
                    <a:pt x="84" y="99"/>
                    <a:pt x="90" y="96"/>
                  </a:cubicBezTo>
                  <a:cubicBezTo>
                    <a:pt x="100" y="92"/>
                    <a:pt x="109" y="89"/>
                    <a:pt x="119" y="85"/>
                  </a:cubicBezTo>
                  <a:cubicBezTo>
                    <a:pt x="119" y="85"/>
                    <a:pt x="120" y="84"/>
                    <a:pt x="121" y="84"/>
                  </a:cubicBezTo>
                  <a:cubicBezTo>
                    <a:pt x="116" y="88"/>
                    <a:pt x="110" y="89"/>
                    <a:pt x="104" y="92"/>
                  </a:cubicBezTo>
                  <a:cubicBezTo>
                    <a:pt x="102" y="92"/>
                    <a:pt x="100" y="93"/>
                    <a:pt x="99" y="94"/>
                  </a:cubicBezTo>
                  <a:cubicBezTo>
                    <a:pt x="105" y="92"/>
                    <a:pt x="111" y="90"/>
                    <a:pt x="117" y="88"/>
                  </a:cubicBezTo>
                  <a:cubicBezTo>
                    <a:pt x="118" y="90"/>
                    <a:pt x="118" y="91"/>
                    <a:pt x="118" y="93"/>
                  </a:cubicBezTo>
                  <a:cubicBezTo>
                    <a:pt x="118" y="93"/>
                    <a:pt x="117" y="94"/>
                    <a:pt x="117" y="94"/>
                  </a:cubicBezTo>
                  <a:cubicBezTo>
                    <a:pt x="107" y="98"/>
                    <a:pt x="98" y="102"/>
                    <a:pt x="89" y="106"/>
                  </a:cubicBezTo>
                  <a:cubicBezTo>
                    <a:pt x="100" y="102"/>
                    <a:pt x="113" y="100"/>
                    <a:pt x="125" y="98"/>
                  </a:cubicBezTo>
                  <a:cubicBezTo>
                    <a:pt x="127" y="96"/>
                    <a:pt x="127" y="95"/>
                    <a:pt x="125" y="93"/>
                  </a:cubicBezTo>
                  <a:cubicBezTo>
                    <a:pt x="124" y="92"/>
                    <a:pt x="123" y="92"/>
                    <a:pt x="121" y="91"/>
                  </a:cubicBezTo>
                  <a:cubicBezTo>
                    <a:pt x="120" y="89"/>
                    <a:pt x="119" y="88"/>
                    <a:pt x="121" y="86"/>
                  </a:cubicBezTo>
                  <a:cubicBezTo>
                    <a:pt x="122" y="85"/>
                    <a:pt x="123" y="84"/>
                    <a:pt x="124" y="83"/>
                  </a:cubicBezTo>
                  <a:moveTo>
                    <a:pt x="100" y="77"/>
                  </a:moveTo>
                  <a:cubicBezTo>
                    <a:pt x="94" y="78"/>
                    <a:pt x="87" y="80"/>
                    <a:pt x="81" y="81"/>
                  </a:cubicBezTo>
                  <a:cubicBezTo>
                    <a:pt x="78" y="81"/>
                    <a:pt x="76" y="82"/>
                    <a:pt x="73" y="83"/>
                  </a:cubicBezTo>
                  <a:cubicBezTo>
                    <a:pt x="79" y="82"/>
                    <a:pt x="85" y="81"/>
                    <a:pt x="92" y="80"/>
                  </a:cubicBezTo>
                  <a:cubicBezTo>
                    <a:pt x="94" y="79"/>
                    <a:pt x="97" y="78"/>
                    <a:pt x="100" y="77"/>
                  </a:cubicBezTo>
                  <a:moveTo>
                    <a:pt x="124" y="77"/>
                  </a:moveTo>
                  <a:cubicBezTo>
                    <a:pt x="122" y="78"/>
                    <a:pt x="121" y="78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19" y="80"/>
                    <a:pt x="118" y="80"/>
                    <a:pt x="118" y="80"/>
                  </a:cubicBezTo>
                  <a:cubicBezTo>
                    <a:pt x="117" y="80"/>
                    <a:pt x="116" y="80"/>
                    <a:pt x="116" y="80"/>
                  </a:cubicBezTo>
                  <a:cubicBezTo>
                    <a:pt x="107" y="82"/>
                    <a:pt x="99" y="84"/>
                    <a:pt x="91" y="86"/>
                  </a:cubicBezTo>
                  <a:cubicBezTo>
                    <a:pt x="89" y="86"/>
                    <a:pt x="88" y="87"/>
                    <a:pt x="86" y="87"/>
                  </a:cubicBezTo>
                  <a:cubicBezTo>
                    <a:pt x="86" y="88"/>
                    <a:pt x="86" y="88"/>
                    <a:pt x="86" y="89"/>
                  </a:cubicBezTo>
                  <a:cubicBezTo>
                    <a:pt x="99" y="85"/>
                    <a:pt x="113" y="82"/>
                    <a:pt x="126" y="79"/>
                  </a:cubicBezTo>
                  <a:cubicBezTo>
                    <a:pt x="126" y="79"/>
                    <a:pt x="125" y="78"/>
                    <a:pt x="125" y="78"/>
                  </a:cubicBezTo>
                  <a:cubicBezTo>
                    <a:pt x="125" y="78"/>
                    <a:pt x="125" y="78"/>
                    <a:pt x="124" y="77"/>
                  </a:cubicBezTo>
                  <a:moveTo>
                    <a:pt x="45" y="75"/>
                  </a:moveTo>
                  <a:cubicBezTo>
                    <a:pt x="45" y="75"/>
                    <a:pt x="45" y="76"/>
                    <a:pt x="44" y="76"/>
                  </a:cubicBezTo>
                  <a:cubicBezTo>
                    <a:pt x="45" y="77"/>
                    <a:pt x="46" y="78"/>
                    <a:pt x="47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7"/>
                    <a:pt x="46" y="76"/>
                    <a:pt x="45" y="75"/>
                  </a:cubicBezTo>
                  <a:moveTo>
                    <a:pt x="0" y="69"/>
                  </a:moveTo>
                  <a:cubicBezTo>
                    <a:pt x="0" y="71"/>
                    <a:pt x="1" y="73"/>
                    <a:pt x="1" y="76"/>
                  </a:cubicBezTo>
                  <a:cubicBezTo>
                    <a:pt x="2" y="77"/>
                    <a:pt x="2" y="78"/>
                    <a:pt x="3" y="78"/>
                  </a:cubicBezTo>
                  <a:cubicBezTo>
                    <a:pt x="5" y="79"/>
                    <a:pt x="6" y="80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2"/>
                    <a:pt x="9" y="82"/>
                  </a:cubicBezTo>
                  <a:cubicBezTo>
                    <a:pt x="14" y="86"/>
                    <a:pt x="20" y="90"/>
                    <a:pt x="25" y="93"/>
                  </a:cubicBezTo>
                  <a:cubicBezTo>
                    <a:pt x="35" y="101"/>
                    <a:pt x="45" y="108"/>
                    <a:pt x="56" y="115"/>
                  </a:cubicBezTo>
                  <a:cubicBezTo>
                    <a:pt x="58" y="114"/>
                    <a:pt x="60" y="114"/>
                    <a:pt x="62" y="114"/>
                  </a:cubicBezTo>
                  <a:cubicBezTo>
                    <a:pt x="61" y="113"/>
                    <a:pt x="61" y="113"/>
                    <a:pt x="60" y="113"/>
                  </a:cubicBezTo>
                  <a:cubicBezTo>
                    <a:pt x="55" y="109"/>
                    <a:pt x="50" y="106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3" y="101"/>
                    <a:pt x="42" y="100"/>
                    <a:pt x="41" y="100"/>
                  </a:cubicBezTo>
                  <a:cubicBezTo>
                    <a:pt x="39" y="98"/>
                    <a:pt x="36" y="96"/>
                    <a:pt x="34" y="95"/>
                  </a:cubicBezTo>
                  <a:cubicBezTo>
                    <a:pt x="28" y="91"/>
                    <a:pt x="23" y="87"/>
                    <a:pt x="17" y="83"/>
                  </a:cubicBezTo>
                  <a:cubicBezTo>
                    <a:pt x="14" y="81"/>
                    <a:pt x="11" y="79"/>
                    <a:pt x="8" y="77"/>
                  </a:cubicBezTo>
                  <a:cubicBezTo>
                    <a:pt x="7" y="76"/>
                    <a:pt x="5" y="74"/>
                    <a:pt x="5" y="73"/>
                  </a:cubicBezTo>
                  <a:cubicBezTo>
                    <a:pt x="5" y="73"/>
                    <a:pt x="4" y="72"/>
                    <a:pt x="4" y="71"/>
                  </a:cubicBezTo>
                  <a:cubicBezTo>
                    <a:pt x="3" y="70"/>
                    <a:pt x="2" y="70"/>
                    <a:pt x="0" y="69"/>
                  </a:cubicBezTo>
                  <a:moveTo>
                    <a:pt x="89" y="68"/>
                  </a:moveTo>
                  <a:cubicBezTo>
                    <a:pt x="86" y="68"/>
                    <a:pt x="84" y="69"/>
                    <a:pt x="82" y="69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3" y="70"/>
                    <a:pt x="87" y="69"/>
                    <a:pt x="90" y="68"/>
                  </a:cubicBezTo>
                  <a:cubicBezTo>
                    <a:pt x="90" y="68"/>
                    <a:pt x="89" y="68"/>
                    <a:pt x="89" y="68"/>
                  </a:cubicBezTo>
                  <a:moveTo>
                    <a:pt x="83" y="65"/>
                  </a:moveTo>
                  <a:cubicBezTo>
                    <a:pt x="83" y="65"/>
                    <a:pt x="83" y="65"/>
                    <a:pt x="83" y="65"/>
                  </a:cubicBezTo>
                  <a:cubicBezTo>
                    <a:pt x="77" y="67"/>
                    <a:pt x="70" y="68"/>
                    <a:pt x="64" y="70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71" y="69"/>
                    <a:pt x="78" y="67"/>
                    <a:pt x="85" y="66"/>
                  </a:cubicBezTo>
                  <a:cubicBezTo>
                    <a:pt x="84" y="65"/>
                    <a:pt x="83" y="65"/>
                    <a:pt x="83" y="65"/>
                  </a:cubicBezTo>
                  <a:moveTo>
                    <a:pt x="62" y="80"/>
                  </a:moveTo>
                  <a:cubicBezTo>
                    <a:pt x="60" y="77"/>
                    <a:pt x="60" y="74"/>
                    <a:pt x="60" y="71"/>
                  </a:cubicBezTo>
                  <a:cubicBezTo>
                    <a:pt x="61" y="74"/>
                    <a:pt x="61" y="77"/>
                    <a:pt x="62" y="80"/>
                  </a:cubicBezTo>
                  <a:moveTo>
                    <a:pt x="122" y="58"/>
                  </a:moveTo>
                  <a:cubicBezTo>
                    <a:pt x="121" y="58"/>
                    <a:pt x="120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60"/>
                    <a:pt x="118" y="60"/>
                    <a:pt x="118" y="60"/>
                  </a:cubicBezTo>
                  <a:cubicBezTo>
                    <a:pt x="115" y="61"/>
                    <a:pt x="113" y="62"/>
                    <a:pt x="110" y="62"/>
                  </a:cubicBezTo>
                  <a:cubicBezTo>
                    <a:pt x="109" y="63"/>
                    <a:pt x="108" y="63"/>
                    <a:pt x="107" y="63"/>
                  </a:cubicBezTo>
                  <a:cubicBezTo>
                    <a:pt x="106" y="64"/>
                    <a:pt x="105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0" y="65"/>
                    <a:pt x="95" y="66"/>
                    <a:pt x="91" y="67"/>
                  </a:cubicBezTo>
                  <a:cubicBezTo>
                    <a:pt x="91" y="67"/>
                    <a:pt x="92" y="67"/>
                    <a:pt x="92" y="68"/>
                  </a:cubicBezTo>
                  <a:cubicBezTo>
                    <a:pt x="101" y="66"/>
                    <a:pt x="110" y="63"/>
                    <a:pt x="119" y="61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62"/>
                    <a:pt x="118" y="63"/>
                    <a:pt x="117" y="63"/>
                  </a:cubicBezTo>
                  <a:cubicBezTo>
                    <a:pt x="100" y="67"/>
                    <a:pt x="84" y="72"/>
                    <a:pt x="67" y="76"/>
                  </a:cubicBezTo>
                  <a:cubicBezTo>
                    <a:pt x="66" y="77"/>
                    <a:pt x="65" y="77"/>
                    <a:pt x="65" y="77"/>
                  </a:cubicBezTo>
                  <a:cubicBezTo>
                    <a:pt x="63" y="77"/>
                    <a:pt x="63" y="76"/>
                    <a:pt x="63" y="74"/>
                  </a:cubicBezTo>
                  <a:cubicBezTo>
                    <a:pt x="63" y="73"/>
                    <a:pt x="62" y="72"/>
                    <a:pt x="62" y="71"/>
                  </a:cubicBezTo>
                  <a:cubicBezTo>
                    <a:pt x="62" y="69"/>
                    <a:pt x="63" y="68"/>
                    <a:pt x="64" y="68"/>
                  </a:cubicBezTo>
                  <a:cubicBezTo>
                    <a:pt x="61" y="68"/>
                    <a:pt x="59" y="69"/>
                    <a:pt x="56" y="69"/>
                  </a:cubicBezTo>
                  <a:cubicBezTo>
                    <a:pt x="56" y="72"/>
                    <a:pt x="57" y="74"/>
                    <a:pt x="58" y="78"/>
                  </a:cubicBezTo>
                  <a:cubicBezTo>
                    <a:pt x="56" y="77"/>
                    <a:pt x="55" y="76"/>
                    <a:pt x="53" y="75"/>
                  </a:cubicBezTo>
                  <a:cubicBezTo>
                    <a:pt x="52" y="74"/>
                    <a:pt x="51" y="73"/>
                    <a:pt x="49" y="71"/>
                  </a:cubicBezTo>
                  <a:cubicBezTo>
                    <a:pt x="48" y="72"/>
                    <a:pt x="47" y="73"/>
                    <a:pt x="47" y="73"/>
                  </a:cubicBezTo>
                  <a:cubicBezTo>
                    <a:pt x="48" y="75"/>
                    <a:pt x="50" y="76"/>
                    <a:pt x="52" y="78"/>
                  </a:cubicBezTo>
                  <a:cubicBezTo>
                    <a:pt x="50" y="78"/>
                    <a:pt x="48" y="79"/>
                    <a:pt x="47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2"/>
                    <a:pt x="43" y="83"/>
                    <a:pt x="42" y="85"/>
                  </a:cubicBezTo>
                  <a:cubicBezTo>
                    <a:pt x="42" y="89"/>
                    <a:pt x="42" y="94"/>
                    <a:pt x="44" y="99"/>
                  </a:cubicBezTo>
                  <a:cubicBezTo>
                    <a:pt x="45" y="100"/>
                    <a:pt x="46" y="101"/>
                    <a:pt x="47" y="101"/>
                  </a:cubicBezTo>
                  <a:cubicBezTo>
                    <a:pt x="48" y="101"/>
                    <a:pt x="48" y="101"/>
                    <a:pt x="49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6"/>
                    <a:pt x="49" y="94"/>
                  </a:cubicBezTo>
                  <a:cubicBezTo>
                    <a:pt x="48" y="94"/>
                    <a:pt x="47" y="93"/>
                    <a:pt x="47" y="92"/>
                  </a:cubicBezTo>
                  <a:cubicBezTo>
                    <a:pt x="48" y="92"/>
                    <a:pt x="48" y="92"/>
                    <a:pt x="49" y="92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1"/>
                    <a:pt x="48" y="91"/>
                    <a:pt x="47" y="91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88"/>
                    <a:pt x="47" y="87"/>
                    <a:pt x="47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4"/>
                    <a:pt x="49" y="84"/>
                    <a:pt x="49" y="84"/>
                  </a:cubicBezTo>
                  <a:cubicBezTo>
                    <a:pt x="50" y="84"/>
                    <a:pt x="51" y="84"/>
                    <a:pt x="52" y="83"/>
                  </a:cubicBezTo>
                  <a:cubicBezTo>
                    <a:pt x="53" y="83"/>
                    <a:pt x="54" y="82"/>
                    <a:pt x="56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2"/>
                    <a:pt x="56" y="82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8" y="79"/>
                    <a:pt x="77" y="77"/>
                    <a:pt x="85" y="75"/>
                  </a:cubicBezTo>
                  <a:cubicBezTo>
                    <a:pt x="86" y="75"/>
                    <a:pt x="86" y="75"/>
                    <a:pt x="87" y="75"/>
                  </a:cubicBezTo>
                  <a:cubicBezTo>
                    <a:pt x="89" y="75"/>
                    <a:pt x="91" y="76"/>
                    <a:pt x="93" y="76"/>
                  </a:cubicBezTo>
                  <a:cubicBezTo>
                    <a:pt x="93" y="76"/>
                    <a:pt x="93" y="76"/>
                    <a:pt x="93" y="77"/>
                  </a:cubicBezTo>
                  <a:cubicBezTo>
                    <a:pt x="99" y="75"/>
                    <a:pt x="105" y="75"/>
                    <a:pt x="110" y="74"/>
                  </a:cubicBezTo>
                  <a:cubicBezTo>
                    <a:pt x="110" y="74"/>
                    <a:pt x="110" y="74"/>
                    <a:pt x="110" y="75"/>
                  </a:cubicBezTo>
                  <a:cubicBezTo>
                    <a:pt x="112" y="74"/>
                    <a:pt x="114" y="74"/>
                    <a:pt x="116" y="73"/>
                  </a:cubicBezTo>
                  <a:cubicBezTo>
                    <a:pt x="115" y="73"/>
                    <a:pt x="115" y="73"/>
                    <a:pt x="114" y="72"/>
                  </a:cubicBezTo>
                  <a:cubicBezTo>
                    <a:pt x="115" y="72"/>
                    <a:pt x="116" y="71"/>
                    <a:pt x="116" y="71"/>
                  </a:cubicBezTo>
                  <a:cubicBezTo>
                    <a:pt x="117" y="71"/>
                    <a:pt x="117" y="70"/>
                    <a:pt x="118" y="70"/>
                  </a:cubicBezTo>
                  <a:cubicBezTo>
                    <a:pt x="118" y="69"/>
                    <a:pt x="119" y="69"/>
                    <a:pt x="119" y="69"/>
                  </a:cubicBezTo>
                  <a:cubicBezTo>
                    <a:pt x="122" y="68"/>
                    <a:pt x="125" y="67"/>
                    <a:pt x="127" y="66"/>
                  </a:cubicBezTo>
                  <a:cubicBezTo>
                    <a:pt x="128" y="66"/>
                    <a:pt x="128" y="65"/>
                    <a:pt x="128" y="65"/>
                  </a:cubicBezTo>
                  <a:cubicBezTo>
                    <a:pt x="129" y="64"/>
                    <a:pt x="128" y="64"/>
                    <a:pt x="128" y="63"/>
                  </a:cubicBezTo>
                  <a:cubicBezTo>
                    <a:pt x="127" y="62"/>
                    <a:pt x="126" y="62"/>
                    <a:pt x="125" y="61"/>
                  </a:cubicBezTo>
                  <a:cubicBezTo>
                    <a:pt x="123" y="60"/>
                    <a:pt x="122" y="59"/>
                    <a:pt x="122" y="58"/>
                  </a:cubicBezTo>
                  <a:moveTo>
                    <a:pt x="59" y="53"/>
                  </a:moveTo>
                  <a:cubicBezTo>
                    <a:pt x="63" y="55"/>
                    <a:pt x="67" y="57"/>
                    <a:pt x="71" y="59"/>
                  </a:cubicBezTo>
                  <a:cubicBezTo>
                    <a:pt x="68" y="60"/>
                    <a:pt x="65" y="61"/>
                    <a:pt x="62" y="61"/>
                  </a:cubicBezTo>
                  <a:cubicBezTo>
                    <a:pt x="65" y="63"/>
                    <a:pt x="68" y="64"/>
                    <a:pt x="71" y="66"/>
                  </a:cubicBezTo>
                  <a:cubicBezTo>
                    <a:pt x="73" y="65"/>
                    <a:pt x="76" y="65"/>
                    <a:pt x="79" y="64"/>
                  </a:cubicBezTo>
                  <a:cubicBezTo>
                    <a:pt x="79" y="64"/>
                    <a:pt x="79" y="64"/>
                    <a:pt x="80" y="64"/>
                  </a:cubicBezTo>
                  <a:cubicBezTo>
                    <a:pt x="80" y="64"/>
                    <a:pt x="81" y="64"/>
                    <a:pt x="82" y="64"/>
                  </a:cubicBezTo>
                  <a:cubicBezTo>
                    <a:pt x="78" y="62"/>
                    <a:pt x="75" y="61"/>
                    <a:pt x="71" y="59"/>
                  </a:cubicBezTo>
                  <a:cubicBezTo>
                    <a:pt x="67" y="57"/>
                    <a:pt x="63" y="55"/>
                    <a:pt x="59" y="53"/>
                  </a:cubicBezTo>
                  <a:moveTo>
                    <a:pt x="2" y="35"/>
                  </a:moveTo>
                  <a:cubicBezTo>
                    <a:pt x="3" y="38"/>
                    <a:pt x="3" y="40"/>
                    <a:pt x="3" y="42"/>
                  </a:cubicBezTo>
                  <a:cubicBezTo>
                    <a:pt x="4" y="43"/>
                    <a:pt x="5" y="43"/>
                    <a:pt x="6" y="44"/>
                  </a:cubicBezTo>
                  <a:cubicBezTo>
                    <a:pt x="6" y="44"/>
                    <a:pt x="6" y="43"/>
                    <a:pt x="7" y="43"/>
                  </a:cubicBezTo>
                  <a:cubicBezTo>
                    <a:pt x="14" y="49"/>
                    <a:pt x="22" y="54"/>
                    <a:pt x="28" y="59"/>
                  </a:cubicBezTo>
                  <a:cubicBezTo>
                    <a:pt x="29" y="60"/>
                    <a:pt x="29" y="60"/>
                    <a:pt x="30" y="61"/>
                  </a:cubicBezTo>
                  <a:cubicBezTo>
                    <a:pt x="32" y="63"/>
                    <a:pt x="35" y="64"/>
                    <a:pt x="37" y="66"/>
                  </a:cubicBezTo>
                  <a:cubicBezTo>
                    <a:pt x="39" y="67"/>
                    <a:pt x="41" y="69"/>
                    <a:pt x="44" y="69"/>
                  </a:cubicBezTo>
                  <a:cubicBezTo>
                    <a:pt x="34" y="61"/>
                    <a:pt x="24" y="52"/>
                    <a:pt x="14" y="44"/>
                  </a:cubicBezTo>
                  <a:cubicBezTo>
                    <a:pt x="12" y="43"/>
                    <a:pt x="10" y="42"/>
                    <a:pt x="9" y="40"/>
                  </a:cubicBezTo>
                  <a:cubicBezTo>
                    <a:pt x="8" y="40"/>
                    <a:pt x="8" y="40"/>
                    <a:pt x="8" y="39"/>
                  </a:cubicBezTo>
                  <a:cubicBezTo>
                    <a:pt x="6" y="38"/>
                    <a:pt x="4" y="37"/>
                    <a:pt x="2" y="35"/>
                  </a:cubicBezTo>
                  <a:moveTo>
                    <a:pt x="142" y="32"/>
                  </a:moveTo>
                  <a:cubicBezTo>
                    <a:pt x="136" y="34"/>
                    <a:pt x="130" y="36"/>
                    <a:pt x="125" y="38"/>
                  </a:cubicBezTo>
                  <a:cubicBezTo>
                    <a:pt x="117" y="41"/>
                    <a:pt x="110" y="44"/>
                    <a:pt x="102" y="46"/>
                  </a:cubicBezTo>
                  <a:cubicBezTo>
                    <a:pt x="98" y="47"/>
                    <a:pt x="96" y="49"/>
                    <a:pt x="94" y="51"/>
                  </a:cubicBezTo>
                  <a:cubicBezTo>
                    <a:pt x="108" y="46"/>
                    <a:pt x="123" y="41"/>
                    <a:pt x="138" y="35"/>
                  </a:cubicBezTo>
                  <a:cubicBezTo>
                    <a:pt x="138" y="35"/>
                    <a:pt x="138" y="35"/>
                    <a:pt x="139" y="35"/>
                  </a:cubicBezTo>
                  <a:cubicBezTo>
                    <a:pt x="137" y="38"/>
                    <a:pt x="136" y="41"/>
                    <a:pt x="133" y="42"/>
                  </a:cubicBezTo>
                  <a:cubicBezTo>
                    <a:pt x="119" y="47"/>
                    <a:pt x="105" y="52"/>
                    <a:pt x="91" y="58"/>
                  </a:cubicBezTo>
                  <a:cubicBezTo>
                    <a:pt x="90" y="60"/>
                    <a:pt x="90" y="62"/>
                    <a:pt x="91" y="64"/>
                  </a:cubicBezTo>
                  <a:cubicBezTo>
                    <a:pt x="94" y="63"/>
                    <a:pt x="98" y="62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99" y="61"/>
                    <a:pt x="98" y="61"/>
                  </a:cubicBezTo>
                  <a:cubicBezTo>
                    <a:pt x="99" y="61"/>
                    <a:pt x="100" y="60"/>
                    <a:pt x="101" y="60"/>
                  </a:cubicBezTo>
                  <a:cubicBezTo>
                    <a:pt x="100" y="57"/>
                    <a:pt x="101" y="55"/>
                    <a:pt x="104" y="54"/>
                  </a:cubicBezTo>
                  <a:cubicBezTo>
                    <a:pt x="116" y="50"/>
                    <a:pt x="128" y="46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39"/>
                    <a:pt x="140" y="36"/>
                    <a:pt x="141" y="34"/>
                  </a:cubicBezTo>
                  <a:cubicBezTo>
                    <a:pt x="141" y="34"/>
                    <a:pt x="141" y="33"/>
                    <a:pt x="142" y="33"/>
                  </a:cubicBezTo>
                  <a:cubicBezTo>
                    <a:pt x="142" y="33"/>
                    <a:pt x="142" y="32"/>
                    <a:pt x="142" y="32"/>
                  </a:cubicBezTo>
                  <a:moveTo>
                    <a:pt x="13" y="30"/>
                  </a:moveTo>
                  <a:cubicBezTo>
                    <a:pt x="17" y="33"/>
                    <a:pt x="21" y="36"/>
                    <a:pt x="25" y="39"/>
                  </a:cubicBezTo>
                  <a:cubicBezTo>
                    <a:pt x="31" y="43"/>
                    <a:pt x="38" y="48"/>
                    <a:pt x="44" y="52"/>
                  </a:cubicBezTo>
                  <a:cubicBezTo>
                    <a:pt x="47" y="54"/>
                    <a:pt x="49" y="55"/>
                    <a:pt x="52" y="56"/>
                  </a:cubicBezTo>
                  <a:cubicBezTo>
                    <a:pt x="44" y="50"/>
                    <a:pt x="36" y="44"/>
                    <a:pt x="28" y="38"/>
                  </a:cubicBezTo>
                  <a:cubicBezTo>
                    <a:pt x="23" y="35"/>
                    <a:pt x="18" y="33"/>
                    <a:pt x="13" y="30"/>
                  </a:cubicBezTo>
                  <a:moveTo>
                    <a:pt x="3" y="25"/>
                  </a:moveTo>
                  <a:cubicBezTo>
                    <a:pt x="2" y="27"/>
                    <a:pt x="2" y="29"/>
                    <a:pt x="2" y="31"/>
                  </a:cubicBezTo>
                  <a:cubicBezTo>
                    <a:pt x="3" y="32"/>
                    <a:pt x="4" y="32"/>
                    <a:pt x="5" y="33"/>
                  </a:cubicBezTo>
                  <a:cubicBezTo>
                    <a:pt x="5" y="32"/>
                    <a:pt x="5" y="31"/>
                    <a:pt x="5" y="30"/>
                  </a:cubicBezTo>
                  <a:cubicBezTo>
                    <a:pt x="6" y="29"/>
                    <a:pt x="6" y="28"/>
                    <a:pt x="6" y="27"/>
                  </a:cubicBezTo>
                  <a:cubicBezTo>
                    <a:pt x="5" y="26"/>
                    <a:pt x="4" y="26"/>
                    <a:pt x="3" y="25"/>
                  </a:cubicBezTo>
                  <a:moveTo>
                    <a:pt x="126" y="8"/>
                  </a:moveTo>
                  <a:cubicBezTo>
                    <a:pt x="125" y="8"/>
                    <a:pt x="124" y="9"/>
                    <a:pt x="122" y="9"/>
                  </a:cubicBezTo>
                  <a:cubicBezTo>
                    <a:pt x="123" y="9"/>
                    <a:pt x="124" y="10"/>
                    <a:pt x="125" y="10"/>
                  </a:cubicBezTo>
                  <a:cubicBezTo>
                    <a:pt x="127" y="10"/>
                    <a:pt x="128" y="10"/>
                    <a:pt x="129" y="9"/>
                  </a:cubicBezTo>
                  <a:cubicBezTo>
                    <a:pt x="128" y="9"/>
                    <a:pt x="127" y="8"/>
                    <a:pt x="126" y="8"/>
                  </a:cubicBezTo>
                  <a:moveTo>
                    <a:pt x="9" y="5"/>
                  </a:moveTo>
                  <a:cubicBezTo>
                    <a:pt x="9" y="6"/>
                    <a:pt x="9" y="8"/>
                    <a:pt x="9" y="9"/>
                  </a:cubicBezTo>
                  <a:cubicBezTo>
                    <a:pt x="10" y="11"/>
                    <a:pt x="12" y="12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8"/>
                    <a:pt x="22" y="19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6" y="22"/>
                    <a:pt x="29" y="24"/>
                    <a:pt x="31" y="26"/>
                  </a:cubicBezTo>
                  <a:cubicBezTo>
                    <a:pt x="41" y="32"/>
                    <a:pt x="50" y="38"/>
                    <a:pt x="60" y="44"/>
                  </a:cubicBezTo>
                  <a:cubicBezTo>
                    <a:pt x="63" y="47"/>
                    <a:pt x="66" y="49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6" y="49"/>
                    <a:pt x="82" y="48"/>
                    <a:pt x="89" y="46"/>
                  </a:cubicBezTo>
                  <a:cubicBezTo>
                    <a:pt x="104" y="42"/>
                    <a:pt x="120" y="38"/>
                    <a:pt x="135" y="33"/>
                  </a:cubicBezTo>
                  <a:cubicBezTo>
                    <a:pt x="137" y="32"/>
                    <a:pt x="140" y="32"/>
                    <a:pt x="143" y="31"/>
                  </a:cubicBezTo>
                  <a:cubicBezTo>
                    <a:pt x="143" y="31"/>
                    <a:pt x="142" y="30"/>
                    <a:pt x="141" y="30"/>
                  </a:cubicBezTo>
                  <a:cubicBezTo>
                    <a:pt x="139" y="29"/>
                    <a:pt x="137" y="28"/>
                    <a:pt x="135" y="27"/>
                  </a:cubicBezTo>
                  <a:cubicBezTo>
                    <a:pt x="133" y="27"/>
                    <a:pt x="133" y="26"/>
                    <a:pt x="133" y="25"/>
                  </a:cubicBezTo>
                  <a:cubicBezTo>
                    <a:pt x="133" y="23"/>
                    <a:pt x="133" y="22"/>
                    <a:pt x="134" y="21"/>
                  </a:cubicBezTo>
                  <a:cubicBezTo>
                    <a:pt x="132" y="22"/>
                    <a:pt x="131" y="22"/>
                    <a:pt x="129" y="22"/>
                  </a:cubicBezTo>
                  <a:cubicBezTo>
                    <a:pt x="129" y="23"/>
                    <a:pt x="129" y="23"/>
                    <a:pt x="128" y="23"/>
                  </a:cubicBezTo>
                  <a:cubicBezTo>
                    <a:pt x="125" y="24"/>
                    <a:pt x="122" y="24"/>
                    <a:pt x="119" y="25"/>
                  </a:cubicBezTo>
                  <a:cubicBezTo>
                    <a:pt x="107" y="28"/>
                    <a:pt x="94" y="31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98" y="31"/>
                    <a:pt x="114" y="27"/>
                    <a:pt x="130" y="23"/>
                  </a:cubicBezTo>
                  <a:cubicBezTo>
                    <a:pt x="130" y="25"/>
                    <a:pt x="130" y="27"/>
                    <a:pt x="131" y="30"/>
                  </a:cubicBezTo>
                  <a:cubicBezTo>
                    <a:pt x="111" y="34"/>
                    <a:pt x="92" y="39"/>
                    <a:pt x="73" y="44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8" y="42"/>
                    <a:pt x="84" y="40"/>
                    <a:pt x="90" y="39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9"/>
                    <a:pt x="78" y="41"/>
                    <a:pt x="72" y="42"/>
                  </a:cubicBezTo>
                  <a:cubicBezTo>
                    <a:pt x="72" y="40"/>
                    <a:pt x="72" y="37"/>
                    <a:pt x="74" y="36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9" y="33"/>
                    <a:pt x="85" y="32"/>
                    <a:pt x="91" y="30"/>
                  </a:cubicBezTo>
                  <a:cubicBezTo>
                    <a:pt x="96" y="29"/>
                    <a:pt x="102" y="28"/>
                    <a:pt x="107" y="26"/>
                  </a:cubicBezTo>
                  <a:cubicBezTo>
                    <a:pt x="107" y="26"/>
                    <a:pt x="107" y="25"/>
                    <a:pt x="107" y="25"/>
                  </a:cubicBezTo>
                  <a:cubicBezTo>
                    <a:pt x="96" y="27"/>
                    <a:pt x="85" y="30"/>
                    <a:pt x="73" y="33"/>
                  </a:cubicBezTo>
                  <a:cubicBezTo>
                    <a:pt x="73" y="32"/>
                    <a:pt x="73" y="31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2" y="30"/>
                    <a:pt x="71" y="30"/>
                    <a:pt x="71" y="31"/>
                  </a:cubicBezTo>
                  <a:cubicBezTo>
                    <a:pt x="67" y="35"/>
                    <a:pt x="66" y="40"/>
                    <a:pt x="68" y="46"/>
                  </a:cubicBezTo>
                  <a:cubicBezTo>
                    <a:pt x="68" y="46"/>
                    <a:pt x="68" y="46"/>
                    <a:pt x="69" y="47"/>
                  </a:cubicBezTo>
                  <a:cubicBezTo>
                    <a:pt x="66" y="46"/>
                    <a:pt x="63" y="44"/>
                    <a:pt x="61" y="42"/>
                  </a:cubicBezTo>
                  <a:cubicBezTo>
                    <a:pt x="54" y="38"/>
                    <a:pt x="47" y="33"/>
                    <a:pt x="40" y="28"/>
                  </a:cubicBezTo>
                  <a:cubicBezTo>
                    <a:pt x="33" y="23"/>
                    <a:pt x="26" y="19"/>
                    <a:pt x="18" y="14"/>
                  </a:cubicBezTo>
                  <a:cubicBezTo>
                    <a:pt x="17" y="13"/>
                    <a:pt x="15" y="12"/>
                    <a:pt x="14" y="11"/>
                  </a:cubicBezTo>
                  <a:cubicBezTo>
                    <a:pt x="13" y="10"/>
                    <a:pt x="13" y="10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9" y="5"/>
                    <a:pt x="9" y="5"/>
                  </a:cubicBezTo>
                  <a:moveTo>
                    <a:pt x="110" y="0"/>
                  </a:moveTo>
                  <a:cubicBezTo>
                    <a:pt x="109" y="0"/>
                    <a:pt x="107" y="1"/>
                    <a:pt x="106" y="1"/>
                  </a:cubicBezTo>
                  <a:cubicBezTo>
                    <a:pt x="111" y="3"/>
                    <a:pt x="115" y="5"/>
                    <a:pt x="119" y="7"/>
                  </a:cubicBezTo>
                  <a:cubicBezTo>
                    <a:pt x="121" y="7"/>
                    <a:pt x="122" y="7"/>
                    <a:pt x="123" y="6"/>
                  </a:cubicBezTo>
                  <a:cubicBezTo>
                    <a:pt x="119" y="4"/>
                    <a:pt x="114" y="2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85"/>
            <p:cNvSpPr>
              <a:spLocks/>
            </p:cNvSpPr>
            <p:nvPr userDrawn="1"/>
          </p:nvSpPr>
          <p:spPr bwMode="auto">
            <a:xfrm>
              <a:off x="2873375" y="1612900"/>
              <a:ext cx="19050" cy="4763"/>
            </a:xfrm>
            <a:custGeom>
              <a:avLst/>
              <a:gdLst>
                <a:gd name="T0" fmla="*/ 5 w 8"/>
                <a:gd name="T1" fmla="*/ 0 h 2"/>
                <a:gd name="T2" fmla="*/ 0 w 8"/>
                <a:gd name="T3" fmla="*/ 0 h 2"/>
                <a:gd name="T4" fmla="*/ 3 w 8"/>
                <a:gd name="T5" fmla="*/ 2 h 2"/>
                <a:gd name="T6" fmla="*/ 8 w 8"/>
                <a:gd name="T7" fmla="*/ 2 h 2"/>
                <a:gd name="T8" fmla="*/ 5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5" y="2"/>
                    <a:pt x="6" y="2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86"/>
            <p:cNvSpPr>
              <a:spLocks/>
            </p:cNvSpPr>
            <p:nvPr userDrawn="1"/>
          </p:nvSpPr>
          <p:spPr bwMode="auto">
            <a:xfrm>
              <a:off x="3054350" y="1671638"/>
              <a:ext cx="76200" cy="20638"/>
            </a:xfrm>
            <a:custGeom>
              <a:avLst/>
              <a:gdLst>
                <a:gd name="T0" fmla="*/ 28 w 31"/>
                <a:gd name="T1" fmla="*/ 0 h 8"/>
                <a:gd name="T2" fmla="*/ 24 w 31"/>
                <a:gd name="T3" fmla="*/ 0 h 8"/>
                <a:gd name="T4" fmla="*/ 25 w 31"/>
                <a:gd name="T5" fmla="*/ 1 h 8"/>
                <a:gd name="T6" fmla="*/ 26 w 31"/>
                <a:gd name="T7" fmla="*/ 2 h 8"/>
                <a:gd name="T8" fmla="*/ 0 w 31"/>
                <a:gd name="T9" fmla="*/ 8 h 8"/>
                <a:gd name="T10" fmla="*/ 31 w 31"/>
                <a:gd name="T11" fmla="*/ 1 h 8"/>
                <a:gd name="T12" fmla="*/ 28 w 31"/>
                <a:gd name="T13" fmla="*/ 0 h 8"/>
                <a:gd name="T14" fmla="*/ 28 w 3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8">
                  <a:moveTo>
                    <a:pt x="28" y="0"/>
                  </a:moveTo>
                  <a:cubicBezTo>
                    <a:pt x="27" y="0"/>
                    <a:pt x="25" y="0"/>
                    <a:pt x="24" y="0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5" y="1"/>
                    <a:pt x="25" y="1"/>
                    <a:pt x="26" y="2"/>
                  </a:cubicBezTo>
                  <a:cubicBezTo>
                    <a:pt x="17" y="4"/>
                    <a:pt x="8" y="6"/>
                    <a:pt x="0" y="8"/>
                  </a:cubicBezTo>
                  <a:cubicBezTo>
                    <a:pt x="10" y="6"/>
                    <a:pt x="20" y="4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87"/>
            <p:cNvSpPr>
              <a:spLocks/>
            </p:cNvSpPr>
            <p:nvPr userDrawn="1"/>
          </p:nvSpPr>
          <p:spPr bwMode="auto">
            <a:xfrm>
              <a:off x="3052763" y="1744663"/>
              <a:ext cx="82550" cy="34925"/>
            </a:xfrm>
            <a:custGeom>
              <a:avLst/>
              <a:gdLst>
                <a:gd name="T0" fmla="*/ 34 w 34"/>
                <a:gd name="T1" fmla="*/ 0 h 14"/>
                <a:gd name="T2" fmla="*/ 0 w 34"/>
                <a:gd name="T3" fmla="*/ 12 h 14"/>
                <a:gd name="T4" fmla="*/ 1 w 34"/>
                <a:gd name="T5" fmla="*/ 14 h 14"/>
                <a:gd name="T6" fmla="*/ 24 w 34"/>
                <a:gd name="T7" fmla="*/ 5 h 14"/>
                <a:gd name="T8" fmla="*/ 24 w 34"/>
                <a:gd name="T9" fmla="*/ 5 h 14"/>
                <a:gd name="T10" fmla="*/ 33 w 34"/>
                <a:gd name="T11" fmla="*/ 2 h 14"/>
                <a:gd name="T12" fmla="*/ 34 w 34"/>
                <a:gd name="T13" fmla="*/ 1 h 14"/>
                <a:gd name="T14" fmla="*/ 34 w 3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4">
                  <a:moveTo>
                    <a:pt x="34" y="0"/>
                  </a:moveTo>
                  <a:cubicBezTo>
                    <a:pt x="23" y="4"/>
                    <a:pt x="11" y="8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8" y="11"/>
                    <a:pt x="16" y="8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7" y="4"/>
                    <a:pt x="30" y="3"/>
                    <a:pt x="33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88"/>
            <p:cNvSpPr>
              <a:spLocks/>
            </p:cNvSpPr>
            <p:nvPr userDrawn="1"/>
          </p:nvSpPr>
          <p:spPr bwMode="auto">
            <a:xfrm>
              <a:off x="3054350" y="1771650"/>
              <a:ext cx="36513" cy="15875"/>
            </a:xfrm>
            <a:custGeom>
              <a:avLst/>
              <a:gdLst>
                <a:gd name="T0" fmla="*/ 15 w 15"/>
                <a:gd name="T1" fmla="*/ 0 h 6"/>
                <a:gd name="T2" fmla="*/ 12 w 15"/>
                <a:gd name="T3" fmla="*/ 1 h 6"/>
                <a:gd name="T4" fmla="*/ 9 w 15"/>
                <a:gd name="T5" fmla="*/ 3 h 6"/>
                <a:gd name="T6" fmla="*/ 2 w 15"/>
                <a:gd name="T7" fmla="*/ 5 h 6"/>
                <a:gd name="T8" fmla="*/ 0 w 15"/>
                <a:gd name="T9" fmla="*/ 6 h 6"/>
                <a:gd name="T10" fmla="*/ 0 w 15"/>
                <a:gd name="T11" fmla="*/ 6 h 6"/>
                <a:gd name="T12" fmla="*/ 6 w 15"/>
                <a:gd name="T13" fmla="*/ 5 h 6"/>
                <a:gd name="T14" fmla="*/ 15 w 15"/>
                <a:gd name="T15" fmla="*/ 2 h 6"/>
                <a:gd name="T16" fmla="*/ 15 w 15"/>
                <a:gd name="T17" fmla="*/ 2 h 6"/>
                <a:gd name="T18" fmla="*/ 15 w 15"/>
                <a:gd name="T19" fmla="*/ 0 h 6"/>
                <a:gd name="T20" fmla="*/ 15 w 15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4" y="1"/>
                    <a:pt x="13" y="1"/>
                    <a:pt x="12" y="1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7" y="4"/>
                    <a:pt x="5" y="4"/>
                    <a:pt x="2" y="5"/>
                  </a:cubicBezTo>
                  <a:cubicBezTo>
                    <a:pt x="2" y="5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6" y="5"/>
                  </a:cubicBezTo>
                  <a:cubicBezTo>
                    <a:pt x="9" y="4"/>
                    <a:pt x="12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89"/>
            <p:cNvSpPr>
              <a:spLocks/>
            </p:cNvSpPr>
            <p:nvPr userDrawn="1"/>
          </p:nvSpPr>
          <p:spPr bwMode="auto">
            <a:xfrm>
              <a:off x="2827338" y="1631950"/>
              <a:ext cx="117475" cy="71438"/>
            </a:xfrm>
            <a:custGeom>
              <a:avLst/>
              <a:gdLst>
                <a:gd name="T0" fmla="*/ 0 w 48"/>
                <a:gd name="T1" fmla="*/ 0 h 29"/>
                <a:gd name="T2" fmla="*/ 48 w 48"/>
                <a:gd name="T3" fmla="*/ 29 h 29"/>
                <a:gd name="T4" fmla="*/ 48 w 48"/>
                <a:gd name="T5" fmla="*/ 28 h 29"/>
                <a:gd name="T6" fmla="*/ 0 w 4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9">
                  <a:moveTo>
                    <a:pt x="0" y="0"/>
                  </a:moveTo>
                  <a:cubicBezTo>
                    <a:pt x="16" y="10"/>
                    <a:pt x="32" y="20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18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90"/>
            <p:cNvSpPr>
              <a:spLocks/>
            </p:cNvSpPr>
            <p:nvPr userDrawn="1"/>
          </p:nvSpPr>
          <p:spPr bwMode="auto">
            <a:xfrm>
              <a:off x="2944813" y="1701800"/>
              <a:ext cx="17463" cy="11113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1 h 5"/>
                <a:gd name="T4" fmla="*/ 7 w 7"/>
                <a:gd name="T5" fmla="*/ 5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2"/>
                    <a:pt x="5" y="4"/>
                    <a:pt x="7" y="5"/>
                  </a:cubicBezTo>
                  <a:cubicBezTo>
                    <a:pt x="7" y="4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91"/>
            <p:cNvSpPr>
              <a:spLocks/>
            </p:cNvSpPr>
            <p:nvPr userDrawn="1"/>
          </p:nvSpPr>
          <p:spPr bwMode="auto">
            <a:xfrm>
              <a:off x="2973388" y="1708150"/>
              <a:ext cx="111125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1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92"/>
            <p:cNvSpPr>
              <a:spLocks/>
            </p:cNvSpPr>
            <p:nvPr userDrawn="1"/>
          </p:nvSpPr>
          <p:spPr bwMode="auto">
            <a:xfrm>
              <a:off x="2981325" y="1868488"/>
              <a:ext cx="87313" cy="38100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93"/>
            <p:cNvSpPr>
              <a:spLocks/>
            </p:cNvSpPr>
            <p:nvPr userDrawn="1"/>
          </p:nvSpPr>
          <p:spPr bwMode="auto">
            <a:xfrm>
              <a:off x="3009900" y="1766888"/>
              <a:ext cx="7938" cy="793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2 h 3"/>
                <a:gd name="T4" fmla="*/ 0 w 3"/>
                <a:gd name="T5" fmla="*/ 3 h 3"/>
                <a:gd name="T6" fmla="*/ 2 w 3"/>
                <a:gd name="T7" fmla="*/ 2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94"/>
            <p:cNvSpPr>
              <a:spLocks/>
            </p:cNvSpPr>
            <p:nvPr userDrawn="1"/>
          </p:nvSpPr>
          <p:spPr bwMode="auto">
            <a:xfrm>
              <a:off x="3014663" y="1730375"/>
              <a:ext cx="107950" cy="41275"/>
            </a:xfrm>
            <a:custGeom>
              <a:avLst/>
              <a:gdLst>
                <a:gd name="T0" fmla="*/ 43 w 44"/>
                <a:gd name="T1" fmla="*/ 0 h 17"/>
                <a:gd name="T2" fmla="*/ 1 w 44"/>
                <a:gd name="T3" fmla="*/ 15 h 17"/>
                <a:gd name="T4" fmla="*/ 0 w 44"/>
                <a:gd name="T5" fmla="*/ 17 h 17"/>
                <a:gd name="T6" fmla="*/ 44 w 44"/>
                <a:gd name="T7" fmla="*/ 1 h 17"/>
                <a:gd name="T8" fmla="*/ 43 w 4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43" y="0"/>
                  </a:moveTo>
                  <a:cubicBezTo>
                    <a:pt x="29" y="5"/>
                    <a:pt x="15" y="10"/>
                    <a:pt x="1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5" y="12"/>
                    <a:pt x="29" y="6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95"/>
            <p:cNvSpPr>
              <a:spLocks/>
            </p:cNvSpPr>
            <p:nvPr userDrawn="1"/>
          </p:nvSpPr>
          <p:spPr bwMode="auto">
            <a:xfrm>
              <a:off x="3013075" y="177800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96"/>
            <p:cNvSpPr>
              <a:spLocks/>
            </p:cNvSpPr>
            <p:nvPr userDrawn="1"/>
          </p:nvSpPr>
          <p:spPr bwMode="auto">
            <a:xfrm>
              <a:off x="3013075" y="1738313"/>
              <a:ext cx="104775" cy="41275"/>
            </a:xfrm>
            <a:custGeom>
              <a:avLst/>
              <a:gdLst>
                <a:gd name="T0" fmla="*/ 42 w 43"/>
                <a:gd name="T1" fmla="*/ 0 h 17"/>
                <a:gd name="T2" fmla="*/ 0 w 43"/>
                <a:gd name="T3" fmla="*/ 16 h 17"/>
                <a:gd name="T4" fmla="*/ 0 w 43"/>
                <a:gd name="T5" fmla="*/ 17 h 17"/>
                <a:gd name="T6" fmla="*/ 43 w 43"/>
                <a:gd name="T7" fmla="*/ 1 h 17"/>
                <a:gd name="T8" fmla="*/ 42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2" y="0"/>
                  </a:moveTo>
                  <a:cubicBezTo>
                    <a:pt x="28" y="5"/>
                    <a:pt x="14" y="11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4" y="11"/>
                    <a:pt x="28" y="6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97"/>
            <p:cNvSpPr>
              <a:spLocks noEditPoints="1"/>
            </p:cNvSpPr>
            <p:nvPr userDrawn="1"/>
          </p:nvSpPr>
          <p:spPr bwMode="auto">
            <a:xfrm>
              <a:off x="795338" y="2227263"/>
              <a:ext cx="352425" cy="341313"/>
            </a:xfrm>
            <a:custGeom>
              <a:avLst/>
              <a:gdLst>
                <a:gd name="T0" fmla="*/ 121 w 144"/>
                <a:gd name="T1" fmla="*/ 102 h 139"/>
                <a:gd name="T2" fmla="*/ 117 w 144"/>
                <a:gd name="T3" fmla="*/ 111 h 139"/>
                <a:gd name="T4" fmla="*/ 104 w 144"/>
                <a:gd name="T5" fmla="*/ 111 h 139"/>
                <a:gd name="T6" fmla="*/ 114 w 144"/>
                <a:gd name="T7" fmla="*/ 95 h 139"/>
                <a:gd name="T8" fmla="*/ 76 w 144"/>
                <a:gd name="T9" fmla="*/ 99 h 139"/>
                <a:gd name="T10" fmla="*/ 93 w 144"/>
                <a:gd name="T11" fmla="*/ 99 h 139"/>
                <a:gd name="T12" fmla="*/ 54 w 144"/>
                <a:gd name="T13" fmla="*/ 110 h 139"/>
                <a:gd name="T14" fmla="*/ 67 w 144"/>
                <a:gd name="T15" fmla="*/ 105 h 139"/>
                <a:gd name="T16" fmla="*/ 49 w 144"/>
                <a:gd name="T17" fmla="*/ 101 h 139"/>
                <a:gd name="T18" fmla="*/ 57 w 144"/>
                <a:gd name="T19" fmla="*/ 99 h 139"/>
                <a:gd name="T20" fmla="*/ 102 w 144"/>
                <a:gd name="T21" fmla="*/ 95 h 139"/>
                <a:gd name="T22" fmla="*/ 63 w 144"/>
                <a:gd name="T23" fmla="*/ 97 h 139"/>
                <a:gd name="T24" fmla="*/ 11 w 144"/>
                <a:gd name="T25" fmla="*/ 82 h 139"/>
                <a:gd name="T26" fmla="*/ 48 w 144"/>
                <a:gd name="T27" fmla="*/ 118 h 139"/>
                <a:gd name="T28" fmla="*/ 67 w 144"/>
                <a:gd name="T29" fmla="*/ 116 h 139"/>
                <a:gd name="T30" fmla="*/ 86 w 144"/>
                <a:gd name="T31" fmla="*/ 110 h 139"/>
                <a:gd name="T32" fmla="*/ 67 w 144"/>
                <a:gd name="T33" fmla="*/ 117 h 139"/>
                <a:gd name="T34" fmla="*/ 18 w 144"/>
                <a:gd name="T35" fmla="*/ 100 h 139"/>
                <a:gd name="T36" fmla="*/ 8 w 144"/>
                <a:gd name="T37" fmla="*/ 81 h 139"/>
                <a:gd name="T38" fmla="*/ 107 w 144"/>
                <a:gd name="T39" fmla="*/ 77 h 139"/>
                <a:gd name="T40" fmla="*/ 118 w 144"/>
                <a:gd name="T41" fmla="*/ 78 h 139"/>
                <a:gd name="T42" fmla="*/ 120 w 144"/>
                <a:gd name="T43" fmla="*/ 79 h 139"/>
                <a:gd name="T44" fmla="*/ 63 w 144"/>
                <a:gd name="T45" fmla="*/ 89 h 139"/>
                <a:gd name="T46" fmla="*/ 83 w 144"/>
                <a:gd name="T47" fmla="*/ 82 h 139"/>
                <a:gd name="T48" fmla="*/ 98 w 144"/>
                <a:gd name="T49" fmla="*/ 78 h 139"/>
                <a:gd name="T50" fmla="*/ 8 w 144"/>
                <a:gd name="T51" fmla="*/ 69 h 139"/>
                <a:gd name="T52" fmla="*/ 39 w 144"/>
                <a:gd name="T53" fmla="*/ 84 h 139"/>
                <a:gd name="T54" fmla="*/ 43 w 144"/>
                <a:gd name="T55" fmla="*/ 110 h 139"/>
                <a:gd name="T56" fmla="*/ 138 w 144"/>
                <a:gd name="T57" fmla="*/ 53 h 139"/>
                <a:gd name="T58" fmla="*/ 58 w 144"/>
                <a:gd name="T59" fmla="*/ 95 h 139"/>
                <a:gd name="T60" fmla="*/ 8 w 144"/>
                <a:gd name="T61" fmla="*/ 42 h 139"/>
                <a:gd name="T62" fmla="*/ 28 w 144"/>
                <a:gd name="T63" fmla="*/ 54 h 139"/>
                <a:gd name="T64" fmla="*/ 73 w 144"/>
                <a:gd name="T65" fmla="*/ 59 h 139"/>
                <a:gd name="T66" fmla="*/ 128 w 144"/>
                <a:gd name="T67" fmla="*/ 40 h 139"/>
                <a:gd name="T68" fmla="*/ 73 w 144"/>
                <a:gd name="T69" fmla="*/ 61 h 139"/>
                <a:gd name="T70" fmla="*/ 83 w 144"/>
                <a:gd name="T71" fmla="*/ 78 h 139"/>
                <a:gd name="T72" fmla="*/ 13 w 144"/>
                <a:gd name="T73" fmla="*/ 44 h 139"/>
                <a:gd name="T74" fmla="*/ 24 w 144"/>
                <a:gd name="T75" fmla="*/ 38 h 139"/>
                <a:gd name="T76" fmla="*/ 69 w 144"/>
                <a:gd name="T77" fmla="*/ 68 h 139"/>
                <a:gd name="T78" fmla="*/ 111 w 144"/>
                <a:gd name="T79" fmla="*/ 58 h 139"/>
                <a:gd name="T80" fmla="*/ 69 w 144"/>
                <a:gd name="T81" fmla="*/ 65 h 139"/>
                <a:gd name="T82" fmla="*/ 13 w 144"/>
                <a:gd name="T83" fmla="*/ 26 h 139"/>
                <a:gd name="T84" fmla="*/ 71 w 144"/>
                <a:gd name="T85" fmla="*/ 2 h 139"/>
                <a:gd name="T86" fmla="*/ 73 w 144"/>
                <a:gd name="T87" fmla="*/ 47 h 139"/>
                <a:gd name="T88" fmla="*/ 71 w 144"/>
                <a:gd name="T89" fmla="*/ 0 h 139"/>
                <a:gd name="T90" fmla="*/ 14 w 144"/>
                <a:gd name="T91" fmla="*/ 31 h 139"/>
                <a:gd name="T92" fmla="*/ 7 w 144"/>
                <a:gd name="T93" fmla="*/ 39 h 139"/>
                <a:gd name="T94" fmla="*/ 9 w 144"/>
                <a:gd name="T95" fmla="*/ 77 h 139"/>
                <a:gd name="T96" fmla="*/ 2 w 144"/>
                <a:gd name="T97" fmla="*/ 93 h 139"/>
                <a:gd name="T98" fmla="*/ 69 w 144"/>
                <a:gd name="T99" fmla="*/ 138 h 139"/>
                <a:gd name="T100" fmla="*/ 121 w 144"/>
                <a:gd name="T101" fmla="*/ 103 h 139"/>
                <a:gd name="T102" fmla="*/ 117 w 144"/>
                <a:gd name="T103" fmla="*/ 88 h 139"/>
                <a:gd name="T104" fmla="*/ 128 w 144"/>
                <a:gd name="T105" fmla="*/ 80 h 139"/>
                <a:gd name="T106" fmla="*/ 141 w 144"/>
                <a:gd name="T107" fmla="*/ 62 h 139"/>
                <a:gd name="T108" fmla="*/ 142 w 144"/>
                <a:gd name="T109" fmla="*/ 50 h 139"/>
                <a:gd name="T110" fmla="*/ 137 w 144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39">
                  <a:moveTo>
                    <a:pt x="70" y="122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77" y="118"/>
                    <a:pt x="84" y="116"/>
                    <a:pt x="91" y="113"/>
                  </a:cubicBezTo>
                  <a:cubicBezTo>
                    <a:pt x="100" y="109"/>
                    <a:pt x="110" y="106"/>
                    <a:pt x="119" y="102"/>
                  </a:cubicBezTo>
                  <a:cubicBezTo>
                    <a:pt x="120" y="102"/>
                    <a:pt x="120" y="102"/>
                    <a:pt x="121" y="102"/>
                  </a:cubicBezTo>
                  <a:cubicBezTo>
                    <a:pt x="116" y="105"/>
                    <a:pt x="110" y="106"/>
                    <a:pt x="105" y="109"/>
                  </a:cubicBezTo>
                  <a:cubicBezTo>
                    <a:pt x="103" y="110"/>
                    <a:pt x="101" y="110"/>
                    <a:pt x="99" y="112"/>
                  </a:cubicBezTo>
                  <a:cubicBezTo>
                    <a:pt x="105" y="109"/>
                    <a:pt x="112" y="107"/>
                    <a:pt x="118" y="105"/>
                  </a:cubicBezTo>
                  <a:cubicBezTo>
                    <a:pt x="118" y="107"/>
                    <a:pt x="118" y="108"/>
                    <a:pt x="118" y="110"/>
                  </a:cubicBezTo>
                  <a:cubicBezTo>
                    <a:pt x="118" y="110"/>
                    <a:pt x="118" y="111"/>
                    <a:pt x="117" y="111"/>
                  </a:cubicBezTo>
                  <a:cubicBezTo>
                    <a:pt x="104" y="117"/>
                    <a:pt x="91" y="122"/>
                    <a:pt x="78" y="128"/>
                  </a:cubicBezTo>
                  <a:cubicBezTo>
                    <a:pt x="75" y="129"/>
                    <a:pt x="72" y="130"/>
                    <a:pt x="69" y="131"/>
                  </a:cubicBezTo>
                  <a:cubicBezTo>
                    <a:pt x="69" y="130"/>
                    <a:pt x="68" y="128"/>
                    <a:pt x="68" y="127"/>
                  </a:cubicBezTo>
                  <a:cubicBezTo>
                    <a:pt x="80" y="122"/>
                    <a:pt x="93" y="117"/>
                    <a:pt x="105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92" y="116"/>
                    <a:pt x="80" y="121"/>
                    <a:pt x="68" y="126"/>
                  </a:cubicBezTo>
                  <a:cubicBezTo>
                    <a:pt x="68" y="124"/>
                    <a:pt x="68" y="122"/>
                    <a:pt x="70" y="122"/>
                  </a:cubicBezTo>
                  <a:cubicBezTo>
                    <a:pt x="70" y="122"/>
                    <a:pt x="70" y="122"/>
                    <a:pt x="70" y="122"/>
                  </a:cubicBezTo>
                  <a:moveTo>
                    <a:pt x="118" y="98"/>
                  </a:moveTo>
                  <a:cubicBezTo>
                    <a:pt x="117" y="98"/>
                    <a:pt x="115" y="96"/>
                    <a:pt x="114" y="95"/>
                  </a:cubicBezTo>
                  <a:cubicBezTo>
                    <a:pt x="114" y="95"/>
                    <a:pt x="113" y="94"/>
                    <a:pt x="113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6" y="94"/>
                    <a:pt x="118" y="95"/>
                    <a:pt x="121" y="97"/>
                  </a:cubicBezTo>
                  <a:cubicBezTo>
                    <a:pt x="120" y="97"/>
                    <a:pt x="119" y="98"/>
                    <a:pt x="118" y="98"/>
                  </a:cubicBezTo>
                  <a:moveTo>
                    <a:pt x="76" y="99"/>
                  </a:moveTo>
                  <a:cubicBezTo>
                    <a:pt x="87" y="94"/>
                    <a:pt x="99" y="93"/>
                    <a:pt x="111" y="91"/>
                  </a:cubicBezTo>
                  <a:cubicBezTo>
                    <a:pt x="111" y="92"/>
                    <a:pt x="111" y="93"/>
                    <a:pt x="110" y="94"/>
                  </a:cubicBezTo>
                  <a:cubicBezTo>
                    <a:pt x="110" y="95"/>
                    <a:pt x="109" y="95"/>
                    <a:pt x="109" y="96"/>
                  </a:cubicBezTo>
                  <a:cubicBezTo>
                    <a:pt x="104" y="96"/>
                    <a:pt x="99" y="97"/>
                    <a:pt x="94" y="98"/>
                  </a:cubicBezTo>
                  <a:cubicBezTo>
                    <a:pt x="94" y="98"/>
                    <a:pt x="93" y="99"/>
                    <a:pt x="93" y="99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98"/>
                    <a:pt x="105" y="97"/>
                    <a:pt x="111" y="96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09" y="97"/>
                    <a:pt x="108" y="98"/>
                    <a:pt x="106" y="98"/>
                  </a:cubicBezTo>
                  <a:cubicBezTo>
                    <a:pt x="89" y="102"/>
                    <a:pt x="71" y="106"/>
                    <a:pt x="54" y="110"/>
                  </a:cubicBezTo>
                  <a:cubicBezTo>
                    <a:pt x="53" y="111"/>
                    <a:pt x="52" y="111"/>
                    <a:pt x="51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9" y="111"/>
                    <a:pt x="48" y="110"/>
                    <a:pt x="47" y="109"/>
                  </a:cubicBezTo>
                  <a:cubicBezTo>
                    <a:pt x="59" y="107"/>
                    <a:pt x="70" y="106"/>
                    <a:pt x="81" y="102"/>
                  </a:cubicBezTo>
                  <a:cubicBezTo>
                    <a:pt x="76" y="103"/>
                    <a:pt x="71" y="104"/>
                    <a:pt x="67" y="105"/>
                  </a:cubicBezTo>
                  <a:cubicBezTo>
                    <a:pt x="60" y="106"/>
                    <a:pt x="54" y="107"/>
                    <a:pt x="48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7" y="105"/>
                    <a:pt x="47" y="104"/>
                    <a:pt x="48" y="102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1" y="101"/>
                    <a:pt x="52" y="101"/>
                    <a:pt x="53" y="100"/>
                  </a:cubicBezTo>
                  <a:cubicBezTo>
                    <a:pt x="54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8" y="99"/>
                    <a:pt x="58" y="99"/>
                  </a:cubicBezTo>
                  <a:cubicBezTo>
                    <a:pt x="59" y="99"/>
                    <a:pt x="60" y="100"/>
                    <a:pt x="60" y="101"/>
                  </a:cubicBezTo>
                  <a:cubicBezTo>
                    <a:pt x="57" y="102"/>
                    <a:pt x="54" y="102"/>
                    <a:pt x="50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68" y="101"/>
                    <a:pt x="85" y="98"/>
                    <a:pt x="102" y="95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4" y="96"/>
                    <a:pt x="85" y="97"/>
                    <a:pt x="76" y="99"/>
                  </a:cubicBezTo>
                  <a:moveTo>
                    <a:pt x="63" y="97"/>
                  </a:moveTo>
                  <a:cubicBezTo>
                    <a:pt x="61" y="95"/>
                    <a:pt x="60" y="92"/>
                    <a:pt x="60" y="88"/>
                  </a:cubicBezTo>
                  <a:cubicBezTo>
                    <a:pt x="61" y="91"/>
                    <a:pt x="62" y="94"/>
                    <a:pt x="63" y="97"/>
                  </a:cubicBezTo>
                  <a:moveTo>
                    <a:pt x="9" y="81"/>
                  </a:moveTo>
                  <a:cubicBezTo>
                    <a:pt x="10" y="81"/>
                    <a:pt x="11" y="80"/>
                    <a:pt x="12" y="79"/>
                  </a:cubicBezTo>
                  <a:cubicBezTo>
                    <a:pt x="14" y="81"/>
                    <a:pt x="16" y="83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5" y="84"/>
                    <a:pt x="13" y="83"/>
                    <a:pt x="11" y="82"/>
                  </a:cubicBezTo>
                  <a:cubicBezTo>
                    <a:pt x="11" y="83"/>
                    <a:pt x="11" y="83"/>
                    <a:pt x="12" y="83"/>
                  </a:cubicBezTo>
                  <a:cubicBezTo>
                    <a:pt x="12" y="84"/>
                    <a:pt x="13" y="84"/>
                    <a:pt x="14" y="85"/>
                  </a:cubicBezTo>
                  <a:cubicBezTo>
                    <a:pt x="21" y="88"/>
                    <a:pt x="25" y="94"/>
                    <a:pt x="30" y="100"/>
                  </a:cubicBezTo>
                  <a:cubicBezTo>
                    <a:pt x="35" y="105"/>
                    <a:pt x="39" y="111"/>
                    <a:pt x="44" y="116"/>
                  </a:cubicBezTo>
                  <a:cubicBezTo>
                    <a:pt x="45" y="117"/>
                    <a:pt x="46" y="118"/>
                    <a:pt x="48" y="118"/>
                  </a:cubicBezTo>
                  <a:cubicBezTo>
                    <a:pt x="48" y="118"/>
                    <a:pt x="49" y="118"/>
                    <a:pt x="50" y="118"/>
                  </a:cubicBezTo>
                  <a:cubicBezTo>
                    <a:pt x="54" y="116"/>
                    <a:pt x="58" y="115"/>
                    <a:pt x="63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4" y="114"/>
                    <a:pt x="64" y="114"/>
                    <a:pt x="65" y="115"/>
                  </a:cubicBezTo>
                  <a:cubicBezTo>
                    <a:pt x="66" y="115"/>
                    <a:pt x="66" y="115"/>
                    <a:pt x="67" y="116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4"/>
                  </a:cubicBezTo>
                  <a:cubicBezTo>
                    <a:pt x="75" y="111"/>
                    <a:pt x="84" y="109"/>
                    <a:pt x="92" y="107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8"/>
                    <a:pt x="88" y="109"/>
                    <a:pt x="86" y="110"/>
                  </a:cubicBezTo>
                  <a:cubicBezTo>
                    <a:pt x="81" y="112"/>
                    <a:pt x="77" y="114"/>
                    <a:pt x="72" y="115"/>
                  </a:cubicBezTo>
                  <a:cubicBezTo>
                    <a:pt x="71" y="116"/>
                    <a:pt x="71" y="116"/>
                    <a:pt x="70" y="116"/>
                  </a:cubicBezTo>
                  <a:cubicBezTo>
                    <a:pt x="70" y="117"/>
                    <a:pt x="69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7" y="117"/>
                    <a:pt x="67" y="117"/>
                  </a:cubicBezTo>
                  <a:cubicBezTo>
                    <a:pt x="66" y="117"/>
                    <a:pt x="65" y="117"/>
                    <a:pt x="64" y="118"/>
                  </a:cubicBezTo>
                  <a:cubicBezTo>
                    <a:pt x="62" y="122"/>
                    <a:pt x="62" y="126"/>
                    <a:pt x="63" y="131"/>
                  </a:cubicBezTo>
                  <a:cubicBezTo>
                    <a:pt x="62" y="131"/>
                    <a:pt x="61" y="130"/>
                    <a:pt x="61" y="130"/>
                  </a:cubicBezTo>
                  <a:cubicBezTo>
                    <a:pt x="52" y="124"/>
                    <a:pt x="43" y="118"/>
                    <a:pt x="35" y="112"/>
                  </a:cubicBezTo>
                  <a:cubicBezTo>
                    <a:pt x="29" y="108"/>
                    <a:pt x="23" y="104"/>
                    <a:pt x="18" y="100"/>
                  </a:cubicBezTo>
                  <a:cubicBezTo>
                    <a:pt x="15" y="98"/>
                    <a:pt x="11" y="96"/>
                    <a:pt x="8" y="94"/>
                  </a:cubicBezTo>
                  <a:cubicBezTo>
                    <a:pt x="7" y="93"/>
                    <a:pt x="6" y="92"/>
                    <a:pt x="5" y="90"/>
                  </a:cubicBezTo>
                  <a:cubicBezTo>
                    <a:pt x="4" y="87"/>
                    <a:pt x="4" y="84"/>
                    <a:pt x="6" y="82"/>
                  </a:cubicBezTo>
                  <a:cubicBezTo>
                    <a:pt x="6" y="81"/>
                    <a:pt x="7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8" y="81"/>
                    <a:pt x="8" y="81"/>
                    <a:pt x="9" y="81"/>
                  </a:cubicBezTo>
                  <a:moveTo>
                    <a:pt x="98" y="78"/>
                  </a:moveTo>
                  <a:cubicBezTo>
                    <a:pt x="105" y="75"/>
                    <a:pt x="113" y="73"/>
                    <a:pt x="121" y="71"/>
                  </a:cubicBezTo>
                  <a:cubicBezTo>
                    <a:pt x="120" y="73"/>
                    <a:pt x="120" y="74"/>
                    <a:pt x="118" y="75"/>
                  </a:cubicBezTo>
                  <a:cubicBezTo>
                    <a:pt x="114" y="75"/>
                    <a:pt x="111" y="76"/>
                    <a:pt x="107" y="77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11" y="77"/>
                    <a:pt x="114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9" y="76"/>
                    <a:pt x="120" y="76"/>
                  </a:cubicBezTo>
                  <a:cubicBezTo>
                    <a:pt x="119" y="77"/>
                    <a:pt x="119" y="77"/>
                    <a:pt x="118" y="78"/>
                  </a:cubicBezTo>
                  <a:cubicBezTo>
                    <a:pt x="106" y="81"/>
                    <a:pt x="94" y="84"/>
                    <a:pt x="82" y="87"/>
                  </a:cubicBezTo>
                  <a:cubicBezTo>
                    <a:pt x="81" y="87"/>
                    <a:pt x="80" y="87"/>
                    <a:pt x="80" y="87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93" y="85"/>
                    <a:pt x="106" y="82"/>
                    <a:pt x="120" y="78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19" y="79"/>
                    <a:pt x="119" y="80"/>
                    <a:pt x="118" y="80"/>
                  </a:cubicBezTo>
                  <a:cubicBezTo>
                    <a:pt x="101" y="85"/>
                    <a:pt x="84" y="89"/>
                    <a:pt x="67" y="94"/>
                  </a:cubicBezTo>
                  <a:cubicBezTo>
                    <a:pt x="66" y="94"/>
                    <a:pt x="66" y="94"/>
                    <a:pt x="65" y="94"/>
                  </a:cubicBezTo>
                  <a:cubicBezTo>
                    <a:pt x="64" y="94"/>
                    <a:pt x="63" y="93"/>
                    <a:pt x="63" y="91"/>
                  </a:cubicBezTo>
                  <a:cubicBezTo>
                    <a:pt x="63" y="90"/>
                    <a:pt x="63" y="89"/>
                    <a:pt x="63" y="89"/>
                  </a:cubicBezTo>
                  <a:cubicBezTo>
                    <a:pt x="63" y="86"/>
                    <a:pt x="64" y="85"/>
                    <a:pt x="66" y="84"/>
                  </a:cubicBezTo>
                  <a:cubicBezTo>
                    <a:pt x="70" y="83"/>
                    <a:pt x="75" y="82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1" y="81"/>
                    <a:pt x="82" y="81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77" y="84"/>
                    <a:pt x="71" y="86"/>
                    <a:pt x="65" y="87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78" y="85"/>
                    <a:pt x="90" y="81"/>
                    <a:pt x="103" y="78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1" y="78"/>
                    <a:pt x="100" y="78"/>
                    <a:pt x="98" y="78"/>
                  </a:cubicBezTo>
                  <a:moveTo>
                    <a:pt x="43" y="111"/>
                  </a:moveTo>
                  <a:cubicBezTo>
                    <a:pt x="41" y="109"/>
                    <a:pt x="39" y="106"/>
                    <a:pt x="37" y="104"/>
                  </a:cubicBezTo>
                  <a:cubicBezTo>
                    <a:pt x="33" y="99"/>
                    <a:pt x="29" y="94"/>
                    <a:pt x="24" y="89"/>
                  </a:cubicBezTo>
                  <a:cubicBezTo>
                    <a:pt x="21" y="85"/>
                    <a:pt x="18" y="81"/>
                    <a:pt x="14" y="77"/>
                  </a:cubicBezTo>
                  <a:cubicBezTo>
                    <a:pt x="12" y="74"/>
                    <a:pt x="10" y="72"/>
                    <a:pt x="8" y="69"/>
                  </a:cubicBezTo>
                  <a:cubicBezTo>
                    <a:pt x="6" y="66"/>
                    <a:pt x="6" y="63"/>
                    <a:pt x="7" y="60"/>
                  </a:cubicBezTo>
                  <a:cubicBezTo>
                    <a:pt x="15" y="66"/>
                    <a:pt x="22" y="71"/>
                    <a:pt x="29" y="77"/>
                  </a:cubicBezTo>
                  <a:cubicBezTo>
                    <a:pt x="35" y="83"/>
                    <a:pt x="41" y="89"/>
                    <a:pt x="47" y="96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1"/>
                    <a:pt x="42" y="88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3" y="88"/>
                    <a:pt x="48" y="91"/>
                    <a:pt x="53" y="95"/>
                  </a:cubicBezTo>
                  <a:cubicBezTo>
                    <a:pt x="51" y="96"/>
                    <a:pt x="49" y="96"/>
                    <a:pt x="47" y="97"/>
                  </a:cubicBezTo>
                  <a:cubicBezTo>
                    <a:pt x="46" y="97"/>
                    <a:pt x="46" y="97"/>
                    <a:pt x="45" y="98"/>
                  </a:cubicBezTo>
                  <a:cubicBezTo>
                    <a:pt x="42" y="101"/>
                    <a:pt x="41" y="105"/>
                    <a:pt x="43" y="110"/>
                  </a:cubicBezTo>
                  <a:cubicBezTo>
                    <a:pt x="43" y="110"/>
                    <a:pt x="43" y="111"/>
                    <a:pt x="43" y="111"/>
                  </a:cubicBezTo>
                  <a:moveTo>
                    <a:pt x="89" y="75"/>
                  </a:moveTo>
                  <a:cubicBezTo>
                    <a:pt x="88" y="75"/>
                    <a:pt x="88" y="75"/>
                    <a:pt x="87" y="74"/>
                  </a:cubicBezTo>
                  <a:cubicBezTo>
                    <a:pt x="87" y="72"/>
                    <a:pt x="87" y="71"/>
                    <a:pt x="89" y="70"/>
                  </a:cubicBezTo>
                  <a:cubicBezTo>
                    <a:pt x="105" y="64"/>
                    <a:pt x="122" y="59"/>
                    <a:pt x="138" y="53"/>
                  </a:cubicBezTo>
                  <a:cubicBezTo>
                    <a:pt x="138" y="53"/>
                    <a:pt x="139" y="53"/>
                    <a:pt x="140" y="52"/>
                  </a:cubicBezTo>
                  <a:cubicBezTo>
                    <a:pt x="138" y="55"/>
                    <a:pt x="137" y="58"/>
                    <a:pt x="133" y="60"/>
                  </a:cubicBezTo>
                  <a:cubicBezTo>
                    <a:pt x="119" y="65"/>
                    <a:pt x="105" y="70"/>
                    <a:pt x="91" y="75"/>
                  </a:cubicBezTo>
                  <a:cubicBezTo>
                    <a:pt x="90" y="75"/>
                    <a:pt x="89" y="75"/>
                    <a:pt x="89" y="75"/>
                  </a:cubicBezTo>
                  <a:moveTo>
                    <a:pt x="58" y="95"/>
                  </a:moveTo>
                  <a:cubicBezTo>
                    <a:pt x="56" y="94"/>
                    <a:pt x="55" y="93"/>
                    <a:pt x="54" y="92"/>
                  </a:cubicBezTo>
                  <a:cubicBezTo>
                    <a:pt x="47" y="86"/>
                    <a:pt x="39" y="81"/>
                    <a:pt x="32" y="75"/>
                  </a:cubicBezTo>
                  <a:cubicBezTo>
                    <a:pt x="24" y="69"/>
                    <a:pt x="17" y="63"/>
                    <a:pt x="9" y="58"/>
                  </a:cubicBezTo>
                  <a:cubicBezTo>
                    <a:pt x="6" y="55"/>
                    <a:pt x="5" y="51"/>
                    <a:pt x="6" y="47"/>
                  </a:cubicBezTo>
                  <a:cubicBezTo>
                    <a:pt x="6" y="45"/>
                    <a:pt x="7" y="44"/>
                    <a:pt x="8" y="42"/>
                  </a:cubicBezTo>
                  <a:cubicBezTo>
                    <a:pt x="8" y="45"/>
                    <a:pt x="11" y="46"/>
                    <a:pt x="14" y="47"/>
                  </a:cubicBezTo>
                  <a:cubicBezTo>
                    <a:pt x="18" y="50"/>
                    <a:pt x="21" y="53"/>
                    <a:pt x="25" y="56"/>
                  </a:cubicBezTo>
                  <a:cubicBezTo>
                    <a:pt x="35" y="63"/>
                    <a:pt x="45" y="70"/>
                    <a:pt x="54" y="76"/>
                  </a:cubicBezTo>
                  <a:cubicBezTo>
                    <a:pt x="55" y="77"/>
                    <a:pt x="56" y="78"/>
                    <a:pt x="58" y="78"/>
                  </a:cubicBezTo>
                  <a:cubicBezTo>
                    <a:pt x="48" y="70"/>
                    <a:pt x="38" y="62"/>
                    <a:pt x="28" y="54"/>
                  </a:cubicBezTo>
                  <a:cubicBezTo>
                    <a:pt x="42" y="62"/>
                    <a:pt x="57" y="69"/>
                    <a:pt x="72" y="76"/>
                  </a:cubicBezTo>
                  <a:cubicBezTo>
                    <a:pt x="68" y="77"/>
                    <a:pt x="65" y="78"/>
                    <a:pt x="61" y="79"/>
                  </a:cubicBezTo>
                  <a:cubicBezTo>
                    <a:pt x="60" y="79"/>
                    <a:pt x="59" y="80"/>
                    <a:pt x="58" y="81"/>
                  </a:cubicBezTo>
                  <a:cubicBezTo>
                    <a:pt x="56" y="85"/>
                    <a:pt x="56" y="89"/>
                    <a:pt x="58" y="95"/>
                  </a:cubicBezTo>
                  <a:moveTo>
                    <a:pt x="73" y="59"/>
                  </a:moveTo>
                  <a:cubicBezTo>
                    <a:pt x="72" y="57"/>
                    <a:pt x="73" y="55"/>
                    <a:pt x="74" y="53"/>
                  </a:cubicBezTo>
                  <a:cubicBezTo>
                    <a:pt x="74" y="52"/>
                    <a:pt x="75" y="52"/>
                    <a:pt x="76" y="51"/>
                  </a:cubicBezTo>
                  <a:cubicBezTo>
                    <a:pt x="90" y="48"/>
                    <a:pt x="104" y="44"/>
                    <a:pt x="118" y="41"/>
                  </a:cubicBezTo>
                  <a:cubicBezTo>
                    <a:pt x="123" y="39"/>
                    <a:pt x="127" y="38"/>
                    <a:pt x="131" y="37"/>
                  </a:cubicBezTo>
                  <a:cubicBezTo>
                    <a:pt x="131" y="39"/>
                    <a:pt x="130" y="40"/>
                    <a:pt x="128" y="40"/>
                  </a:cubicBezTo>
                  <a:cubicBezTo>
                    <a:pt x="113" y="44"/>
                    <a:pt x="97" y="47"/>
                    <a:pt x="82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8" y="48"/>
                    <a:pt x="114" y="44"/>
                    <a:pt x="130" y="41"/>
                  </a:cubicBezTo>
                  <a:cubicBezTo>
                    <a:pt x="131" y="43"/>
                    <a:pt x="131" y="45"/>
                    <a:pt x="131" y="47"/>
                  </a:cubicBezTo>
                  <a:cubicBezTo>
                    <a:pt x="112" y="52"/>
                    <a:pt x="93" y="56"/>
                    <a:pt x="73" y="6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9" y="59"/>
                    <a:pt x="85" y="57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4" y="56"/>
                    <a:pt x="79" y="58"/>
                    <a:pt x="73" y="59"/>
                  </a:cubicBezTo>
                  <a:moveTo>
                    <a:pt x="83" y="78"/>
                  </a:moveTo>
                  <a:cubicBezTo>
                    <a:pt x="79" y="76"/>
                    <a:pt x="75" y="75"/>
                    <a:pt x="72" y="73"/>
                  </a:cubicBezTo>
                  <a:cubicBezTo>
                    <a:pt x="66" y="70"/>
                    <a:pt x="59" y="67"/>
                    <a:pt x="53" y="63"/>
                  </a:cubicBezTo>
                  <a:cubicBezTo>
                    <a:pt x="47" y="60"/>
                    <a:pt x="41" y="57"/>
                    <a:pt x="35" y="54"/>
                  </a:cubicBezTo>
                  <a:cubicBezTo>
                    <a:pt x="30" y="52"/>
                    <a:pt x="26" y="50"/>
                    <a:pt x="21" y="48"/>
                  </a:cubicBezTo>
                  <a:cubicBezTo>
                    <a:pt x="19" y="46"/>
                    <a:pt x="16" y="45"/>
                    <a:pt x="13" y="44"/>
                  </a:cubicBezTo>
                  <a:cubicBezTo>
                    <a:pt x="11" y="42"/>
                    <a:pt x="10" y="37"/>
                    <a:pt x="12" y="36"/>
                  </a:cubicBezTo>
                  <a:cubicBezTo>
                    <a:pt x="14" y="35"/>
                    <a:pt x="17" y="35"/>
                    <a:pt x="18" y="33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5"/>
                    <a:pt x="23" y="36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7"/>
                    <a:pt x="20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6"/>
                    <a:pt x="19" y="37"/>
                    <a:pt x="20" y="37"/>
                  </a:cubicBezTo>
                  <a:cubicBezTo>
                    <a:pt x="35" y="44"/>
                    <a:pt x="47" y="53"/>
                    <a:pt x="60" y="62"/>
                  </a:cubicBezTo>
                  <a:cubicBezTo>
                    <a:pt x="63" y="64"/>
                    <a:pt x="66" y="66"/>
                    <a:pt x="69" y="68"/>
                  </a:cubicBezTo>
                  <a:cubicBezTo>
                    <a:pt x="70" y="68"/>
                    <a:pt x="70" y="69"/>
                    <a:pt x="71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4" y="68"/>
                    <a:pt x="78" y="67"/>
                    <a:pt x="81" y="66"/>
                  </a:cubicBezTo>
                  <a:cubicBezTo>
                    <a:pt x="89" y="64"/>
                    <a:pt x="97" y="62"/>
                    <a:pt x="105" y="59"/>
                  </a:cubicBezTo>
                  <a:cubicBezTo>
                    <a:pt x="107" y="59"/>
                    <a:pt x="109" y="58"/>
                    <a:pt x="111" y="58"/>
                  </a:cubicBezTo>
                  <a:cubicBezTo>
                    <a:pt x="107" y="60"/>
                    <a:pt x="103" y="61"/>
                    <a:pt x="99" y="62"/>
                  </a:cubicBezTo>
                  <a:cubicBezTo>
                    <a:pt x="96" y="63"/>
                    <a:pt x="92" y="65"/>
                    <a:pt x="88" y="66"/>
                  </a:cubicBezTo>
                  <a:cubicBezTo>
                    <a:pt x="83" y="67"/>
                    <a:pt x="81" y="72"/>
                    <a:pt x="82" y="76"/>
                  </a:cubicBezTo>
                  <a:cubicBezTo>
                    <a:pt x="82" y="77"/>
                    <a:pt x="82" y="77"/>
                    <a:pt x="83" y="78"/>
                  </a:cubicBezTo>
                  <a:moveTo>
                    <a:pt x="69" y="65"/>
                  </a:moveTo>
                  <a:cubicBezTo>
                    <a:pt x="66" y="63"/>
                    <a:pt x="64" y="61"/>
                    <a:pt x="62" y="60"/>
                  </a:cubicBezTo>
                  <a:cubicBezTo>
                    <a:pt x="55" y="55"/>
                    <a:pt x="47" y="50"/>
                    <a:pt x="40" y="46"/>
                  </a:cubicBezTo>
                  <a:cubicBezTo>
                    <a:pt x="33" y="41"/>
                    <a:pt x="26" y="36"/>
                    <a:pt x="19" y="31"/>
                  </a:cubicBezTo>
                  <a:cubicBezTo>
                    <a:pt x="17" y="30"/>
                    <a:pt x="16" y="29"/>
                    <a:pt x="14" y="28"/>
                  </a:cubicBezTo>
                  <a:cubicBezTo>
                    <a:pt x="14" y="27"/>
                    <a:pt x="13" y="27"/>
                    <a:pt x="13" y="26"/>
                  </a:cubicBezTo>
                  <a:cubicBezTo>
                    <a:pt x="12" y="22"/>
                    <a:pt x="11" y="18"/>
                    <a:pt x="14" y="15"/>
                  </a:cubicBezTo>
                  <a:cubicBezTo>
                    <a:pt x="14" y="14"/>
                    <a:pt x="15" y="13"/>
                    <a:pt x="15" y="13"/>
                  </a:cubicBezTo>
                  <a:cubicBezTo>
                    <a:pt x="25" y="11"/>
                    <a:pt x="34" y="9"/>
                    <a:pt x="43" y="7"/>
                  </a:cubicBezTo>
                  <a:cubicBezTo>
                    <a:pt x="51" y="6"/>
                    <a:pt x="60" y="4"/>
                    <a:pt x="68" y="2"/>
                  </a:cubicBezTo>
                  <a:cubicBezTo>
                    <a:pt x="69" y="2"/>
                    <a:pt x="70" y="2"/>
                    <a:pt x="71" y="2"/>
                  </a:cubicBezTo>
                  <a:cubicBezTo>
                    <a:pt x="73" y="2"/>
                    <a:pt x="74" y="2"/>
                    <a:pt x="76" y="3"/>
                  </a:cubicBezTo>
                  <a:cubicBezTo>
                    <a:pt x="95" y="13"/>
                    <a:pt x="114" y="22"/>
                    <a:pt x="133" y="31"/>
                  </a:cubicBezTo>
                  <a:cubicBezTo>
                    <a:pt x="134" y="31"/>
                    <a:pt x="134" y="31"/>
                    <a:pt x="134" y="32"/>
                  </a:cubicBezTo>
                  <a:cubicBezTo>
                    <a:pt x="124" y="34"/>
                    <a:pt x="113" y="37"/>
                    <a:pt x="103" y="40"/>
                  </a:cubicBezTo>
                  <a:cubicBezTo>
                    <a:pt x="93" y="42"/>
                    <a:pt x="83" y="45"/>
                    <a:pt x="73" y="47"/>
                  </a:cubicBezTo>
                  <a:cubicBezTo>
                    <a:pt x="73" y="47"/>
                    <a:pt x="72" y="48"/>
                    <a:pt x="71" y="48"/>
                  </a:cubicBezTo>
                  <a:cubicBezTo>
                    <a:pt x="68" y="53"/>
                    <a:pt x="66" y="58"/>
                    <a:pt x="69" y="63"/>
                  </a:cubicBezTo>
                  <a:cubicBezTo>
                    <a:pt x="69" y="63"/>
                    <a:pt x="69" y="64"/>
                    <a:pt x="69" y="65"/>
                  </a:cubicBezTo>
                  <a:moveTo>
                    <a:pt x="72" y="0"/>
                  </a:moveTo>
                  <a:cubicBezTo>
                    <a:pt x="72" y="0"/>
                    <a:pt x="71" y="0"/>
                    <a:pt x="71" y="0"/>
                  </a:cubicBezTo>
                  <a:cubicBezTo>
                    <a:pt x="67" y="0"/>
                    <a:pt x="62" y="1"/>
                    <a:pt x="57" y="2"/>
                  </a:cubicBezTo>
                  <a:cubicBezTo>
                    <a:pt x="44" y="5"/>
                    <a:pt x="30" y="8"/>
                    <a:pt x="17" y="10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8" y="19"/>
                    <a:pt x="9" y="23"/>
                    <a:pt x="10" y="26"/>
                  </a:cubicBezTo>
                  <a:cubicBezTo>
                    <a:pt x="10" y="28"/>
                    <a:pt x="12" y="29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2"/>
                    <a:pt x="14" y="32"/>
                    <a:pt x="13" y="32"/>
                  </a:cubicBezTo>
                  <a:cubicBezTo>
                    <a:pt x="12" y="32"/>
                    <a:pt x="11" y="32"/>
                    <a:pt x="10" y="33"/>
                  </a:cubicBezTo>
                  <a:cubicBezTo>
                    <a:pt x="9" y="34"/>
                    <a:pt x="9" y="36"/>
                    <a:pt x="8" y="38"/>
                  </a:cubicBezTo>
                  <a:cubicBezTo>
                    <a:pt x="8" y="38"/>
                    <a:pt x="7" y="39"/>
                    <a:pt x="7" y="39"/>
                  </a:cubicBezTo>
                  <a:cubicBezTo>
                    <a:pt x="6" y="40"/>
                    <a:pt x="5" y="40"/>
                    <a:pt x="4" y="41"/>
                  </a:cubicBezTo>
                  <a:cubicBezTo>
                    <a:pt x="2" y="45"/>
                    <a:pt x="1" y="48"/>
                    <a:pt x="2" y="52"/>
                  </a:cubicBezTo>
                  <a:cubicBezTo>
                    <a:pt x="3" y="55"/>
                    <a:pt x="4" y="58"/>
                    <a:pt x="3" y="62"/>
                  </a:cubicBezTo>
                  <a:cubicBezTo>
                    <a:pt x="2" y="67"/>
                    <a:pt x="5" y="71"/>
                    <a:pt x="8" y="75"/>
                  </a:cubicBezTo>
                  <a:cubicBezTo>
                    <a:pt x="9" y="75"/>
                    <a:pt x="9" y="76"/>
                    <a:pt x="9" y="77"/>
                  </a:cubicBezTo>
                  <a:cubicBezTo>
                    <a:pt x="8" y="77"/>
                    <a:pt x="7" y="78"/>
                    <a:pt x="7" y="78"/>
                  </a:cubicBezTo>
                  <a:cubicBezTo>
                    <a:pt x="7" y="78"/>
                    <a:pt x="7" y="78"/>
                    <a:pt x="6" y="78"/>
                  </a:cubicBezTo>
                  <a:cubicBezTo>
                    <a:pt x="6" y="78"/>
                    <a:pt x="6" y="77"/>
                    <a:pt x="5" y="77"/>
                  </a:cubicBezTo>
                  <a:cubicBezTo>
                    <a:pt x="4" y="77"/>
                    <a:pt x="3" y="79"/>
                    <a:pt x="3" y="80"/>
                  </a:cubicBezTo>
                  <a:cubicBezTo>
                    <a:pt x="1" y="84"/>
                    <a:pt x="0" y="88"/>
                    <a:pt x="2" y="93"/>
                  </a:cubicBezTo>
                  <a:cubicBezTo>
                    <a:pt x="2" y="94"/>
                    <a:pt x="3" y="95"/>
                    <a:pt x="4" y="95"/>
                  </a:cubicBezTo>
                  <a:cubicBezTo>
                    <a:pt x="11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5" y="138"/>
                    <a:pt x="66" y="139"/>
                    <a:pt x="67" y="139"/>
                  </a:cubicBezTo>
                  <a:cubicBezTo>
                    <a:pt x="68" y="139"/>
                    <a:pt x="68" y="138"/>
                    <a:pt x="69" y="138"/>
                  </a:cubicBezTo>
                  <a:cubicBezTo>
                    <a:pt x="73" y="136"/>
                    <a:pt x="77" y="135"/>
                    <a:pt x="81" y="133"/>
                  </a:cubicBezTo>
                  <a:cubicBezTo>
                    <a:pt x="96" y="127"/>
                    <a:pt x="111" y="121"/>
                    <a:pt x="125" y="115"/>
                  </a:cubicBezTo>
                  <a:cubicBezTo>
                    <a:pt x="128" y="114"/>
                    <a:pt x="128" y="112"/>
                    <a:pt x="126" y="110"/>
                  </a:cubicBezTo>
                  <a:cubicBezTo>
                    <a:pt x="124" y="110"/>
                    <a:pt x="123" y="109"/>
                    <a:pt x="122" y="108"/>
                  </a:cubicBezTo>
                  <a:cubicBezTo>
                    <a:pt x="120" y="107"/>
                    <a:pt x="120" y="105"/>
                    <a:pt x="121" y="103"/>
                  </a:cubicBezTo>
                  <a:cubicBezTo>
                    <a:pt x="123" y="101"/>
                    <a:pt x="125" y="100"/>
                    <a:pt x="126" y="98"/>
                  </a:cubicBezTo>
                  <a:cubicBezTo>
                    <a:pt x="127" y="97"/>
                    <a:pt x="126" y="96"/>
                    <a:pt x="126" y="95"/>
                  </a:cubicBezTo>
                  <a:cubicBezTo>
                    <a:pt x="125" y="95"/>
                    <a:pt x="124" y="94"/>
                    <a:pt x="123" y="94"/>
                  </a:cubicBezTo>
                  <a:cubicBezTo>
                    <a:pt x="120" y="93"/>
                    <a:pt x="118" y="91"/>
                    <a:pt x="114" y="90"/>
                  </a:cubicBezTo>
                  <a:cubicBezTo>
                    <a:pt x="116" y="89"/>
                    <a:pt x="116" y="89"/>
                    <a:pt x="117" y="88"/>
                  </a:cubicBezTo>
                  <a:cubicBezTo>
                    <a:pt x="117" y="88"/>
                    <a:pt x="118" y="87"/>
                    <a:pt x="118" y="87"/>
                  </a:cubicBezTo>
                  <a:cubicBezTo>
                    <a:pt x="119" y="87"/>
                    <a:pt x="119" y="86"/>
                    <a:pt x="120" y="86"/>
                  </a:cubicBezTo>
                  <a:cubicBezTo>
                    <a:pt x="122" y="85"/>
                    <a:pt x="125" y="84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9" y="82"/>
                    <a:pt x="129" y="81"/>
                    <a:pt x="128" y="80"/>
                  </a:cubicBezTo>
                  <a:cubicBezTo>
                    <a:pt x="127" y="80"/>
                    <a:pt x="126" y="79"/>
                    <a:pt x="125" y="79"/>
                  </a:cubicBezTo>
                  <a:cubicBezTo>
                    <a:pt x="122" y="77"/>
                    <a:pt x="122" y="76"/>
                    <a:pt x="123" y="73"/>
                  </a:cubicBezTo>
                  <a:cubicBezTo>
                    <a:pt x="123" y="72"/>
                    <a:pt x="124" y="72"/>
                    <a:pt x="124" y="71"/>
                  </a:cubicBezTo>
                  <a:cubicBezTo>
                    <a:pt x="125" y="68"/>
                    <a:pt x="129" y="67"/>
                    <a:pt x="131" y="66"/>
                  </a:cubicBezTo>
                  <a:cubicBezTo>
                    <a:pt x="134" y="64"/>
                    <a:pt x="137" y="63"/>
                    <a:pt x="141" y="62"/>
                  </a:cubicBezTo>
                  <a:cubicBezTo>
                    <a:pt x="141" y="62"/>
                    <a:pt x="142" y="61"/>
                    <a:pt x="142" y="61"/>
                  </a:cubicBezTo>
                  <a:cubicBezTo>
                    <a:pt x="142" y="60"/>
                    <a:pt x="141" y="60"/>
                    <a:pt x="141" y="59"/>
                  </a:cubicBezTo>
                  <a:cubicBezTo>
                    <a:pt x="140" y="59"/>
                    <a:pt x="140" y="58"/>
                    <a:pt x="139" y="58"/>
                  </a:cubicBezTo>
                  <a:cubicBezTo>
                    <a:pt x="140" y="56"/>
                    <a:pt x="141" y="53"/>
                    <a:pt x="141" y="51"/>
                  </a:cubicBezTo>
                  <a:cubicBezTo>
                    <a:pt x="142" y="51"/>
                    <a:pt x="142" y="50"/>
                    <a:pt x="142" y="50"/>
                  </a:cubicBezTo>
                  <a:cubicBezTo>
                    <a:pt x="144" y="49"/>
                    <a:pt x="144" y="48"/>
                    <a:pt x="142" y="47"/>
                  </a:cubicBezTo>
                  <a:cubicBezTo>
                    <a:pt x="140" y="46"/>
                    <a:pt x="137" y="45"/>
                    <a:pt x="135" y="44"/>
                  </a:cubicBezTo>
                  <a:cubicBezTo>
                    <a:pt x="134" y="44"/>
                    <a:pt x="134" y="43"/>
                    <a:pt x="134" y="42"/>
                  </a:cubicBezTo>
                  <a:cubicBezTo>
                    <a:pt x="134" y="39"/>
                    <a:pt x="135" y="37"/>
                    <a:pt x="137" y="35"/>
                  </a:cubicBezTo>
                  <a:cubicBezTo>
                    <a:pt x="140" y="33"/>
                    <a:pt x="140" y="32"/>
                    <a:pt x="137" y="30"/>
                  </a:cubicBezTo>
                  <a:cubicBezTo>
                    <a:pt x="136" y="30"/>
                    <a:pt x="135" y="29"/>
                    <a:pt x="134" y="29"/>
                  </a:cubicBezTo>
                  <a:cubicBezTo>
                    <a:pt x="114" y="19"/>
                    <a:pt x="94" y="10"/>
                    <a:pt x="74" y="0"/>
                  </a:cubicBezTo>
                  <a:cubicBezTo>
                    <a:pt x="74" y="0"/>
                    <a:pt x="73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98"/>
            <p:cNvSpPr>
              <a:spLocks/>
            </p:cNvSpPr>
            <p:nvPr userDrawn="1"/>
          </p:nvSpPr>
          <p:spPr bwMode="auto">
            <a:xfrm>
              <a:off x="835025" y="2262188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2"/>
                    <a:pt x="36" y="23"/>
                    <a:pt x="55" y="33"/>
                  </a:cubicBezTo>
                  <a:cubicBezTo>
                    <a:pt x="53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99"/>
            <p:cNvSpPr>
              <a:spLocks/>
            </p:cNvSpPr>
            <p:nvPr userDrawn="1"/>
          </p:nvSpPr>
          <p:spPr bwMode="auto">
            <a:xfrm>
              <a:off x="982663" y="2339975"/>
              <a:ext cx="106363" cy="25400"/>
            </a:xfrm>
            <a:custGeom>
              <a:avLst/>
              <a:gdLst>
                <a:gd name="T0" fmla="*/ 44 w 44"/>
                <a:gd name="T1" fmla="*/ 0 h 10"/>
                <a:gd name="T2" fmla="*/ 0 w 44"/>
                <a:gd name="T3" fmla="*/ 9 h 10"/>
                <a:gd name="T4" fmla="*/ 0 w 44"/>
                <a:gd name="T5" fmla="*/ 10 h 10"/>
                <a:gd name="T6" fmla="*/ 44 w 44"/>
                <a:gd name="T7" fmla="*/ 1 h 10"/>
                <a:gd name="T8" fmla="*/ 44 w 4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">
                  <a:moveTo>
                    <a:pt x="44" y="0"/>
                  </a:moveTo>
                  <a:cubicBezTo>
                    <a:pt x="29" y="3"/>
                    <a:pt x="15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" y="7"/>
                    <a:pt x="30" y="4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00"/>
            <p:cNvSpPr>
              <a:spLocks/>
            </p:cNvSpPr>
            <p:nvPr userDrawn="1"/>
          </p:nvSpPr>
          <p:spPr bwMode="auto">
            <a:xfrm>
              <a:off x="987425" y="2500313"/>
              <a:ext cx="90488" cy="36513"/>
            </a:xfrm>
            <a:custGeom>
              <a:avLst/>
              <a:gdLst>
                <a:gd name="T0" fmla="*/ 36 w 37"/>
                <a:gd name="T1" fmla="*/ 0 h 15"/>
                <a:gd name="T2" fmla="*/ 0 w 37"/>
                <a:gd name="T3" fmla="*/ 14 h 15"/>
                <a:gd name="T4" fmla="*/ 1 w 37"/>
                <a:gd name="T5" fmla="*/ 15 h 15"/>
                <a:gd name="T6" fmla="*/ 37 w 37"/>
                <a:gd name="T7" fmla="*/ 0 h 15"/>
                <a:gd name="T8" fmla="*/ 36 w 3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36" y="0"/>
                  </a:moveTo>
                  <a:cubicBezTo>
                    <a:pt x="24" y="4"/>
                    <a:pt x="12" y="9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3" y="10"/>
                    <a:pt x="25" y="5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01"/>
            <p:cNvSpPr>
              <a:spLocks/>
            </p:cNvSpPr>
            <p:nvPr userDrawn="1"/>
          </p:nvSpPr>
          <p:spPr bwMode="auto">
            <a:xfrm>
              <a:off x="1016000" y="2360613"/>
              <a:ext cx="112713" cy="42863"/>
            </a:xfrm>
            <a:custGeom>
              <a:avLst/>
              <a:gdLst>
                <a:gd name="T0" fmla="*/ 46 w 46"/>
                <a:gd name="T1" fmla="*/ 0 h 18"/>
                <a:gd name="T2" fmla="*/ 0 w 46"/>
                <a:gd name="T3" fmla="*/ 17 h 18"/>
                <a:gd name="T4" fmla="*/ 1 w 46"/>
                <a:gd name="T5" fmla="*/ 18 h 18"/>
                <a:gd name="T6" fmla="*/ 46 w 46"/>
                <a:gd name="T7" fmla="*/ 1 h 18"/>
                <a:gd name="T8" fmla="*/ 46 w 4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8">
                  <a:moveTo>
                    <a:pt x="46" y="0"/>
                  </a:moveTo>
                  <a:cubicBezTo>
                    <a:pt x="31" y="6"/>
                    <a:pt x="15" y="11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6" y="12"/>
                    <a:pt x="31" y="7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02"/>
            <p:cNvSpPr>
              <a:spLocks/>
            </p:cNvSpPr>
            <p:nvPr userDrawn="1"/>
          </p:nvSpPr>
          <p:spPr bwMode="auto">
            <a:xfrm>
              <a:off x="1019175" y="2370138"/>
              <a:ext cx="104775" cy="39688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5 h 16"/>
                <a:gd name="T4" fmla="*/ 0 w 43"/>
                <a:gd name="T5" fmla="*/ 16 h 16"/>
                <a:gd name="T6" fmla="*/ 43 w 43"/>
                <a:gd name="T7" fmla="*/ 0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9" y="5"/>
                    <a:pt x="1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1"/>
                    <a:pt x="29" y="6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03"/>
            <p:cNvSpPr>
              <a:spLocks noEditPoints="1"/>
            </p:cNvSpPr>
            <p:nvPr userDrawn="1"/>
          </p:nvSpPr>
          <p:spPr bwMode="auto">
            <a:xfrm>
              <a:off x="8499475" y="2497138"/>
              <a:ext cx="349250" cy="339725"/>
            </a:xfrm>
            <a:custGeom>
              <a:avLst/>
              <a:gdLst>
                <a:gd name="T0" fmla="*/ 120 w 143"/>
                <a:gd name="T1" fmla="*/ 102 h 139"/>
                <a:gd name="T2" fmla="*/ 116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5 w 143"/>
                <a:gd name="T9" fmla="*/ 99 h 139"/>
                <a:gd name="T10" fmla="*/ 92 w 143"/>
                <a:gd name="T11" fmla="*/ 99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1 w 143"/>
                <a:gd name="T21" fmla="*/ 95 h 139"/>
                <a:gd name="T22" fmla="*/ 62 w 143"/>
                <a:gd name="T23" fmla="*/ 98 h 139"/>
                <a:gd name="T24" fmla="*/ 10 w 143"/>
                <a:gd name="T25" fmla="*/ 82 h 139"/>
                <a:gd name="T26" fmla="*/ 47 w 143"/>
                <a:gd name="T27" fmla="*/ 118 h 139"/>
                <a:gd name="T28" fmla="*/ 66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6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2 w 143"/>
                <a:gd name="T47" fmla="*/ 83 h 139"/>
                <a:gd name="T48" fmla="*/ 97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2 w 143"/>
                <a:gd name="T69" fmla="*/ 61 h 139"/>
                <a:gd name="T70" fmla="*/ 82 w 143"/>
                <a:gd name="T71" fmla="*/ 79 h 139"/>
                <a:gd name="T72" fmla="*/ 12 w 143"/>
                <a:gd name="T73" fmla="*/ 44 h 139"/>
                <a:gd name="T74" fmla="*/ 24 w 143"/>
                <a:gd name="T75" fmla="*/ 38 h 139"/>
                <a:gd name="T76" fmla="*/ 68 w 143"/>
                <a:gd name="T77" fmla="*/ 69 h 139"/>
                <a:gd name="T78" fmla="*/ 110 w 143"/>
                <a:gd name="T79" fmla="*/ 59 h 139"/>
                <a:gd name="T80" fmla="*/ 68 w 143"/>
                <a:gd name="T81" fmla="*/ 65 h 139"/>
                <a:gd name="T82" fmla="*/ 12 w 143"/>
                <a:gd name="T83" fmla="*/ 27 h 139"/>
                <a:gd name="T84" fmla="*/ 70 w 143"/>
                <a:gd name="T85" fmla="*/ 3 h 139"/>
                <a:gd name="T86" fmla="*/ 72 w 143"/>
                <a:gd name="T87" fmla="*/ 48 h 139"/>
                <a:gd name="T88" fmla="*/ 70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3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7 w 143"/>
                <a:gd name="T105" fmla="*/ 81 h 139"/>
                <a:gd name="T106" fmla="*/ 140 w 143"/>
                <a:gd name="T107" fmla="*/ 62 h 139"/>
                <a:gd name="T108" fmla="*/ 141 w 143"/>
                <a:gd name="T109" fmla="*/ 51 h 139"/>
                <a:gd name="T110" fmla="*/ 136 w 143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2"/>
                    <a:pt x="70" y="122"/>
                    <a:pt x="70" y="122"/>
                  </a:cubicBezTo>
                  <a:cubicBezTo>
                    <a:pt x="76" y="118"/>
                    <a:pt x="83" y="117"/>
                    <a:pt x="90" y="114"/>
                  </a:cubicBezTo>
                  <a:cubicBezTo>
                    <a:pt x="99" y="110"/>
                    <a:pt x="109" y="106"/>
                    <a:pt x="118" y="103"/>
                  </a:cubicBezTo>
                  <a:cubicBezTo>
                    <a:pt x="119" y="102"/>
                    <a:pt x="120" y="102"/>
                    <a:pt x="120" y="102"/>
                  </a:cubicBezTo>
                  <a:cubicBezTo>
                    <a:pt x="115" y="106"/>
                    <a:pt x="109" y="107"/>
                    <a:pt x="104" y="109"/>
                  </a:cubicBezTo>
                  <a:cubicBezTo>
                    <a:pt x="102" y="110"/>
                    <a:pt x="100" y="111"/>
                    <a:pt x="98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7" y="107"/>
                    <a:pt x="118" y="109"/>
                    <a:pt x="118" y="110"/>
                  </a:cubicBezTo>
                  <a:cubicBezTo>
                    <a:pt x="118" y="111"/>
                    <a:pt x="117" y="112"/>
                    <a:pt x="116" y="112"/>
                  </a:cubicBezTo>
                  <a:cubicBezTo>
                    <a:pt x="103" y="117"/>
                    <a:pt x="90" y="123"/>
                    <a:pt x="77" y="128"/>
                  </a:cubicBezTo>
                  <a:cubicBezTo>
                    <a:pt x="75" y="129"/>
                    <a:pt x="72" y="130"/>
                    <a:pt x="68" y="132"/>
                  </a:cubicBezTo>
                  <a:cubicBezTo>
                    <a:pt x="68" y="130"/>
                    <a:pt x="67" y="129"/>
                    <a:pt x="67" y="127"/>
                  </a:cubicBezTo>
                  <a:cubicBezTo>
                    <a:pt x="79" y="122"/>
                    <a:pt x="92" y="117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6"/>
                    <a:pt x="80" y="121"/>
                    <a:pt x="67" y="126"/>
                  </a:cubicBezTo>
                  <a:cubicBezTo>
                    <a:pt x="67" y="124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7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2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20" y="97"/>
                  </a:cubicBezTo>
                  <a:cubicBezTo>
                    <a:pt x="119" y="98"/>
                    <a:pt x="118" y="98"/>
                    <a:pt x="117" y="98"/>
                  </a:cubicBezTo>
                  <a:moveTo>
                    <a:pt x="75" y="99"/>
                  </a:moveTo>
                  <a:cubicBezTo>
                    <a:pt x="86" y="95"/>
                    <a:pt x="98" y="93"/>
                    <a:pt x="110" y="92"/>
                  </a:cubicBezTo>
                  <a:cubicBezTo>
                    <a:pt x="110" y="93"/>
                    <a:pt x="110" y="94"/>
                    <a:pt x="109" y="95"/>
                  </a:cubicBezTo>
                  <a:cubicBezTo>
                    <a:pt x="109" y="95"/>
                    <a:pt x="108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2" y="99"/>
                    <a:pt x="92" y="99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8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3"/>
                    <a:pt x="70" y="104"/>
                    <a:pt x="66" y="105"/>
                  </a:cubicBezTo>
                  <a:cubicBezTo>
                    <a:pt x="60" y="106"/>
                    <a:pt x="53" y="107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6" y="104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1"/>
                    <a:pt x="52" y="101"/>
                  </a:cubicBezTo>
                  <a:cubicBezTo>
                    <a:pt x="53" y="100"/>
                    <a:pt x="54" y="100"/>
                    <a:pt x="55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5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1"/>
                  </a:cubicBezTo>
                  <a:cubicBezTo>
                    <a:pt x="56" y="102"/>
                    <a:pt x="53" y="103"/>
                    <a:pt x="49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67" y="102"/>
                    <a:pt x="84" y="99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3" y="96"/>
                    <a:pt x="84" y="98"/>
                    <a:pt x="75" y="99"/>
                  </a:cubicBezTo>
                  <a:moveTo>
                    <a:pt x="62" y="98"/>
                  </a:moveTo>
                  <a:cubicBezTo>
                    <a:pt x="60" y="95"/>
                    <a:pt x="59" y="92"/>
                    <a:pt x="59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1"/>
                  </a:moveTo>
                  <a:cubicBezTo>
                    <a:pt x="9" y="81"/>
                    <a:pt x="10" y="80"/>
                    <a:pt x="11" y="79"/>
                  </a:cubicBezTo>
                  <a:cubicBezTo>
                    <a:pt x="13" y="81"/>
                    <a:pt x="15" y="83"/>
                    <a:pt x="16" y="85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4" y="85"/>
                    <a:pt x="13" y="84"/>
                    <a:pt x="10" y="82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4"/>
                    <a:pt x="12" y="85"/>
                    <a:pt x="13" y="85"/>
                  </a:cubicBezTo>
                  <a:cubicBezTo>
                    <a:pt x="20" y="89"/>
                    <a:pt x="24" y="95"/>
                    <a:pt x="29" y="100"/>
                  </a:cubicBezTo>
                  <a:cubicBezTo>
                    <a:pt x="34" y="106"/>
                    <a:pt x="38" y="111"/>
                    <a:pt x="43" y="116"/>
                  </a:cubicBezTo>
                  <a:cubicBezTo>
                    <a:pt x="44" y="118"/>
                    <a:pt x="45" y="118"/>
                    <a:pt x="47" y="118"/>
                  </a:cubicBezTo>
                  <a:cubicBezTo>
                    <a:pt x="47" y="118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3" y="115"/>
                    <a:pt x="64" y="115"/>
                  </a:cubicBezTo>
                  <a:cubicBezTo>
                    <a:pt x="65" y="115"/>
                    <a:pt x="66" y="116"/>
                    <a:pt x="66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9" y="109"/>
                    <a:pt x="87" y="110"/>
                    <a:pt x="85" y="111"/>
                  </a:cubicBezTo>
                  <a:cubicBezTo>
                    <a:pt x="80" y="112"/>
                    <a:pt x="76" y="114"/>
                    <a:pt x="71" y="116"/>
                  </a:cubicBezTo>
                  <a:cubicBezTo>
                    <a:pt x="70" y="116"/>
                    <a:pt x="70" y="117"/>
                    <a:pt x="69" y="117"/>
                  </a:cubicBezTo>
                  <a:cubicBezTo>
                    <a:pt x="69" y="117"/>
                    <a:pt x="68" y="117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7" y="117"/>
                    <a:pt x="66" y="117"/>
                    <a:pt x="66" y="117"/>
                  </a:cubicBezTo>
                  <a:cubicBezTo>
                    <a:pt x="65" y="117"/>
                    <a:pt x="64" y="118"/>
                    <a:pt x="63" y="119"/>
                  </a:cubicBezTo>
                  <a:cubicBezTo>
                    <a:pt x="61" y="123"/>
                    <a:pt x="61" y="127"/>
                    <a:pt x="62" y="132"/>
                  </a:cubicBezTo>
                  <a:cubicBezTo>
                    <a:pt x="61" y="131"/>
                    <a:pt x="60" y="131"/>
                    <a:pt x="60" y="130"/>
                  </a:cubicBezTo>
                  <a:cubicBezTo>
                    <a:pt x="51" y="124"/>
                    <a:pt x="42" y="118"/>
                    <a:pt x="34" y="112"/>
                  </a:cubicBezTo>
                  <a:cubicBezTo>
                    <a:pt x="28" y="109"/>
                    <a:pt x="22" y="105"/>
                    <a:pt x="17" y="101"/>
                  </a:cubicBezTo>
                  <a:cubicBezTo>
                    <a:pt x="14" y="98"/>
                    <a:pt x="10" y="97"/>
                    <a:pt x="7" y="94"/>
                  </a:cubicBezTo>
                  <a:cubicBezTo>
                    <a:pt x="6" y="93"/>
                    <a:pt x="5" y="92"/>
                    <a:pt x="4" y="91"/>
                  </a:cubicBezTo>
                  <a:cubicBezTo>
                    <a:pt x="3" y="88"/>
                    <a:pt x="3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moveTo>
                    <a:pt x="97" y="79"/>
                  </a:moveTo>
                  <a:cubicBezTo>
                    <a:pt x="104" y="75"/>
                    <a:pt x="112" y="73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3" y="75"/>
                    <a:pt x="110" y="77"/>
                    <a:pt x="106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8" y="77"/>
                    <a:pt x="119" y="77"/>
                  </a:cubicBezTo>
                  <a:cubicBezTo>
                    <a:pt x="118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0" y="87"/>
                    <a:pt x="79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5"/>
                    <a:pt x="105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0"/>
                    <a:pt x="117" y="81"/>
                  </a:cubicBezTo>
                  <a:cubicBezTo>
                    <a:pt x="100" y="85"/>
                    <a:pt x="83" y="90"/>
                    <a:pt x="66" y="94"/>
                  </a:cubicBezTo>
                  <a:cubicBezTo>
                    <a:pt x="66" y="94"/>
                    <a:pt x="65" y="95"/>
                    <a:pt x="64" y="95"/>
                  </a:cubicBezTo>
                  <a:cubicBezTo>
                    <a:pt x="63" y="95"/>
                    <a:pt x="63" y="94"/>
                    <a:pt x="62" y="91"/>
                  </a:cubicBezTo>
                  <a:cubicBezTo>
                    <a:pt x="62" y="90"/>
                    <a:pt x="62" y="90"/>
                    <a:pt x="62" y="89"/>
                  </a:cubicBezTo>
                  <a:cubicBezTo>
                    <a:pt x="62" y="86"/>
                    <a:pt x="63" y="85"/>
                    <a:pt x="65" y="85"/>
                  </a:cubicBezTo>
                  <a:cubicBezTo>
                    <a:pt x="70" y="84"/>
                    <a:pt x="74" y="83"/>
                    <a:pt x="78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1" y="82"/>
                    <a:pt x="82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6" y="84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89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0" y="78"/>
                    <a:pt x="99" y="79"/>
                    <a:pt x="97" y="79"/>
                  </a:cubicBezTo>
                  <a:moveTo>
                    <a:pt x="42" y="111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4"/>
                    <a:pt x="24" y="89"/>
                  </a:cubicBezTo>
                  <a:cubicBezTo>
                    <a:pt x="20" y="85"/>
                    <a:pt x="17" y="81"/>
                    <a:pt x="13" y="77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5" y="64"/>
                    <a:pt x="6" y="61"/>
                  </a:cubicBezTo>
                  <a:cubicBezTo>
                    <a:pt x="14" y="66"/>
                    <a:pt x="21" y="71"/>
                    <a:pt x="28" y="77"/>
                  </a:cubicBezTo>
                  <a:cubicBezTo>
                    <a:pt x="34" y="83"/>
                    <a:pt x="40" y="90"/>
                    <a:pt x="46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5"/>
                  </a:cubicBezTo>
                  <a:cubicBezTo>
                    <a:pt x="50" y="96"/>
                    <a:pt x="48" y="96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0" y="106"/>
                    <a:pt x="42" y="110"/>
                  </a:cubicBezTo>
                  <a:cubicBezTo>
                    <a:pt x="42" y="111"/>
                    <a:pt x="42" y="111"/>
                    <a:pt x="42" y="111"/>
                  </a:cubicBezTo>
                  <a:moveTo>
                    <a:pt x="88" y="76"/>
                  </a:moveTo>
                  <a:cubicBezTo>
                    <a:pt x="87" y="76"/>
                    <a:pt x="87" y="75"/>
                    <a:pt x="86" y="74"/>
                  </a:cubicBezTo>
                  <a:cubicBezTo>
                    <a:pt x="86" y="72"/>
                    <a:pt x="86" y="71"/>
                    <a:pt x="88" y="71"/>
                  </a:cubicBezTo>
                  <a:cubicBezTo>
                    <a:pt x="104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2" y="60"/>
                  </a:cubicBezTo>
                  <a:cubicBezTo>
                    <a:pt x="118" y="65"/>
                    <a:pt x="104" y="70"/>
                    <a:pt x="90" y="75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4"/>
                    <a:pt x="54" y="93"/>
                    <a:pt x="53" y="93"/>
                  </a:cubicBezTo>
                  <a:cubicBezTo>
                    <a:pt x="46" y="87"/>
                    <a:pt x="38" y="81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5"/>
                    <a:pt x="4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0"/>
                    <a:pt x="21" y="54"/>
                    <a:pt x="25" y="56"/>
                  </a:cubicBezTo>
                  <a:cubicBezTo>
                    <a:pt x="34" y="63"/>
                    <a:pt x="44" y="70"/>
                    <a:pt x="53" y="77"/>
                  </a:cubicBezTo>
                  <a:cubicBezTo>
                    <a:pt x="54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1" y="62"/>
                    <a:pt x="56" y="69"/>
                    <a:pt x="71" y="77"/>
                  </a:cubicBezTo>
                  <a:cubicBezTo>
                    <a:pt x="67" y="78"/>
                    <a:pt x="64" y="78"/>
                    <a:pt x="60" y="79"/>
                  </a:cubicBezTo>
                  <a:cubicBezTo>
                    <a:pt x="59" y="80"/>
                    <a:pt x="58" y="80"/>
                    <a:pt x="58" y="81"/>
                  </a:cubicBezTo>
                  <a:cubicBezTo>
                    <a:pt x="55" y="85"/>
                    <a:pt x="55" y="89"/>
                    <a:pt x="57" y="96"/>
                  </a:cubicBezTo>
                  <a:moveTo>
                    <a:pt x="72" y="60"/>
                  </a:moveTo>
                  <a:cubicBezTo>
                    <a:pt x="72" y="57"/>
                    <a:pt x="72" y="55"/>
                    <a:pt x="73" y="53"/>
                  </a:cubicBezTo>
                  <a:cubicBezTo>
                    <a:pt x="74" y="53"/>
                    <a:pt x="75" y="52"/>
                    <a:pt x="75" y="52"/>
                  </a:cubicBezTo>
                  <a:cubicBezTo>
                    <a:pt x="89" y="48"/>
                    <a:pt x="103" y="45"/>
                    <a:pt x="117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39"/>
                    <a:pt x="129" y="40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7" y="48"/>
                    <a:pt x="113" y="45"/>
                    <a:pt x="130" y="41"/>
                  </a:cubicBezTo>
                  <a:cubicBezTo>
                    <a:pt x="130" y="43"/>
                    <a:pt x="130" y="45"/>
                    <a:pt x="130" y="47"/>
                  </a:cubicBezTo>
                  <a:cubicBezTo>
                    <a:pt x="111" y="52"/>
                    <a:pt x="92" y="57"/>
                    <a:pt x="72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59"/>
                    <a:pt x="84" y="58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4" y="57"/>
                    <a:pt x="78" y="58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3"/>
                  </a:cubicBezTo>
                  <a:cubicBezTo>
                    <a:pt x="65" y="70"/>
                    <a:pt x="58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0"/>
                    <a:pt x="20" y="48"/>
                  </a:cubicBezTo>
                  <a:cubicBezTo>
                    <a:pt x="18" y="47"/>
                    <a:pt x="15" y="46"/>
                    <a:pt x="12" y="44"/>
                  </a:cubicBezTo>
                  <a:cubicBezTo>
                    <a:pt x="10" y="43"/>
                    <a:pt x="9" y="37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5"/>
                    <a:pt x="22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1" y="37"/>
                    <a:pt x="19" y="36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7"/>
                    <a:pt x="19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2" y="64"/>
                    <a:pt x="65" y="66"/>
                    <a:pt x="68" y="69"/>
                  </a:cubicBezTo>
                  <a:cubicBezTo>
                    <a:pt x="69" y="69"/>
                    <a:pt x="69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3" y="68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59"/>
                    <a:pt x="108" y="59"/>
                    <a:pt x="110" y="59"/>
                  </a:cubicBezTo>
                  <a:cubicBezTo>
                    <a:pt x="106" y="60"/>
                    <a:pt x="102" y="61"/>
                    <a:pt x="99" y="63"/>
                  </a:cubicBezTo>
                  <a:cubicBezTo>
                    <a:pt x="95" y="64"/>
                    <a:pt x="91" y="65"/>
                    <a:pt x="87" y="66"/>
                  </a:cubicBezTo>
                  <a:cubicBezTo>
                    <a:pt x="82" y="68"/>
                    <a:pt x="80" y="72"/>
                    <a:pt x="81" y="77"/>
                  </a:cubicBezTo>
                  <a:cubicBezTo>
                    <a:pt x="81" y="77"/>
                    <a:pt x="82" y="78"/>
                    <a:pt x="82" y="79"/>
                  </a:cubicBezTo>
                  <a:moveTo>
                    <a:pt x="68" y="65"/>
                  </a:moveTo>
                  <a:cubicBezTo>
                    <a:pt x="65" y="63"/>
                    <a:pt x="63" y="62"/>
                    <a:pt x="61" y="60"/>
                  </a:cubicBezTo>
                  <a:cubicBezTo>
                    <a:pt x="54" y="55"/>
                    <a:pt x="47" y="51"/>
                    <a:pt x="40" y="46"/>
                  </a:cubicBezTo>
                  <a:cubicBezTo>
                    <a:pt x="32" y="41"/>
                    <a:pt x="25" y="36"/>
                    <a:pt x="18" y="31"/>
                  </a:cubicBezTo>
                  <a:cubicBezTo>
                    <a:pt x="16" y="30"/>
                    <a:pt x="15" y="29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1" y="23"/>
                    <a:pt x="10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2" y="8"/>
                  </a:cubicBezTo>
                  <a:cubicBezTo>
                    <a:pt x="51" y="6"/>
                    <a:pt x="59" y="5"/>
                    <a:pt x="67" y="3"/>
                  </a:cubicBezTo>
                  <a:cubicBezTo>
                    <a:pt x="68" y="3"/>
                    <a:pt x="69" y="3"/>
                    <a:pt x="70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4" y="13"/>
                    <a:pt x="113" y="22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2" y="48"/>
                  </a:cubicBezTo>
                  <a:cubicBezTo>
                    <a:pt x="72" y="48"/>
                    <a:pt x="71" y="48"/>
                    <a:pt x="70" y="49"/>
                  </a:cubicBezTo>
                  <a:cubicBezTo>
                    <a:pt x="67" y="53"/>
                    <a:pt x="65" y="58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5"/>
                    <a:pt x="29" y="8"/>
                    <a:pt x="16" y="11"/>
                  </a:cubicBezTo>
                  <a:cubicBezTo>
                    <a:pt x="12" y="11"/>
                    <a:pt x="10" y="13"/>
                    <a:pt x="9" y="16"/>
                  </a:cubicBezTo>
                  <a:cubicBezTo>
                    <a:pt x="8" y="20"/>
                    <a:pt x="8" y="23"/>
                    <a:pt x="9" y="26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8" y="35"/>
                    <a:pt x="8" y="37"/>
                    <a:pt x="7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0"/>
                    <a:pt x="4" y="41"/>
                    <a:pt x="3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3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5"/>
                    <a:pt x="8" y="77"/>
                    <a:pt x="8" y="77"/>
                  </a:cubicBezTo>
                  <a:cubicBezTo>
                    <a:pt x="7" y="78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78"/>
                    <a:pt x="5" y="78"/>
                    <a:pt x="4" y="78"/>
                  </a:cubicBezTo>
                  <a:cubicBezTo>
                    <a:pt x="3" y="78"/>
                    <a:pt x="2" y="79"/>
                    <a:pt x="2" y="80"/>
                  </a:cubicBezTo>
                  <a:cubicBezTo>
                    <a:pt x="0" y="84"/>
                    <a:pt x="0" y="89"/>
                    <a:pt x="1" y="93"/>
                  </a:cubicBezTo>
                  <a:cubicBezTo>
                    <a:pt x="1" y="94"/>
                    <a:pt x="2" y="95"/>
                    <a:pt x="3" y="96"/>
                  </a:cubicBezTo>
                  <a:cubicBezTo>
                    <a:pt x="10" y="101"/>
                    <a:pt x="17" y="106"/>
                    <a:pt x="25" y="111"/>
                  </a:cubicBezTo>
                  <a:cubicBezTo>
                    <a:pt x="37" y="120"/>
                    <a:pt x="50" y="129"/>
                    <a:pt x="63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7" y="139"/>
                    <a:pt x="68" y="139"/>
                  </a:cubicBezTo>
                  <a:cubicBezTo>
                    <a:pt x="72" y="137"/>
                    <a:pt x="76" y="135"/>
                    <a:pt x="80" y="133"/>
                  </a:cubicBezTo>
                  <a:cubicBezTo>
                    <a:pt x="95" y="127"/>
                    <a:pt x="110" y="121"/>
                    <a:pt x="124" y="115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2" y="109"/>
                    <a:pt x="121" y="108"/>
                  </a:cubicBezTo>
                  <a:cubicBezTo>
                    <a:pt x="119" y="107"/>
                    <a:pt x="119" y="105"/>
                    <a:pt x="121" y="104"/>
                  </a:cubicBezTo>
                  <a:cubicBezTo>
                    <a:pt x="122" y="102"/>
                    <a:pt x="124" y="100"/>
                    <a:pt x="125" y="98"/>
                  </a:cubicBezTo>
                  <a:cubicBezTo>
                    <a:pt x="126" y="98"/>
                    <a:pt x="125" y="96"/>
                    <a:pt x="125" y="96"/>
                  </a:cubicBezTo>
                  <a:cubicBezTo>
                    <a:pt x="124" y="95"/>
                    <a:pt x="123" y="95"/>
                    <a:pt x="122" y="94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89"/>
                    <a:pt x="115" y="89"/>
                    <a:pt x="116" y="89"/>
                  </a:cubicBezTo>
                  <a:cubicBezTo>
                    <a:pt x="116" y="88"/>
                    <a:pt x="117" y="88"/>
                    <a:pt x="117" y="88"/>
                  </a:cubicBezTo>
                  <a:cubicBezTo>
                    <a:pt x="118" y="87"/>
                    <a:pt x="118" y="86"/>
                    <a:pt x="119" y="86"/>
                  </a:cubicBezTo>
                  <a:cubicBezTo>
                    <a:pt x="122" y="85"/>
                    <a:pt x="124" y="85"/>
                    <a:pt x="127" y="84"/>
                  </a:cubicBezTo>
                  <a:cubicBezTo>
                    <a:pt x="127" y="84"/>
                    <a:pt x="128" y="83"/>
                    <a:pt x="128" y="83"/>
                  </a:cubicBezTo>
                  <a:cubicBezTo>
                    <a:pt x="128" y="82"/>
                    <a:pt x="128" y="81"/>
                    <a:pt x="127" y="81"/>
                  </a:cubicBezTo>
                  <a:cubicBezTo>
                    <a:pt x="126" y="80"/>
                    <a:pt x="125" y="80"/>
                    <a:pt x="124" y="79"/>
                  </a:cubicBezTo>
                  <a:cubicBezTo>
                    <a:pt x="121" y="77"/>
                    <a:pt x="121" y="77"/>
                    <a:pt x="122" y="73"/>
                  </a:cubicBezTo>
                  <a:cubicBezTo>
                    <a:pt x="122" y="73"/>
                    <a:pt x="123" y="72"/>
                    <a:pt x="123" y="72"/>
                  </a:cubicBezTo>
                  <a:cubicBezTo>
                    <a:pt x="124" y="68"/>
                    <a:pt x="128" y="68"/>
                    <a:pt x="130" y="66"/>
                  </a:cubicBezTo>
                  <a:cubicBezTo>
                    <a:pt x="133" y="64"/>
                    <a:pt x="137" y="64"/>
                    <a:pt x="140" y="62"/>
                  </a:cubicBezTo>
                  <a:cubicBezTo>
                    <a:pt x="140" y="62"/>
                    <a:pt x="141" y="62"/>
                    <a:pt x="141" y="61"/>
                  </a:cubicBezTo>
                  <a:cubicBezTo>
                    <a:pt x="141" y="61"/>
                    <a:pt x="140" y="60"/>
                    <a:pt x="140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9" y="56"/>
                    <a:pt x="140" y="54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3" y="49"/>
                    <a:pt x="143" y="48"/>
                    <a:pt x="141" y="48"/>
                  </a:cubicBezTo>
                  <a:cubicBezTo>
                    <a:pt x="139" y="47"/>
                    <a:pt x="137" y="46"/>
                    <a:pt x="134" y="45"/>
                  </a:cubicBezTo>
                  <a:cubicBezTo>
                    <a:pt x="133" y="44"/>
                    <a:pt x="133" y="44"/>
                    <a:pt x="133" y="42"/>
                  </a:cubicBezTo>
                  <a:cubicBezTo>
                    <a:pt x="133" y="39"/>
                    <a:pt x="134" y="37"/>
                    <a:pt x="136" y="36"/>
                  </a:cubicBezTo>
                  <a:cubicBezTo>
                    <a:pt x="139" y="34"/>
                    <a:pt x="139" y="32"/>
                    <a:pt x="136" y="30"/>
                  </a:cubicBezTo>
                  <a:cubicBezTo>
                    <a:pt x="135" y="30"/>
                    <a:pt x="134" y="30"/>
                    <a:pt x="134" y="29"/>
                  </a:cubicBezTo>
                  <a:cubicBezTo>
                    <a:pt x="113" y="20"/>
                    <a:pt x="93" y="10"/>
                    <a:pt x="73" y="0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04"/>
            <p:cNvSpPr>
              <a:spLocks/>
            </p:cNvSpPr>
            <p:nvPr userDrawn="1"/>
          </p:nvSpPr>
          <p:spPr bwMode="auto">
            <a:xfrm>
              <a:off x="8535988" y="25336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2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05"/>
            <p:cNvSpPr>
              <a:spLocks/>
            </p:cNvSpPr>
            <p:nvPr userDrawn="1"/>
          </p:nvSpPr>
          <p:spPr bwMode="auto">
            <a:xfrm>
              <a:off x="8683625" y="2609850"/>
              <a:ext cx="109538" cy="26988"/>
            </a:xfrm>
            <a:custGeom>
              <a:avLst/>
              <a:gdLst>
                <a:gd name="T0" fmla="*/ 44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4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4" y="0"/>
                  </a:moveTo>
                  <a:cubicBezTo>
                    <a:pt x="30" y="3"/>
                    <a:pt x="15" y="6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4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06"/>
            <p:cNvSpPr>
              <a:spLocks/>
            </p:cNvSpPr>
            <p:nvPr userDrawn="1"/>
          </p:nvSpPr>
          <p:spPr bwMode="auto">
            <a:xfrm>
              <a:off x="8688388" y="2768600"/>
              <a:ext cx="90488" cy="36513"/>
            </a:xfrm>
            <a:custGeom>
              <a:avLst/>
              <a:gdLst>
                <a:gd name="T0" fmla="*/ 36 w 37"/>
                <a:gd name="T1" fmla="*/ 0 h 15"/>
                <a:gd name="T2" fmla="*/ 0 w 37"/>
                <a:gd name="T3" fmla="*/ 15 h 15"/>
                <a:gd name="T4" fmla="*/ 1 w 37"/>
                <a:gd name="T5" fmla="*/ 15 h 15"/>
                <a:gd name="T6" fmla="*/ 37 w 37"/>
                <a:gd name="T7" fmla="*/ 1 h 15"/>
                <a:gd name="T8" fmla="*/ 36 w 3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3" y="10"/>
                    <a:pt x="25" y="6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07"/>
            <p:cNvSpPr>
              <a:spLocks/>
            </p:cNvSpPr>
            <p:nvPr userDrawn="1"/>
          </p:nvSpPr>
          <p:spPr bwMode="auto">
            <a:xfrm>
              <a:off x="8716963" y="2632075"/>
              <a:ext cx="112713" cy="41275"/>
            </a:xfrm>
            <a:custGeom>
              <a:avLst/>
              <a:gdLst>
                <a:gd name="T0" fmla="*/ 46 w 46"/>
                <a:gd name="T1" fmla="*/ 0 h 17"/>
                <a:gd name="T2" fmla="*/ 0 w 46"/>
                <a:gd name="T3" fmla="*/ 16 h 17"/>
                <a:gd name="T4" fmla="*/ 1 w 46"/>
                <a:gd name="T5" fmla="*/ 17 h 17"/>
                <a:gd name="T6" fmla="*/ 46 w 46"/>
                <a:gd name="T7" fmla="*/ 0 h 17"/>
                <a:gd name="T8" fmla="*/ 46 w 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">
                  <a:moveTo>
                    <a:pt x="46" y="0"/>
                  </a:moveTo>
                  <a:cubicBezTo>
                    <a:pt x="31" y="5"/>
                    <a:pt x="16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6" y="12"/>
                    <a:pt x="31" y="6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08"/>
            <p:cNvSpPr>
              <a:spLocks/>
            </p:cNvSpPr>
            <p:nvPr userDrawn="1"/>
          </p:nvSpPr>
          <p:spPr bwMode="auto">
            <a:xfrm>
              <a:off x="8720138" y="2640013"/>
              <a:ext cx="104775" cy="38100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6 h 16"/>
                <a:gd name="T4" fmla="*/ 0 w 43"/>
                <a:gd name="T5" fmla="*/ 16 h 16"/>
                <a:gd name="T6" fmla="*/ 43 w 43"/>
                <a:gd name="T7" fmla="*/ 1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9" y="5"/>
                    <a:pt x="14" y="1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09"/>
            <p:cNvSpPr>
              <a:spLocks noEditPoints="1"/>
            </p:cNvSpPr>
            <p:nvPr userDrawn="1"/>
          </p:nvSpPr>
          <p:spPr bwMode="auto">
            <a:xfrm>
              <a:off x="3270250" y="388938"/>
              <a:ext cx="349250" cy="339725"/>
            </a:xfrm>
            <a:custGeom>
              <a:avLst/>
              <a:gdLst>
                <a:gd name="T0" fmla="*/ 121 w 143"/>
                <a:gd name="T1" fmla="*/ 102 h 139"/>
                <a:gd name="T2" fmla="*/ 117 w 143"/>
                <a:gd name="T3" fmla="*/ 112 h 139"/>
                <a:gd name="T4" fmla="*/ 104 w 143"/>
                <a:gd name="T5" fmla="*/ 112 h 139"/>
                <a:gd name="T6" fmla="*/ 114 w 143"/>
                <a:gd name="T7" fmla="*/ 96 h 139"/>
                <a:gd name="T8" fmla="*/ 76 w 143"/>
                <a:gd name="T9" fmla="*/ 99 h 139"/>
                <a:gd name="T10" fmla="*/ 92 w 143"/>
                <a:gd name="T11" fmla="*/ 99 h 139"/>
                <a:gd name="T12" fmla="*/ 54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7 w 143"/>
                <a:gd name="T19" fmla="*/ 100 h 139"/>
                <a:gd name="T20" fmla="*/ 102 w 143"/>
                <a:gd name="T21" fmla="*/ 95 h 139"/>
                <a:gd name="T22" fmla="*/ 62 w 143"/>
                <a:gd name="T23" fmla="*/ 98 h 139"/>
                <a:gd name="T24" fmla="*/ 11 w 143"/>
                <a:gd name="T25" fmla="*/ 82 h 139"/>
                <a:gd name="T26" fmla="*/ 47 w 143"/>
                <a:gd name="T27" fmla="*/ 118 h 139"/>
                <a:gd name="T28" fmla="*/ 67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7 w 143"/>
                <a:gd name="T39" fmla="*/ 78 h 139"/>
                <a:gd name="T40" fmla="*/ 118 w 143"/>
                <a:gd name="T41" fmla="*/ 78 h 139"/>
                <a:gd name="T42" fmla="*/ 120 w 143"/>
                <a:gd name="T43" fmla="*/ 80 h 139"/>
                <a:gd name="T44" fmla="*/ 63 w 143"/>
                <a:gd name="T45" fmla="*/ 89 h 139"/>
                <a:gd name="T46" fmla="*/ 83 w 143"/>
                <a:gd name="T47" fmla="*/ 83 h 139"/>
                <a:gd name="T48" fmla="*/ 98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8 w 143"/>
                <a:gd name="T57" fmla="*/ 53 h 139"/>
                <a:gd name="T58" fmla="*/ 58 w 143"/>
                <a:gd name="T59" fmla="*/ 95 h 139"/>
                <a:gd name="T60" fmla="*/ 8 w 143"/>
                <a:gd name="T61" fmla="*/ 42 h 139"/>
                <a:gd name="T62" fmla="*/ 27 w 143"/>
                <a:gd name="T63" fmla="*/ 55 h 139"/>
                <a:gd name="T64" fmla="*/ 73 w 143"/>
                <a:gd name="T65" fmla="*/ 60 h 139"/>
                <a:gd name="T66" fmla="*/ 128 w 143"/>
                <a:gd name="T67" fmla="*/ 41 h 139"/>
                <a:gd name="T68" fmla="*/ 73 w 143"/>
                <a:gd name="T69" fmla="*/ 61 h 139"/>
                <a:gd name="T70" fmla="*/ 82 w 143"/>
                <a:gd name="T71" fmla="*/ 78 h 139"/>
                <a:gd name="T72" fmla="*/ 13 w 143"/>
                <a:gd name="T73" fmla="*/ 44 h 139"/>
                <a:gd name="T74" fmla="*/ 24 w 143"/>
                <a:gd name="T75" fmla="*/ 38 h 139"/>
                <a:gd name="T76" fmla="*/ 69 w 143"/>
                <a:gd name="T77" fmla="*/ 68 h 139"/>
                <a:gd name="T78" fmla="*/ 110 w 143"/>
                <a:gd name="T79" fmla="*/ 59 h 139"/>
                <a:gd name="T80" fmla="*/ 69 w 143"/>
                <a:gd name="T81" fmla="*/ 65 h 139"/>
                <a:gd name="T82" fmla="*/ 13 w 143"/>
                <a:gd name="T83" fmla="*/ 27 h 139"/>
                <a:gd name="T84" fmla="*/ 71 w 143"/>
                <a:gd name="T85" fmla="*/ 2 h 139"/>
                <a:gd name="T86" fmla="*/ 73 w 143"/>
                <a:gd name="T87" fmla="*/ 47 h 139"/>
                <a:gd name="T88" fmla="*/ 71 w 143"/>
                <a:gd name="T89" fmla="*/ 0 h 139"/>
                <a:gd name="T90" fmla="*/ 14 w 143"/>
                <a:gd name="T91" fmla="*/ 31 h 139"/>
                <a:gd name="T92" fmla="*/ 7 w 143"/>
                <a:gd name="T93" fmla="*/ 40 h 139"/>
                <a:gd name="T94" fmla="*/ 8 w 143"/>
                <a:gd name="T95" fmla="*/ 77 h 139"/>
                <a:gd name="T96" fmla="*/ 1 w 143"/>
                <a:gd name="T97" fmla="*/ 93 h 139"/>
                <a:gd name="T98" fmla="*/ 69 w 143"/>
                <a:gd name="T99" fmla="*/ 139 h 139"/>
                <a:gd name="T100" fmla="*/ 121 w 143"/>
                <a:gd name="T101" fmla="*/ 104 h 139"/>
                <a:gd name="T102" fmla="*/ 117 w 143"/>
                <a:gd name="T103" fmla="*/ 89 h 139"/>
                <a:gd name="T104" fmla="*/ 128 w 143"/>
                <a:gd name="T105" fmla="*/ 81 h 139"/>
                <a:gd name="T106" fmla="*/ 140 w 143"/>
                <a:gd name="T107" fmla="*/ 62 h 139"/>
                <a:gd name="T108" fmla="*/ 142 w 143"/>
                <a:gd name="T109" fmla="*/ 51 h 139"/>
                <a:gd name="T110" fmla="*/ 136 w 143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70" y="123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77" y="118"/>
                    <a:pt x="84" y="117"/>
                    <a:pt x="90" y="114"/>
                  </a:cubicBezTo>
                  <a:cubicBezTo>
                    <a:pt x="100" y="110"/>
                    <a:pt x="109" y="106"/>
                    <a:pt x="119" y="102"/>
                  </a:cubicBezTo>
                  <a:cubicBezTo>
                    <a:pt x="119" y="102"/>
                    <a:pt x="120" y="102"/>
                    <a:pt x="121" y="102"/>
                  </a:cubicBezTo>
                  <a:cubicBezTo>
                    <a:pt x="116" y="106"/>
                    <a:pt x="110" y="107"/>
                    <a:pt x="104" y="109"/>
                  </a:cubicBezTo>
                  <a:cubicBezTo>
                    <a:pt x="103" y="110"/>
                    <a:pt x="101" y="111"/>
                    <a:pt x="99" y="112"/>
                  </a:cubicBezTo>
                  <a:cubicBezTo>
                    <a:pt x="105" y="110"/>
                    <a:pt x="111" y="107"/>
                    <a:pt x="118" y="105"/>
                  </a:cubicBezTo>
                  <a:cubicBezTo>
                    <a:pt x="118" y="107"/>
                    <a:pt x="118" y="109"/>
                    <a:pt x="118" y="110"/>
                  </a:cubicBezTo>
                  <a:cubicBezTo>
                    <a:pt x="118" y="111"/>
                    <a:pt x="117" y="112"/>
                    <a:pt x="117" y="112"/>
                  </a:cubicBezTo>
                  <a:cubicBezTo>
                    <a:pt x="104" y="117"/>
                    <a:pt x="91" y="123"/>
                    <a:pt x="78" y="128"/>
                  </a:cubicBezTo>
                  <a:cubicBezTo>
                    <a:pt x="75" y="129"/>
                    <a:pt x="72" y="130"/>
                    <a:pt x="69" y="132"/>
                  </a:cubicBezTo>
                  <a:cubicBezTo>
                    <a:pt x="68" y="130"/>
                    <a:pt x="68" y="129"/>
                    <a:pt x="68" y="127"/>
                  </a:cubicBezTo>
                  <a:cubicBezTo>
                    <a:pt x="80" y="122"/>
                    <a:pt x="92" y="117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6"/>
                    <a:pt x="80" y="121"/>
                    <a:pt x="68" y="126"/>
                  </a:cubicBezTo>
                  <a:cubicBezTo>
                    <a:pt x="68" y="124"/>
                    <a:pt x="67" y="123"/>
                    <a:pt x="69" y="123"/>
                  </a:cubicBezTo>
                  <a:cubicBezTo>
                    <a:pt x="69" y="123"/>
                    <a:pt x="70" y="123"/>
                    <a:pt x="70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4" y="96"/>
                  </a:cubicBezTo>
                  <a:cubicBezTo>
                    <a:pt x="113" y="96"/>
                    <a:pt x="113" y="95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5" y="95"/>
                    <a:pt x="118" y="96"/>
                    <a:pt x="120" y="97"/>
                  </a:cubicBezTo>
                  <a:cubicBezTo>
                    <a:pt x="119" y="98"/>
                    <a:pt x="119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9" y="93"/>
                    <a:pt x="110" y="91"/>
                  </a:cubicBezTo>
                  <a:cubicBezTo>
                    <a:pt x="110" y="93"/>
                    <a:pt x="110" y="94"/>
                    <a:pt x="110" y="95"/>
                  </a:cubicBezTo>
                  <a:cubicBezTo>
                    <a:pt x="110" y="95"/>
                    <a:pt x="109" y="96"/>
                    <a:pt x="108" y="96"/>
                  </a:cubicBezTo>
                  <a:cubicBezTo>
                    <a:pt x="103" y="97"/>
                    <a:pt x="99" y="98"/>
                    <a:pt x="94" y="99"/>
                  </a:cubicBezTo>
                  <a:cubicBezTo>
                    <a:pt x="93" y="99"/>
                    <a:pt x="93" y="99"/>
                    <a:pt x="92" y="99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9" y="98"/>
                    <a:pt x="108" y="98"/>
                    <a:pt x="106" y="98"/>
                  </a:cubicBezTo>
                  <a:cubicBezTo>
                    <a:pt x="89" y="103"/>
                    <a:pt x="71" y="107"/>
                    <a:pt x="54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50" y="112"/>
                    <a:pt x="49" y="112"/>
                  </a:cubicBezTo>
                  <a:cubicBezTo>
                    <a:pt x="48" y="112"/>
                    <a:pt x="48" y="111"/>
                    <a:pt x="47" y="110"/>
                  </a:cubicBezTo>
                  <a:cubicBezTo>
                    <a:pt x="58" y="107"/>
                    <a:pt x="70" y="106"/>
                    <a:pt x="80" y="102"/>
                  </a:cubicBezTo>
                  <a:cubicBezTo>
                    <a:pt x="76" y="103"/>
                    <a:pt x="71" y="104"/>
                    <a:pt x="66" y="105"/>
                  </a:cubicBezTo>
                  <a:cubicBezTo>
                    <a:pt x="60" y="106"/>
                    <a:pt x="54" y="107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7" y="106"/>
                    <a:pt x="47" y="104"/>
                    <a:pt x="47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9" y="102"/>
                    <a:pt x="49" y="102"/>
                  </a:cubicBezTo>
                  <a:cubicBezTo>
                    <a:pt x="50" y="102"/>
                    <a:pt x="51" y="101"/>
                    <a:pt x="52" y="101"/>
                  </a:cubicBezTo>
                  <a:cubicBezTo>
                    <a:pt x="54" y="100"/>
                    <a:pt x="55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1"/>
                  </a:cubicBezTo>
                  <a:cubicBezTo>
                    <a:pt x="57" y="102"/>
                    <a:pt x="53" y="103"/>
                    <a:pt x="50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5" y="99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93" y="96"/>
                    <a:pt x="85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60" y="92"/>
                    <a:pt x="60" y="89"/>
                  </a:cubicBezTo>
                  <a:cubicBezTo>
                    <a:pt x="61" y="92"/>
                    <a:pt x="62" y="95"/>
                    <a:pt x="62" y="98"/>
                  </a:cubicBezTo>
                  <a:moveTo>
                    <a:pt x="9" y="81"/>
                  </a:moveTo>
                  <a:cubicBezTo>
                    <a:pt x="10" y="81"/>
                    <a:pt x="11" y="80"/>
                    <a:pt x="12" y="79"/>
                  </a:cubicBezTo>
                  <a:cubicBezTo>
                    <a:pt x="14" y="81"/>
                    <a:pt x="15" y="83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5" y="85"/>
                    <a:pt x="13" y="84"/>
                    <a:pt x="11" y="82"/>
                  </a:cubicBezTo>
                  <a:cubicBezTo>
                    <a:pt x="11" y="83"/>
                    <a:pt x="11" y="83"/>
                    <a:pt x="11" y="84"/>
                  </a:cubicBezTo>
                  <a:cubicBezTo>
                    <a:pt x="12" y="84"/>
                    <a:pt x="13" y="85"/>
                    <a:pt x="14" y="85"/>
                  </a:cubicBezTo>
                  <a:cubicBezTo>
                    <a:pt x="21" y="88"/>
                    <a:pt x="25" y="95"/>
                    <a:pt x="30" y="100"/>
                  </a:cubicBezTo>
                  <a:cubicBezTo>
                    <a:pt x="34" y="106"/>
                    <a:pt x="39" y="111"/>
                    <a:pt x="43" y="116"/>
                  </a:cubicBezTo>
                  <a:cubicBezTo>
                    <a:pt x="45" y="118"/>
                    <a:pt x="46" y="118"/>
                    <a:pt x="47" y="118"/>
                  </a:cubicBezTo>
                  <a:cubicBezTo>
                    <a:pt x="48" y="118"/>
                    <a:pt x="49" y="118"/>
                    <a:pt x="49" y="118"/>
                  </a:cubicBezTo>
                  <a:cubicBezTo>
                    <a:pt x="54" y="117"/>
                    <a:pt x="58" y="116"/>
                    <a:pt x="63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5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8" y="110"/>
                    <a:pt x="85" y="111"/>
                  </a:cubicBezTo>
                  <a:cubicBezTo>
                    <a:pt x="81" y="112"/>
                    <a:pt x="76" y="114"/>
                    <a:pt x="72" y="116"/>
                  </a:cubicBezTo>
                  <a:cubicBezTo>
                    <a:pt x="71" y="116"/>
                    <a:pt x="70" y="117"/>
                    <a:pt x="70" y="117"/>
                  </a:cubicBezTo>
                  <a:cubicBezTo>
                    <a:pt x="69" y="117"/>
                    <a:pt x="69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7" y="117"/>
                    <a:pt x="67" y="117"/>
                    <a:pt x="66" y="117"/>
                  </a:cubicBezTo>
                  <a:cubicBezTo>
                    <a:pt x="65" y="117"/>
                    <a:pt x="65" y="118"/>
                    <a:pt x="64" y="119"/>
                  </a:cubicBezTo>
                  <a:cubicBezTo>
                    <a:pt x="62" y="123"/>
                    <a:pt x="61" y="127"/>
                    <a:pt x="62" y="131"/>
                  </a:cubicBezTo>
                  <a:cubicBezTo>
                    <a:pt x="62" y="131"/>
                    <a:pt x="61" y="131"/>
                    <a:pt x="60" y="130"/>
                  </a:cubicBezTo>
                  <a:cubicBezTo>
                    <a:pt x="52" y="124"/>
                    <a:pt x="43" y="118"/>
                    <a:pt x="34" y="112"/>
                  </a:cubicBezTo>
                  <a:cubicBezTo>
                    <a:pt x="29" y="108"/>
                    <a:pt x="23" y="104"/>
                    <a:pt x="17" y="101"/>
                  </a:cubicBezTo>
                  <a:cubicBezTo>
                    <a:pt x="14" y="98"/>
                    <a:pt x="11" y="96"/>
                    <a:pt x="8" y="94"/>
                  </a:cubicBezTo>
                  <a:cubicBezTo>
                    <a:pt x="7" y="93"/>
                    <a:pt x="5" y="92"/>
                    <a:pt x="5" y="91"/>
                  </a:cubicBezTo>
                  <a:cubicBezTo>
                    <a:pt x="4" y="88"/>
                    <a:pt x="4" y="85"/>
                    <a:pt x="5" y="82"/>
                  </a:cubicBezTo>
                  <a:cubicBezTo>
                    <a:pt x="6" y="82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1"/>
                    <a:pt x="9" y="81"/>
                  </a:cubicBezTo>
                  <a:moveTo>
                    <a:pt x="98" y="79"/>
                  </a:moveTo>
                  <a:cubicBezTo>
                    <a:pt x="105" y="75"/>
                    <a:pt x="113" y="73"/>
                    <a:pt x="120" y="72"/>
                  </a:cubicBezTo>
                  <a:cubicBezTo>
                    <a:pt x="120" y="74"/>
                    <a:pt x="120" y="75"/>
                    <a:pt x="117" y="75"/>
                  </a:cubicBezTo>
                  <a:cubicBezTo>
                    <a:pt x="114" y="75"/>
                    <a:pt x="110" y="77"/>
                    <a:pt x="107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10" y="77"/>
                    <a:pt x="114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6"/>
                    <a:pt x="120" y="77"/>
                  </a:cubicBezTo>
                  <a:cubicBezTo>
                    <a:pt x="119" y="77"/>
                    <a:pt x="118" y="78"/>
                    <a:pt x="118" y="78"/>
                  </a:cubicBezTo>
                  <a:cubicBezTo>
                    <a:pt x="106" y="81"/>
                    <a:pt x="94" y="84"/>
                    <a:pt x="82" y="87"/>
                  </a:cubicBezTo>
                  <a:cubicBezTo>
                    <a:pt x="81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3" y="85"/>
                    <a:pt x="106" y="82"/>
                    <a:pt x="119" y="79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9" y="80"/>
                    <a:pt x="118" y="80"/>
                    <a:pt x="117" y="80"/>
                  </a:cubicBezTo>
                  <a:cubicBezTo>
                    <a:pt x="101" y="85"/>
                    <a:pt x="84" y="90"/>
                    <a:pt x="67" y="94"/>
                  </a:cubicBezTo>
                  <a:cubicBezTo>
                    <a:pt x="66" y="94"/>
                    <a:pt x="65" y="95"/>
                    <a:pt x="65" y="95"/>
                  </a:cubicBezTo>
                  <a:cubicBezTo>
                    <a:pt x="63" y="95"/>
                    <a:pt x="63" y="94"/>
                    <a:pt x="63" y="91"/>
                  </a:cubicBezTo>
                  <a:cubicBezTo>
                    <a:pt x="63" y="90"/>
                    <a:pt x="63" y="90"/>
                    <a:pt x="63" y="89"/>
                  </a:cubicBezTo>
                  <a:cubicBezTo>
                    <a:pt x="62" y="86"/>
                    <a:pt x="63" y="85"/>
                    <a:pt x="66" y="85"/>
                  </a:cubicBezTo>
                  <a:cubicBezTo>
                    <a:pt x="70" y="84"/>
                    <a:pt x="75" y="82"/>
                    <a:pt x="79" y="82"/>
                  </a:cubicBezTo>
                  <a:cubicBezTo>
                    <a:pt x="79" y="82"/>
                    <a:pt x="79" y="82"/>
                    <a:pt x="80" y="82"/>
                  </a:cubicBezTo>
                  <a:cubicBezTo>
                    <a:pt x="81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77" y="84"/>
                    <a:pt x="71" y="86"/>
                    <a:pt x="64" y="88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77" y="85"/>
                    <a:pt x="90" y="82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8"/>
                    <a:pt x="99" y="79"/>
                    <a:pt x="98" y="79"/>
                  </a:cubicBezTo>
                  <a:moveTo>
                    <a:pt x="42" y="111"/>
                  </a:moveTo>
                  <a:cubicBezTo>
                    <a:pt x="41" y="109"/>
                    <a:pt x="38" y="107"/>
                    <a:pt x="37" y="104"/>
                  </a:cubicBezTo>
                  <a:cubicBezTo>
                    <a:pt x="32" y="99"/>
                    <a:pt x="28" y="94"/>
                    <a:pt x="24" y="89"/>
                  </a:cubicBezTo>
                  <a:cubicBezTo>
                    <a:pt x="21" y="85"/>
                    <a:pt x="17" y="81"/>
                    <a:pt x="14" y="77"/>
                  </a:cubicBezTo>
                  <a:cubicBezTo>
                    <a:pt x="12" y="75"/>
                    <a:pt x="9" y="72"/>
                    <a:pt x="7" y="69"/>
                  </a:cubicBezTo>
                  <a:cubicBezTo>
                    <a:pt x="6" y="67"/>
                    <a:pt x="6" y="64"/>
                    <a:pt x="7" y="61"/>
                  </a:cubicBezTo>
                  <a:cubicBezTo>
                    <a:pt x="14" y="66"/>
                    <a:pt x="22" y="71"/>
                    <a:pt x="28" y="77"/>
                  </a:cubicBezTo>
                  <a:cubicBezTo>
                    <a:pt x="35" y="83"/>
                    <a:pt x="41" y="90"/>
                    <a:pt x="47" y="96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2"/>
                    <a:pt x="42" y="88"/>
                    <a:pt x="3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8"/>
                    <a:pt x="48" y="92"/>
                    <a:pt x="53" y="95"/>
                  </a:cubicBezTo>
                  <a:cubicBezTo>
                    <a:pt x="50" y="96"/>
                    <a:pt x="49" y="96"/>
                    <a:pt x="47" y="97"/>
                  </a:cubicBezTo>
                  <a:cubicBezTo>
                    <a:pt x="46" y="97"/>
                    <a:pt x="46" y="98"/>
                    <a:pt x="45" y="98"/>
                  </a:cubicBezTo>
                  <a:cubicBezTo>
                    <a:pt x="42" y="101"/>
                    <a:pt x="41" y="106"/>
                    <a:pt x="42" y="110"/>
                  </a:cubicBezTo>
                  <a:cubicBezTo>
                    <a:pt x="42" y="111"/>
                    <a:pt x="43" y="111"/>
                    <a:pt x="42" y="111"/>
                  </a:cubicBezTo>
                  <a:moveTo>
                    <a:pt x="89" y="76"/>
                  </a:moveTo>
                  <a:cubicBezTo>
                    <a:pt x="88" y="76"/>
                    <a:pt x="87" y="75"/>
                    <a:pt x="87" y="74"/>
                  </a:cubicBezTo>
                  <a:cubicBezTo>
                    <a:pt x="86" y="72"/>
                    <a:pt x="87" y="71"/>
                    <a:pt x="89" y="71"/>
                  </a:cubicBezTo>
                  <a:cubicBezTo>
                    <a:pt x="105" y="65"/>
                    <a:pt x="121" y="59"/>
                    <a:pt x="138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7" y="59"/>
                    <a:pt x="133" y="60"/>
                  </a:cubicBezTo>
                  <a:cubicBezTo>
                    <a:pt x="119" y="65"/>
                    <a:pt x="105" y="70"/>
                    <a:pt x="90" y="75"/>
                  </a:cubicBezTo>
                  <a:cubicBezTo>
                    <a:pt x="90" y="76"/>
                    <a:pt x="89" y="76"/>
                    <a:pt x="89" y="76"/>
                  </a:cubicBezTo>
                  <a:moveTo>
                    <a:pt x="58" y="95"/>
                  </a:moveTo>
                  <a:cubicBezTo>
                    <a:pt x="56" y="94"/>
                    <a:pt x="55" y="93"/>
                    <a:pt x="54" y="92"/>
                  </a:cubicBezTo>
                  <a:cubicBezTo>
                    <a:pt x="46" y="87"/>
                    <a:pt x="39" y="81"/>
                    <a:pt x="32" y="76"/>
                  </a:cubicBezTo>
                  <a:cubicBezTo>
                    <a:pt x="24" y="70"/>
                    <a:pt x="16" y="64"/>
                    <a:pt x="9" y="58"/>
                  </a:cubicBezTo>
                  <a:cubicBezTo>
                    <a:pt x="5" y="55"/>
                    <a:pt x="5" y="52"/>
                    <a:pt x="6" y="48"/>
                  </a:cubicBezTo>
                  <a:cubicBezTo>
                    <a:pt x="6" y="46"/>
                    <a:pt x="7" y="44"/>
                    <a:pt x="8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0"/>
                    <a:pt x="21" y="53"/>
                    <a:pt x="25" y="56"/>
                  </a:cubicBezTo>
                  <a:cubicBezTo>
                    <a:pt x="35" y="63"/>
                    <a:pt x="44" y="70"/>
                    <a:pt x="54" y="77"/>
                  </a:cubicBezTo>
                  <a:cubicBezTo>
                    <a:pt x="55" y="78"/>
                    <a:pt x="56" y="78"/>
                    <a:pt x="57" y="79"/>
                  </a:cubicBezTo>
                  <a:cubicBezTo>
                    <a:pt x="48" y="70"/>
                    <a:pt x="38" y="62"/>
                    <a:pt x="27" y="55"/>
                  </a:cubicBezTo>
                  <a:cubicBezTo>
                    <a:pt x="42" y="62"/>
                    <a:pt x="57" y="69"/>
                    <a:pt x="72" y="77"/>
                  </a:cubicBezTo>
                  <a:cubicBezTo>
                    <a:pt x="68" y="78"/>
                    <a:pt x="64" y="78"/>
                    <a:pt x="61" y="79"/>
                  </a:cubicBezTo>
                  <a:cubicBezTo>
                    <a:pt x="60" y="80"/>
                    <a:pt x="59" y="80"/>
                    <a:pt x="58" y="81"/>
                  </a:cubicBezTo>
                  <a:cubicBezTo>
                    <a:pt x="56" y="85"/>
                    <a:pt x="56" y="89"/>
                    <a:pt x="58" y="95"/>
                  </a:cubicBezTo>
                  <a:moveTo>
                    <a:pt x="73" y="60"/>
                  </a:moveTo>
                  <a:cubicBezTo>
                    <a:pt x="72" y="57"/>
                    <a:pt x="73" y="55"/>
                    <a:pt x="74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90" y="48"/>
                    <a:pt x="104" y="45"/>
                    <a:pt x="118" y="41"/>
                  </a:cubicBezTo>
                  <a:cubicBezTo>
                    <a:pt x="122" y="40"/>
                    <a:pt x="127" y="39"/>
                    <a:pt x="131" y="38"/>
                  </a:cubicBezTo>
                  <a:cubicBezTo>
                    <a:pt x="131" y="39"/>
                    <a:pt x="130" y="40"/>
                    <a:pt x="128" y="41"/>
                  </a:cubicBezTo>
                  <a:cubicBezTo>
                    <a:pt x="113" y="44"/>
                    <a:pt x="97" y="48"/>
                    <a:pt x="82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8" y="48"/>
                    <a:pt x="114" y="45"/>
                    <a:pt x="130" y="41"/>
                  </a:cubicBezTo>
                  <a:cubicBezTo>
                    <a:pt x="130" y="43"/>
                    <a:pt x="131" y="45"/>
                    <a:pt x="131" y="47"/>
                  </a:cubicBezTo>
                  <a:cubicBezTo>
                    <a:pt x="111" y="52"/>
                    <a:pt x="92" y="57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9" y="59"/>
                    <a:pt x="84" y="58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4" y="57"/>
                    <a:pt x="78" y="58"/>
                    <a:pt x="73" y="60"/>
                  </a:cubicBezTo>
                  <a:moveTo>
                    <a:pt x="82" y="78"/>
                  </a:moveTo>
                  <a:cubicBezTo>
                    <a:pt x="79" y="77"/>
                    <a:pt x="75" y="75"/>
                    <a:pt x="72" y="73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7" y="61"/>
                    <a:pt x="41" y="58"/>
                    <a:pt x="35" y="55"/>
                  </a:cubicBezTo>
                  <a:cubicBezTo>
                    <a:pt x="30" y="53"/>
                    <a:pt x="26" y="50"/>
                    <a:pt x="21" y="48"/>
                  </a:cubicBezTo>
                  <a:cubicBezTo>
                    <a:pt x="18" y="47"/>
                    <a:pt x="16" y="45"/>
                    <a:pt x="13" y="44"/>
                  </a:cubicBezTo>
                  <a:cubicBezTo>
                    <a:pt x="11" y="43"/>
                    <a:pt x="10" y="37"/>
                    <a:pt x="12" y="36"/>
                  </a:cubicBezTo>
                  <a:cubicBezTo>
                    <a:pt x="14" y="35"/>
                    <a:pt x="16" y="36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5"/>
                    <a:pt x="22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7"/>
                    <a:pt x="19" y="36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34" y="44"/>
                    <a:pt x="47" y="53"/>
                    <a:pt x="60" y="62"/>
                  </a:cubicBezTo>
                  <a:cubicBezTo>
                    <a:pt x="63" y="64"/>
                    <a:pt x="66" y="66"/>
                    <a:pt x="69" y="68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1" y="69"/>
                    <a:pt x="71" y="69"/>
                  </a:cubicBezTo>
                  <a:cubicBezTo>
                    <a:pt x="74" y="68"/>
                    <a:pt x="77" y="68"/>
                    <a:pt x="81" y="67"/>
                  </a:cubicBezTo>
                  <a:cubicBezTo>
                    <a:pt x="89" y="65"/>
                    <a:pt x="97" y="62"/>
                    <a:pt x="104" y="60"/>
                  </a:cubicBezTo>
                  <a:cubicBezTo>
                    <a:pt x="106" y="59"/>
                    <a:pt x="108" y="59"/>
                    <a:pt x="110" y="59"/>
                  </a:cubicBezTo>
                  <a:cubicBezTo>
                    <a:pt x="107" y="60"/>
                    <a:pt x="103" y="61"/>
                    <a:pt x="99" y="63"/>
                  </a:cubicBezTo>
                  <a:cubicBezTo>
                    <a:pt x="95" y="64"/>
                    <a:pt x="91" y="65"/>
                    <a:pt x="87" y="66"/>
                  </a:cubicBezTo>
                  <a:cubicBezTo>
                    <a:pt x="83" y="68"/>
                    <a:pt x="81" y="72"/>
                    <a:pt x="82" y="77"/>
                  </a:cubicBezTo>
                  <a:cubicBezTo>
                    <a:pt x="82" y="77"/>
                    <a:pt x="82" y="78"/>
                    <a:pt x="82" y="78"/>
                  </a:cubicBezTo>
                  <a:moveTo>
                    <a:pt x="69" y="65"/>
                  </a:moveTo>
                  <a:cubicBezTo>
                    <a:pt x="66" y="63"/>
                    <a:pt x="64" y="62"/>
                    <a:pt x="61" y="60"/>
                  </a:cubicBezTo>
                  <a:cubicBezTo>
                    <a:pt x="54" y="55"/>
                    <a:pt x="47" y="51"/>
                    <a:pt x="40" y="46"/>
                  </a:cubicBezTo>
                  <a:cubicBezTo>
                    <a:pt x="33" y="41"/>
                    <a:pt x="26" y="36"/>
                    <a:pt x="18" y="31"/>
                  </a:cubicBezTo>
                  <a:cubicBezTo>
                    <a:pt x="17" y="30"/>
                    <a:pt x="15" y="29"/>
                    <a:pt x="14" y="28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2" y="23"/>
                    <a:pt x="11" y="19"/>
                    <a:pt x="13" y="15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24" y="12"/>
                    <a:pt x="34" y="10"/>
                    <a:pt x="43" y="8"/>
                  </a:cubicBezTo>
                  <a:cubicBezTo>
                    <a:pt x="51" y="6"/>
                    <a:pt x="59" y="5"/>
                    <a:pt x="67" y="3"/>
                  </a:cubicBezTo>
                  <a:cubicBezTo>
                    <a:pt x="69" y="3"/>
                    <a:pt x="70" y="2"/>
                    <a:pt x="71" y="2"/>
                  </a:cubicBezTo>
                  <a:cubicBezTo>
                    <a:pt x="73" y="2"/>
                    <a:pt x="74" y="3"/>
                    <a:pt x="76" y="4"/>
                  </a:cubicBezTo>
                  <a:cubicBezTo>
                    <a:pt x="95" y="13"/>
                    <a:pt x="114" y="22"/>
                    <a:pt x="133" y="32"/>
                  </a:cubicBezTo>
                  <a:cubicBezTo>
                    <a:pt x="133" y="32"/>
                    <a:pt x="134" y="32"/>
                    <a:pt x="134" y="32"/>
                  </a:cubicBezTo>
                  <a:cubicBezTo>
                    <a:pt x="123" y="35"/>
                    <a:pt x="113" y="37"/>
                    <a:pt x="102" y="40"/>
                  </a:cubicBezTo>
                  <a:cubicBezTo>
                    <a:pt x="92" y="43"/>
                    <a:pt x="83" y="45"/>
                    <a:pt x="73" y="47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8" y="53"/>
                    <a:pt x="66" y="58"/>
                    <a:pt x="68" y="63"/>
                  </a:cubicBezTo>
                  <a:cubicBezTo>
                    <a:pt x="68" y="64"/>
                    <a:pt x="69" y="64"/>
                    <a:pt x="69" y="65"/>
                  </a:cubicBezTo>
                  <a:moveTo>
                    <a:pt x="7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2" y="2"/>
                    <a:pt x="57" y="3"/>
                  </a:cubicBezTo>
                  <a:cubicBezTo>
                    <a:pt x="44" y="5"/>
                    <a:pt x="30" y="8"/>
                    <a:pt x="16" y="10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8" y="20"/>
                    <a:pt x="9" y="23"/>
                    <a:pt x="9" y="26"/>
                  </a:cubicBezTo>
                  <a:cubicBezTo>
                    <a:pt x="10" y="29"/>
                    <a:pt x="12" y="30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2"/>
                    <a:pt x="13" y="32"/>
                    <a:pt x="13" y="33"/>
                  </a:cubicBezTo>
                  <a:cubicBezTo>
                    <a:pt x="12" y="33"/>
                    <a:pt x="10" y="33"/>
                    <a:pt x="10" y="34"/>
                  </a:cubicBezTo>
                  <a:cubicBezTo>
                    <a:pt x="9" y="35"/>
                    <a:pt x="9" y="37"/>
                    <a:pt x="8" y="38"/>
                  </a:cubicBezTo>
                  <a:cubicBezTo>
                    <a:pt x="8" y="39"/>
                    <a:pt x="7" y="39"/>
                    <a:pt x="7" y="40"/>
                  </a:cubicBezTo>
                  <a:cubicBezTo>
                    <a:pt x="6" y="40"/>
                    <a:pt x="4" y="41"/>
                    <a:pt x="4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4" y="59"/>
                    <a:pt x="3" y="63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9" y="75"/>
                    <a:pt x="9" y="77"/>
                    <a:pt x="8" y="77"/>
                  </a:cubicBezTo>
                  <a:cubicBezTo>
                    <a:pt x="8" y="78"/>
                    <a:pt x="7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78"/>
                    <a:pt x="5" y="78"/>
                    <a:pt x="5" y="78"/>
                  </a:cubicBezTo>
                  <a:cubicBezTo>
                    <a:pt x="4" y="78"/>
                    <a:pt x="3" y="79"/>
                    <a:pt x="2" y="80"/>
                  </a:cubicBezTo>
                  <a:cubicBezTo>
                    <a:pt x="0" y="84"/>
                    <a:pt x="0" y="89"/>
                    <a:pt x="1" y="93"/>
                  </a:cubicBezTo>
                  <a:cubicBezTo>
                    <a:pt x="2" y="94"/>
                    <a:pt x="3" y="95"/>
                    <a:pt x="3" y="96"/>
                  </a:cubicBezTo>
                  <a:cubicBezTo>
                    <a:pt x="11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73" y="137"/>
                    <a:pt x="77" y="135"/>
                    <a:pt x="81" y="133"/>
                  </a:cubicBezTo>
                  <a:cubicBezTo>
                    <a:pt x="96" y="127"/>
                    <a:pt x="110" y="121"/>
                    <a:pt x="125" y="115"/>
                  </a:cubicBezTo>
                  <a:cubicBezTo>
                    <a:pt x="128" y="114"/>
                    <a:pt x="128" y="113"/>
                    <a:pt x="125" y="111"/>
                  </a:cubicBezTo>
                  <a:cubicBezTo>
                    <a:pt x="124" y="110"/>
                    <a:pt x="123" y="109"/>
                    <a:pt x="122" y="108"/>
                  </a:cubicBezTo>
                  <a:cubicBezTo>
                    <a:pt x="120" y="107"/>
                    <a:pt x="120" y="105"/>
                    <a:pt x="121" y="104"/>
                  </a:cubicBezTo>
                  <a:cubicBezTo>
                    <a:pt x="123" y="102"/>
                    <a:pt x="124" y="100"/>
                    <a:pt x="126" y="98"/>
                  </a:cubicBezTo>
                  <a:cubicBezTo>
                    <a:pt x="126" y="98"/>
                    <a:pt x="126" y="96"/>
                    <a:pt x="125" y="96"/>
                  </a:cubicBezTo>
                  <a:cubicBezTo>
                    <a:pt x="125" y="95"/>
                    <a:pt x="124" y="95"/>
                    <a:pt x="123" y="94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89"/>
                    <a:pt x="116" y="89"/>
                    <a:pt x="117" y="89"/>
                  </a:cubicBezTo>
                  <a:cubicBezTo>
                    <a:pt x="117" y="88"/>
                    <a:pt x="117" y="88"/>
                    <a:pt x="118" y="87"/>
                  </a:cubicBezTo>
                  <a:cubicBezTo>
                    <a:pt x="118" y="87"/>
                    <a:pt x="119" y="86"/>
                    <a:pt x="119" y="86"/>
                  </a:cubicBezTo>
                  <a:cubicBezTo>
                    <a:pt x="122" y="85"/>
                    <a:pt x="125" y="85"/>
                    <a:pt x="127" y="84"/>
                  </a:cubicBezTo>
                  <a:cubicBezTo>
                    <a:pt x="128" y="84"/>
                    <a:pt x="129" y="83"/>
                    <a:pt x="129" y="83"/>
                  </a:cubicBezTo>
                  <a:cubicBezTo>
                    <a:pt x="129" y="82"/>
                    <a:pt x="128" y="81"/>
                    <a:pt x="128" y="81"/>
                  </a:cubicBezTo>
                  <a:cubicBezTo>
                    <a:pt x="127" y="80"/>
                    <a:pt x="126" y="80"/>
                    <a:pt x="125" y="79"/>
                  </a:cubicBezTo>
                  <a:cubicBezTo>
                    <a:pt x="122" y="77"/>
                    <a:pt x="122" y="76"/>
                    <a:pt x="123" y="73"/>
                  </a:cubicBezTo>
                  <a:cubicBezTo>
                    <a:pt x="123" y="73"/>
                    <a:pt x="123" y="72"/>
                    <a:pt x="123" y="72"/>
                  </a:cubicBezTo>
                  <a:cubicBezTo>
                    <a:pt x="125" y="68"/>
                    <a:pt x="128" y="68"/>
                    <a:pt x="131" y="66"/>
                  </a:cubicBezTo>
                  <a:cubicBezTo>
                    <a:pt x="134" y="64"/>
                    <a:pt x="137" y="64"/>
                    <a:pt x="140" y="62"/>
                  </a:cubicBezTo>
                  <a:cubicBezTo>
                    <a:pt x="141" y="62"/>
                    <a:pt x="142" y="62"/>
                    <a:pt x="142" y="61"/>
                  </a:cubicBezTo>
                  <a:cubicBezTo>
                    <a:pt x="142" y="61"/>
                    <a:pt x="141" y="60"/>
                    <a:pt x="141" y="60"/>
                  </a:cubicBezTo>
                  <a:cubicBezTo>
                    <a:pt x="140" y="59"/>
                    <a:pt x="139" y="59"/>
                    <a:pt x="139" y="59"/>
                  </a:cubicBezTo>
                  <a:cubicBezTo>
                    <a:pt x="140" y="56"/>
                    <a:pt x="140" y="54"/>
                    <a:pt x="141" y="52"/>
                  </a:cubicBezTo>
                  <a:cubicBezTo>
                    <a:pt x="141" y="51"/>
                    <a:pt x="141" y="51"/>
                    <a:pt x="142" y="51"/>
                  </a:cubicBezTo>
                  <a:cubicBezTo>
                    <a:pt x="143" y="49"/>
                    <a:pt x="143" y="48"/>
                    <a:pt x="142" y="47"/>
                  </a:cubicBezTo>
                  <a:cubicBezTo>
                    <a:pt x="139" y="46"/>
                    <a:pt x="137" y="46"/>
                    <a:pt x="135" y="45"/>
                  </a:cubicBezTo>
                  <a:cubicBezTo>
                    <a:pt x="134" y="44"/>
                    <a:pt x="133" y="44"/>
                    <a:pt x="133" y="42"/>
                  </a:cubicBezTo>
                  <a:cubicBezTo>
                    <a:pt x="133" y="39"/>
                    <a:pt x="135" y="37"/>
                    <a:pt x="137" y="36"/>
                  </a:cubicBezTo>
                  <a:cubicBezTo>
                    <a:pt x="140" y="33"/>
                    <a:pt x="140" y="32"/>
                    <a:pt x="136" y="30"/>
                  </a:cubicBezTo>
                  <a:cubicBezTo>
                    <a:pt x="136" y="30"/>
                    <a:pt x="135" y="30"/>
                    <a:pt x="134" y="29"/>
                  </a:cubicBezTo>
                  <a:cubicBezTo>
                    <a:pt x="114" y="20"/>
                    <a:pt x="94" y="10"/>
                    <a:pt x="74" y="0"/>
                  </a:cubicBezTo>
                  <a:cubicBezTo>
                    <a:pt x="73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10"/>
            <p:cNvSpPr>
              <a:spLocks/>
            </p:cNvSpPr>
            <p:nvPr userDrawn="1"/>
          </p:nvSpPr>
          <p:spPr bwMode="auto">
            <a:xfrm>
              <a:off x="3306763" y="425450"/>
              <a:ext cx="136525" cy="80963"/>
            </a:xfrm>
            <a:custGeom>
              <a:avLst/>
              <a:gdLst>
                <a:gd name="T0" fmla="*/ 0 w 56"/>
                <a:gd name="T1" fmla="*/ 0 h 33"/>
                <a:gd name="T2" fmla="*/ 56 w 56"/>
                <a:gd name="T3" fmla="*/ 33 h 33"/>
                <a:gd name="T4" fmla="*/ 0 w 5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33">
                  <a:moveTo>
                    <a:pt x="0" y="0"/>
                  </a:moveTo>
                  <a:cubicBezTo>
                    <a:pt x="18" y="11"/>
                    <a:pt x="37" y="22"/>
                    <a:pt x="56" y="33"/>
                  </a:cubicBezTo>
                  <a:cubicBezTo>
                    <a:pt x="54" y="30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11"/>
            <p:cNvSpPr>
              <a:spLocks/>
            </p:cNvSpPr>
            <p:nvPr userDrawn="1"/>
          </p:nvSpPr>
          <p:spPr bwMode="auto">
            <a:xfrm>
              <a:off x="3452813" y="501650"/>
              <a:ext cx="111125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1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3"/>
                    <a:pt x="15" y="6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8"/>
                    <a:pt x="30" y="4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12"/>
            <p:cNvSpPr>
              <a:spLocks/>
            </p:cNvSpPr>
            <p:nvPr userDrawn="1"/>
          </p:nvSpPr>
          <p:spPr bwMode="auto">
            <a:xfrm>
              <a:off x="3460750" y="660400"/>
              <a:ext cx="88900" cy="36513"/>
            </a:xfrm>
            <a:custGeom>
              <a:avLst/>
              <a:gdLst>
                <a:gd name="T0" fmla="*/ 36 w 36"/>
                <a:gd name="T1" fmla="*/ 0 h 15"/>
                <a:gd name="T2" fmla="*/ 0 w 36"/>
                <a:gd name="T3" fmla="*/ 14 h 15"/>
                <a:gd name="T4" fmla="*/ 0 w 36"/>
                <a:gd name="T5" fmla="*/ 15 h 15"/>
                <a:gd name="T6" fmla="*/ 36 w 36"/>
                <a:gd name="T7" fmla="*/ 1 h 15"/>
                <a:gd name="T8" fmla="*/ 36 w 3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5">
                  <a:moveTo>
                    <a:pt x="36" y="0"/>
                  </a:moveTo>
                  <a:cubicBezTo>
                    <a:pt x="24" y="5"/>
                    <a:pt x="12" y="10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0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13"/>
            <p:cNvSpPr>
              <a:spLocks/>
            </p:cNvSpPr>
            <p:nvPr userDrawn="1"/>
          </p:nvSpPr>
          <p:spPr bwMode="auto">
            <a:xfrm>
              <a:off x="3490913" y="523875"/>
              <a:ext cx="111125" cy="41275"/>
            </a:xfrm>
            <a:custGeom>
              <a:avLst/>
              <a:gdLst>
                <a:gd name="T0" fmla="*/ 46 w 46"/>
                <a:gd name="T1" fmla="*/ 0 h 17"/>
                <a:gd name="T2" fmla="*/ 0 w 46"/>
                <a:gd name="T3" fmla="*/ 16 h 17"/>
                <a:gd name="T4" fmla="*/ 0 w 46"/>
                <a:gd name="T5" fmla="*/ 17 h 17"/>
                <a:gd name="T6" fmla="*/ 46 w 46"/>
                <a:gd name="T7" fmla="*/ 0 h 17"/>
                <a:gd name="T8" fmla="*/ 46 w 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">
                  <a:moveTo>
                    <a:pt x="46" y="0"/>
                  </a:moveTo>
                  <a:cubicBezTo>
                    <a:pt x="30" y="5"/>
                    <a:pt x="15" y="11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12"/>
                    <a:pt x="31" y="6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14"/>
            <p:cNvSpPr>
              <a:spLocks/>
            </p:cNvSpPr>
            <p:nvPr userDrawn="1"/>
          </p:nvSpPr>
          <p:spPr bwMode="auto">
            <a:xfrm>
              <a:off x="3492500" y="530225"/>
              <a:ext cx="104775" cy="39688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6 h 16"/>
                <a:gd name="T4" fmla="*/ 0 w 43"/>
                <a:gd name="T5" fmla="*/ 16 h 16"/>
                <a:gd name="T6" fmla="*/ 43 w 43"/>
                <a:gd name="T7" fmla="*/ 1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8" y="5"/>
                    <a:pt x="14" y="1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15"/>
            <p:cNvSpPr>
              <a:spLocks noEditPoints="1"/>
            </p:cNvSpPr>
            <p:nvPr userDrawn="1"/>
          </p:nvSpPr>
          <p:spPr bwMode="auto">
            <a:xfrm>
              <a:off x="7899400" y="153988"/>
              <a:ext cx="966788" cy="938213"/>
            </a:xfrm>
            <a:custGeom>
              <a:avLst/>
              <a:gdLst>
                <a:gd name="T0" fmla="*/ 332 w 395"/>
                <a:gd name="T1" fmla="*/ 281 h 383"/>
                <a:gd name="T2" fmla="*/ 322 w 395"/>
                <a:gd name="T3" fmla="*/ 308 h 383"/>
                <a:gd name="T4" fmla="*/ 287 w 395"/>
                <a:gd name="T5" fmla="*/ 308 h 383"/>
                <a:gd name="T6" fmla="*/ 325 w 395"/>
                <a:gd name="T7" fmla="*/ 270 h 383"/>
                <a:gd name="T8" fmla="*/ 325 w 395"/>
                <a:gd name="T9" fmla="*/ 270 h 383"/>
                <a:gd name="T10" fmla="*/ 258 w 395"/>
                <a:gd name="T11" fmla="*/ 272 h 383"/>
                <a:gd name="T12" fmla="*/ 292 w 395"/>
                <a:gd name="T13" fmla="*/ 272 h 383"/>
                <a:gd name="T14" fmla="*/ 221 w 395"/>
                <a:gd name="T15" fmla="*/ 283 h 383"/>
                <a:gd name="T16" fmla="*/ 130 w 395"/>
                <a:gd name="T17" fmla="*/ 282 h 383"/>
                <a:gd name="T18" fmla="*/ 153 w 395"/>
                <a:gd name="T19" fmla="*/ 275 h 383"/>
                <a:gd name="T20" fmla="*/ 165 w 395"/>
                <a:gd name="T21" fmla="*/ 280 h 383"/>
                <a:gd name="T22" fmla="*/ 209 w 395"/>
                <a:gd name="T23" fmla="*/ 273 h 383"/>
                <a:gd name="T24" fmla="*/ 32 w 395"/>
                <a:gd name="T25" fmla="*/ 218 h 383"/>
                <a:gd name="T26" fmla="*/ 37 w 395"/>
                <a:gd name="T27" fmla="*/ 235 h 383"/>
                <a:gd name="T28" fmla="*/ 172 w 395"/>
                <a:gd name="T29" fmla="*/ 316 h 383"/>
                <a:gd name="T30" fmla="*/ 180 w 395"/>
                <a:gd name="T31" fmla="*/ 315 h 383"/>
                <a:gd name="T32" fmla="*/ 192 w 395"/>
                <a:gd name="T33" fmla="*/ 322 h 383"/>
                <a:gd name="T34" fmla="*/ 171 w 395"/>
                <a:gd name="T35" fmla="*/ 363 h 383"/>
                <a:gd name="T36" fmla="*/ 13 w 395"/>
                <a:gd name="T37" fmla="*/ 250 h 383"/>
                <a:gd name="T38" fmla="*/ 269 w 395"/>
                <a:gd name="T39" fmla="*/ 218 h 383"/>
                <a:gd name="T40" fmla="*/ 322 w 395"/>
                <a:gd name="T41" fmla="*/ 210 h 383"/>
                <a:gd name="T42" fmla="*/ 218 w 395"/>
                <a:gd name="T43" fmla="*/ 242 h 383"/>
                <a:gd name="T44" fmla="*/ 184 w 395"/>
                <a:gd name="T45" fmla="*/ 260 h 383"/>
                <a:gd name="T46" fmla="*/ 217 w 395"/>
                <a:gd name="T47" fmla="*/ 225 h 383"/>
                <a:gd name="T48" fmla="*/ 177 w 395"/>
                <a:gd name="T49" fmla="*/ 244 h 383"/>
                <a:gd name="T50" fmla="*/ 100 w 395"/>
                <a:gd name="T51" fmla="*/ 288 h 383"/>
                <a:gd name="T52" fmla="*/ 78 w 395"/>
                <a:gd name="T53" fmla="*/ 213 h 383"/>
                <a:gd name="T54" fmla="*/ 144 w 395"/>
                <a:gd name="T55" fmla="*/ 263 h 383"/>
                <a:gd name="T56" fmla="*/ 244 w 395"/>
                <a:gd name="T57" fmla="*/ 209 h 383"/>
                <a:gd name="T58" fmla="*/ 366 w 395"/>
                <a:gd name="T59" fmla="*/ 166 h 383"/>
                <a:gd name="T60" fmla="*/ 87 w 395"/>
                <a:gd name="T61" fmla="*/ 209 h 383"/>
                <a:gd name="T62" fmla="*/ 69 w 395"/>
                <a:gd name="T63" fmla="*/ 156 h 383"/>
                <a:gd name="T64" fmla="*/ 168 w 395"/>
                <a:gd name="T65" fmla="*/ 219 h 383"/>
                <a:gd name="T66" fmla="*/ 208 w 395"/>
                <a:gd name="T67" fmla="*/ 143 h 383"/>
                <a:gd name="T68" fmla="*/ 225 w 395"/>
                <a:gd name="T69" fmla="*/ 144 h 383"/>
                <a:gd name="T70" fmla="*/ 200 w 395"/>
                <a:gd name="T71" fmla="*/ 168 h 383"/>
                <a:gd name="T72" fmla="*/ 197 w 395"/>
                <a:gd name="T73" fmla="*/ 202 h 383"/>
                <a:gd name="T74" fmla="*/ 33 w 395"/>
                <a:gd name="T75" fmla="*/ 100 h 383"/>
                <a:gd name="T76" fmla="*/ 66 w 395"/>
                <a:gd name="T77" fmla="*/ 106 h 383"/>
                <a:gd name="T78" fmla="*/ 190 w 395"/>
                <a:gd name="T79" fmla="*/ 189 h 383"/>
                <a:gd name="T80" fmla="*/ 304 w 395"/>
                <a:gd name="T81" fmla="*/ 162 h 383"/>
                <a:gd name="T82" fmla="*/ 189 w 395"/>
                <a:gd name="T83" fmla="*/ 179 h 383"/>
                <a:gd name="T84" fmla="*/ 34 w 395"/>
                <a:gd name="T85" fmla="*/ 74 h 383"/>
                <a:gd name="T86" fmla="*/ 195 w 395"/>
                <a:gd name="T87" fmla="*/ 7 h 383"/>
                <a:gd name="T88" fmla="*/ 200 w 395"/>
                <a:gd name="T89" fmla="*/ 131 h 383"/>
                <a:gd name="T90" fmla="*/ 195 w 395"/>
                <a:gd name="T91" fmla="*/ 0 h 383"/>
                <a:gd name="T92" fmla="*/ 37 w 395"/>
                <a:gd name="T93" fmla="*/ 86 h 383"/>
                <a:gd name="T94" fmla="*/ 18 w 395"/>
                <a:gd name="T95" fmla="*/ 109 h 383"/>
                <a:gd name="T96" fmla="*/ 23 w 395"/>
                <a:gd name="T97" fmla="*/ 213 h 383"/>
                <a:gd name="T98" fmla="*/ 4 w 395"/>
                <a:gd name="T99" fmla="*/ 257 h 383"/>
                <a:gd name="T100" fmla="*/ 189 w 395"/>
                <a:gd name="T101" fmla="*/ 382 h 383"/>
                <a:gd name="T102" fmla="*/ 333 w 395"/>
                <a:gd name="T103" fmla="*/ 286 h 383"/>
                <a:gd name="T104" fmla="*/ 321 w 395"/>
                <a:gd name="T105" fmla="*/ 244 h 383"/>
                <a:gd name="T106" fmla="*/ 352 w 395"/>
                <a:gd name="T107" fmla="*/ 223 h 383"/>
                <a:gd name="T108" fmla="*/ 386 w 395"/>
                <a:gd name="T109" fmla="*/ 172 h 383"/>
                <a:gd name="T110" fmla="*/ 390 w 395"/>
                <a:gd name="T111" fmla="*/ 139 h 383"/>
                <a:gd name="T112" fmla="*/ 375 w 395"/>
                <a:gd name="T113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383">
                  <a:moveTo>
                    <a:pt x="192" y="338"/>
                  </a:moveTo>
                  <a:cubicBezTo>
                    <a:pt x="193" y="338"/>
                    <a:pt x="193" y="338"/>
                    <a:pt x="194" y="337"/>
                  </a:cubicBezTo>
                  <a:cubicBezTo>
                    <a:pt x="211" y="326"/>
                    <a:pt x="230" y="321"/>
                    <a:pt x="249" y="314"/>
                  </a:cubicBezTo>
                  <a:cubicBezTo>
                    <a:pt x="275" y="303"/>
                    <a:pt x="301" y="293"/>
                    <a:pt x="327" y="283"/>
                  </a:cubicBezTo>
                  <a:cubicBezTo>
                    <a:pt x="328" y="282"/>
                    <a:pt x="330" y="281"/>
                    <a:pt x="332" y="281"/>
                  </a:cubicBezTo>
                  <a:cubicBezTo>
                    <a:pt x="319" y="292"/>
                    <a:pt x="302" y="295"/>
                    <a:pt x="287" y="301"/>
                  </a:cubicBezTo>
                  <a:cubicBezTo>
                    <a:pt x="282" y="304"/>
                    <a:pt x="277" y="306"/>
                    <a:pt x="272" y="309"/>
                  </a:cubicBezTo>
                  <a:cubicBezTo>
                    <a:pt x="289" y="303"/>
                    <a:pt x="306" y="296"/>
                    <a:pt x="323" y="290"/>
                  </a:cubicBezTo>
                  <a:cubicBezTo>
                    <a:pt x="324" y="295"/>
                    <a:pt x="325" y="300"/>
                    <a:pt x="325" y="304"/>
                  </a:cubicBezTo>
                  <a:cubicBezTo>
                    <a:pt x="325" y="305"/>
                    <a:pt x="323" y="308"/>
                    <a:pt x="322" y="308"/>
                  </a:cubicBezTo>
                  <a:cubicBezTo>
                    <a:pt x="286" y="323"/>
                    <a:pt x="250" y="338"/>
                    <a:pt x="214" y="353"/>
                  </a:cubicBezTo>
                  <a:cubicBezTo>
                    <a:pt x="206" y="356"/>
                    <a:pt x="198" y="360"/>
                    <a:pt x="189" y="363"/>
                  </a:cubicBezTo>
                  <a:cubicBezTo>
                    <a:pt x="188" y="359"/>
                    <a:pt x="187" y="354"/>
                    <a:pt x="186" y="350"/>
                  </a:cubicBezTo>
                  <a:cubicBezTo>
                    <a:pt x="220" y="336"/>
                    <a:pt x="254" y="323"/>
                    <a:pt x="287" y="310"/>
                  </a:cubicBezTo>
                  <a:cubicBezTo>
                    <a:pt x="287" y="309"/>
                    <a:pt x="287" y="308"/>
                    <a:pt x="287" y="308"/>
                  </a:cubicBezTo>
                  <a:cubicBezTo>
                    <a:pt x="253" y="321"/>
                    <a:pt x="220" y="334"/>
                    <a:pt x="186" y="347"/>
                  </a:cubicBezTo>
                  <a:cubicBezTo>
                    <a:pt x="186" y="343"/>
                    <a:pt x="185" y="338"/>
                    <a:pt x="190" y="338"/>
                  </a:cubicBezTo>
                  <a:cubicBezTo>
                    <a:pt x="191" y="338"/>
                    <a:pt x="191" y="338"/>
                    <a:pt x="192" y="338"/>
                  </a:cubicBezTo>
                  <a:cubicBezTo>
                    <a:pt x="192" y="338"/>
                    <a:pt x="192" y="338"/>
                    <a:pt x="192" y="338"/>
                  </a:cubicBezTo>
                  <a:moveTo>
                    <a:pt x="325" y="270"/>
                  </a:moveTo>
                  <a:cubicBezTo>
                    <a:pt x="320" y="270"/>
                    <a:pt x="317" y="266"/>
                    <a:pt x="313" y="264"/>
                  </a:cubicBezTo>
                  <a:cubicBezTo>
                    <a:pt x="311" y="263"/>
                    <a:pt x="311" y="261"/>
                    <a:pt x="310" y="259"/>
                  </a:cubicBezTo>
                  <a:cubicBezTo>
                    <a:pt x="310" y="259"/>
                    <a:pt x="311" y="258"/>
                    <a:pt x="311" y="258"/>
                  </a:cubicBezTo>
                  <a:cubicBezTo>
                    <a:pt x="318" y="261"/>
                    <a:pt x="324" y="264"/>
                    <a:pt x="331" y="268"/>
                  </a:cubicBezTo>
                  <a:cubicBezTo>
                    <a:pt x="328" y="269"/>
                    <a:pt x="326" y="270"/>
                    <a:pt x="325" y="270"/>
                  </a:cubicBezTo>
                  <a:moveTo>
                    <a:pt x="209" y="273"/>
                  </a:moveTo>
                  <a:cubicBezTo>
                    <a:pt x="239" y="261"/>
                    <a:pt x="272" y="257"/>
                    <a:pt x="304" y="252"/>
                  </a:cubicBezTo>
                  <a:cubicBezTo>
                    <a:pt x="303" y="256"/>
                    <a:pt x="303" y="259"/>
                    <a:pt x="302" y="262"/>
                  </a:cubicBezTo>
                  <a:cubicBezTo>
                    <a:pt x="302" y="263"/>
                    <a:pt x="300" y="264"/>
                    <a:pt x="298" y="265"/>
                  </a:cubicBezTo>
                  <a:cubicBezTo>
                    <a:pt x="285" y="267"/>
                    <a:pt x="271" y="270"/>
                    <a:pt x="258" y="272"/>
                  </a:cubicBezTo>
                  <a:cubicBezTo>
                    <a:pt x="256" y="272"/>
                    <a:pt x="255" y="273"/>
                    <a:pt x="254" y="274"/>
                  </a:cubicBezTo>
                  <a:cubicBezTo>
                    <a:pt x="254" y="274"/>
                    <a:pt x="254" y="275"/>
                    <a:pt x="254" y="275"/>
                  </a:cubicBezTo>
                  <a:cubicBezTo>
                    <a:pt x="271" y="272"/>
                    <a:pt x="287" y="269"/>
                    <a:pt x="303" y="266"/>
                  </a:cubicBezTo>
                  <a:cubicBezTo>
                    <a:pt x="303" y="267"/>
                    <a:pt x="303" y="268"/>
                    <a:pt x="304" y="268"/>
                  </a:cubicBezTo>
                  <a:cubicBezTo>
                    <a:pt x="300" y="269"/>
                    <a:pt x="296" y="271"/>
                    <a:pt x="292" y="272"/>
                  </a:cubicBezTo>
                  <a:cubicBezTo>
                    <a:pt x="244" y="283"/>
                    <a:pt x="195" y="294"/>
                    <a:pt x="147" y="306"/>
                  </a:cubicBezTo>
                  <a:cubicBezTo>
                    <a:pt x="144" y="306"/>
                    <a:pt x="141" y="306"/>
                    <a:pt x="138" y="307"/>
                  </a:cubicBezTo>
                  <a:cubicBezTo>
                    <a:pt x="137" y="308"/>
                    <a:pt x="136" y="308"/>
                    <a:pt x="135" y="308"/>
                  </a:cubicBezTo>
                  <a:cubicBezTo>
                    <a:pt x="132" y="308"/>
                    <a:pt x="131" y="306"/>
                    <a:pt x="129" y="302"/>
                  </a:cubicBezTo>
                  <a:cubicBezTo>
                    <a:pt x="160" y="296"/>
                    <a:pt x="191" y="293"/>
                    <a:pt x="221" y="283"/>
                  </a:cubicBezTo>
                  <a:cubicBezTo>
                    <a:pt x="208" y="285"/>
                    <a:pt x="195" y="288"/>
                    <a:pt x="182" y="290"/>
                  </a:cubicBezTo>
                  <a:cubicBezTo>
                    <a:pt x="165" y="293"/>
                    <a:pt x="148" y="296"/>
                    <a:pt x="130" y="299"/>
                  </a:cubicBezTo>
                  <a:cubicBezTo>
                    <a:pt x="130" y="299"/>
                    <a:pt x="130" y="299"/>
                    <a:pt x="130" y="299"/>
                  </a:cubicBezTo>
                  <a:cubicBezTo>
                    <a:pt x="129" y="299"/>
                    <a:pt x="127" y="297"/>
                    <a:pt x="127" y="297"/>
                  </a:cubicBezTo>
                  <a:cubicBezTo>
                    <a:pt x="128" y="292"/>
                    <a:pt x="129" y="287"/>
                    <a:pt x="130" y="282"/>
                  </a:cubicBezTo>
                  <a:cubicBezTo>
                    <a:pt x="130" y="282"/>
                    <a:pt x="131" y="281"/>
                    <a:pt x="131" y="281"/>
                  </a:cubicBezTo>
                  <a:cubicBezTo>
                    <a:pt x="131" y="281"/>
                    <a:pt x="131" y="281"/>
                    <a:pt x="131" y="281"/>
                  </a:cubicBezTo>
                  <a:cubicBezTo>
                    <a:pt x="133" y="281"/>
                    <a:pt x="134" y="281"/>
                    <a:pt x="135" y="281"/>
                  </a:cubicBezTo>
                  <a:cubicBezTo>
                    <a:pt x="138" y="281"/>
                    <a:pt x="141" y="280"/>
                    <a:pt x="144" y="278"/>
                  </a:cubicBezTo>
                  <a:cubicBezTo>
                    <a:pt x="147" y="277"/>
                    <a:pt x="150" y="275"/>
                    <a:pt x="153" y="275"/>
                  </a:cubicBezTo>
                  <a:cubicBezTo>
                    <a:pt x="153" y="275"/>
                    <a:pt x="154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5" y="275"/>
                    <a:pt x="155" y="275"/>
                    <a:pt x="156" y="275"/>
                  </a:cubicBezTo>
                  <a:cubicBezTo>
                    <a:pt x="157" y="275"/>
                    <a:pt x="157" y="275"/>
                    <a:pt x="158" y="275"/>
                  </a:cubicBezTo>
                  <a:cubicBezTo>
                    <a:pt x="161" y="275"/>
                    <a:pt x="163" y="276"/>
                    <a:pt x="165" y="280"/>
                  </a:cubicBezTo>
                  <a:cubicBezTo>
                    <a:pt x="156" y="281"/>
                    <a:pt x="146" y="283"/>
                    <a:pt x="137" y="284"/>
                  </a:cubicBezTo>
                  <a:cubicBezTo>
                    <a:pt x="137" y="285"/>
                    <a:pt x="137" y="285"/>
                    <a:pt x="137" y="286"/>
                  </a:cubicBezTo>
                  <a:cubicBezTo>
                    <a:pt x="185" y="281"/>
                    <a:pt x="233" y="272"/>
                    <a:pt x="280" y="263"/>
                  </a:cubicBezTo>
                  <a:cubicBezTo>
                    <a:pt x="280" y="263"/>
                    <a:pt x="280" y="262"/>
                    <a:pt x="280" y="261"/>
                  </a:cubicBezTo>
                  <a:cubicBezTo>
                    <a:pt x="256" y="265"/>
                    <a:pt x="233" y="269"/>
                    <a:pt x="209" y="273"/>
                  </a:cubicBezTo>
                  <a:moveTo>
                    <a:pt x="172" y="270"/>
                  </a:moveTo>
                  <a:cubicBezTo>
                    <a:pt x="166" y="262"/>
                    <a:pt x="164" y="254"/>
                    <a:pt x="165" y="245"/>
                  </a:cubicBezTo>
                  <a:cubicBezTo>
                    <a:pt x="167" y="253"/>
                    <a:pt x="169" y="261"/>
                    <a:pt x="172" y="270"/>
                  </a:cubicBezTo>
                  <a:moveTo>
                    <a:pt x="23" y="224"/>
                  </a:moveTo>
                  <a:cubicBezTo>
                    <a:pt x="27" y="224"/>
                    <a:pt x="29" y="221"/>
                    <a:pt x="32" y="218"/>
                  </a:cubicBezTo>
                  <a:cubicBezTo>
                    <a:pt x="37" y="224"/>
                    <a:pt x="42" y="229"/>
                    <a:pt x="47" y="235"/>
                  </a:cubicBezTo>
                  <a:cubicBezTo>
                    <a:pt x="46" y="236"/>
                    <a:pt x="46" y="236"/>
                    <a:pt x="46" y="236"/>
                  </a:cubicBezTo>
                  <a:cubicBezTo>
                    <a:pt x="41" y="233"/>
                    <a:pt x="36" y="230"/>
                    <a:pt x="29" y="227"/>
                  </a:cubicBezTo>
                  <a:cubicBezTo>
                    <a:pt x="30" y="229"/>
                    <a:pt x="30" y="230"/>
                    <a:pt x="31" y="231"/>
                  </a:cubicBezTo>
                  <a:cubicBezTo>
                    <a:pt x="33" y="232"/>
                    <a:pt x="35" y="234"/>
                    <a:pt x="37" y="235"/>
                  </a:cubicBezTo>
                  <a:cubicBezTo>
                    <a:pt x="57" y="244"/>
                    <a:pt x="68" y="261"/>
                    <a:pt x="82" y="277"/>
                  </a:cubicBezTo>
                  <a:cubicBezTo>
                    <a:pt x="94" y="291"/>
                    <a:pt x="107" y="306"/>
                    <a:pt x="119" y="321"/>
                  </a:cubicBezTo>
                  <a:cubicBezTo>
                    <a:pt x="122" y="325"/>
                    <a:pt x="126" y="326"/>
                    <a:pt x="130" y="326"/>
                  </a:cubicBezTo>
                  <a:cubicBezTo>
                    <a:pt x="132" y="326"/>
                    <a:pt x="134" y="326"/>
                    <a:pt x="136" y="325"/>
                  </a:cubicBezTo>
                  <a:cubicBezTo>
                    <a:pt x="148" y="322"/>
                    <a:pt x="160" y="319"/>
                    <a:pt x="172" y="316"/>
                  </a:cubicBezTo>
                  <a:cubicBezTo>
                    <a:pt x="172" y="316"/>
                    <a:pt x="173" y="316"/>
                    <a:pt x="173" y="316"/>
                  </a:cubicBezTo>
                  <a:cubicBezTo>
                    <a:pt x="174" y="316"/>
                    <a:pt x="176" y="317"/>
                    <a:pt x="177" y="317"/>
                  </a:cubicBezTo>
                  <a:cubicBezTo>
                    <a:pt x="179" y="318"/>
                    <a:pt x="182" y="319"/>
                    <a:pt x="184" y="320"/>
                  </a:cubicBezTo>
                  <a:cubicBezTo>
                    <a:pt x="184" y="319"/>
                    <a:pt x="184" y="319"/>
                    <a:pt x="184" y="319"/>
                  </a:cubicBezTo>
                  <a:cubicBezTo>
                    <a:pt x="183" y="318"/>
                    <a:pt x="182" y="316"/>
                    <a:pt x="180" y="315"/>
                  </a:cubicBezTo>
                  <a:cubicBezTo>
                    <a:pt x="205" y="309"/>
                    <a:pt x="229" y="303"/>
                    <a:pt x="253" y="297"/>
                  </a:cubicBezTo>
                  <a:cubicBezTo>
                    <a:pt x="253" y="298"/>
                    <a:pt x="253" y="298"/>
                    <a:pt x="253" y="298"/>
                  </a:cubicBezTo>
                  <a:cubicBezTo>
                    <a:pt x="247" y="300"/>
                    <a:pt x="241" y="303"/>
                    <a:pt x="235" y="305"/>
                  </a:cubicBezTo>
                  <a:cubicBezTo>
                    <a:pt x="222" y="310"/>
                    <a:pt x="210" y="314"/>
                    <a:pt x="197" y="319"/>
                  </a:cubicBezTo>
                  <a:cubicBezTo>
                    <a:pt x="195" y="320"/>
                    <a:pt x="194" y="321"/>
                    <a:pt x="192" y="322"/>
                  </a:cubicBezTo>
                  <a:cubicBezTo>
                    <a:pt x="190" y="323"/>
                    <a:pt x="188" y="323"/>
                    <a:pt x="187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5" y="323"/>
                    <a:pt x="184" y="323"/>
                    <a:pt x="183" y="323"/>
                  </a:cubicBezTo>
                  <a:cubicBezTo>
                    <a:pt x="179" y="323"/>
                    <a:pt x="177" y="324"/>
                    <a:pt x="176" y="328"/>
                  </a:cubicBezTo>
                  <a:cubicBezTo>
                    <a:pt x="170" y="338"/>
                    <a:pt x="168" y="350"/>
                    <a:pt x="171" y="363"/>
                  </a:cubicBezTo>
                  <a:cubicBezTo>
                    <a:pt x="169" y="361"/>
                    <a:pt x="167" y="361"/>
                    <a:pt x="166" y="360"/>
                  </a:cubicBezTo>
                  <a:cubicBezTo>
                    <a:pt x="142" y="343"/>
                    <a:pt x="118" y="327"/>
                    <a:pt x="94" y="310"/>
                  </a:cubicBezTo>
                  <a:cubicBezTo>
                    <a:pt x="78" y="299"/>
                    <a:pt x="63" y="288"/>
                    <a:pt x="47" y="277"/>
                  </a:cubicBezTo>
                  <a:cubicBezTo>
                    <a:pt x="39" y="271"/>
                    <a:pt x="30" y="266"/>
                    <a:pt x="22" y="260"/>
                  </a:cubicBezTo>
                  <a:cubicBezTo>
                    <a:pt x="18" y="257"/>
                    <a:pt x="14" y="254"/>
                    <a:pt x="13" y="250"/>
                  </a:cubicBezTo>
                  <a:cubicBezTo>
                    <a:pt x="10" y="242"/>
                    <a:pt x="11" y="234"/>
                    <a:pt x="15" y="227"/>
                  </a:cubicBezTo>
                  <a:cubicBezTo>
                    <a:pt x="15" y="225"/>
                    <a:pt x="18" y="223"/>
                    <a:pt x="19" y="223"/>
                  </a:cubicBezTo>
                  <a:cubicBezTo>
                    <a:pt x="19" y="223"/>
                    <a:pt x="19" y="224"/>
                    <a:pt x="20" y="224"/>
                  </a:cubicBezTo>
                  <a:cubicBezTo>
                    <a:pt x="21" y="224"/>
                    <a:pt x="22" y="224"/>
                    <a:pt x="23" y="224"/>
                  </a:cubicBezTo>
                  <a:moveTo>
                    <a:pt x="269" y="218"/>
                  </a:moveTo>
                  <a:cubicBezTo>
                    <a:pt x="289" y="208"/>
                    <a:pt x="310" y="203"/>
                    <a:pt x="331" y="198"/>
                  </a:cubicBezTo>
                  <a:cubicBezTo>
                    <a:pt x="331" y="204"/>
                    <a:pt x="329" y="206"/>
                    <a:pt x="323" y="207"/>
                  </a:cubicBezTo>
                  <a:cubicBezTo>
                    <a:pt x="313" y="208"/>
                    <a:pt x="304" y="212"/>
                    <a:pt x="294" y="214"/>
                  </a:cubicBezTo>
                  <a:cubicBezTo>
                    <a:pt x="294" y="215"/>
                    <a:pt x="294" y="215"/>
                    <a:pt x="294" y="216"/>
                  </a:cubicBezTo>
                  <a:cubicBezTo>
                    <a:pt x="304" y="214"/>
                    <a:pt x="313" y="212"/>
                    <a:pt x="322" y="210"/>
                  </a:cubicBezTo>
                  <a:cubicBezTo>
                    <a:pt x="323" y="210"/>
                    <a:pt x="323" y="210"/>
                    <a:pt x="323" y="210"/>
                  </a:cubicBezTo>
                  <a:cubicBezTo>
                    <a:pt x="325" y="210"/>
                    <a:pt x="327" y="211"/>
                    <a:pt x="329" y="212"/>
                  </a:cubicBezTo>
                  <a:cubicBezTo>
                    <a:pt x="327" y="213"/>
                    <a:pt x="326" y="215"/>
                    <a:pt x="324" y="215"/>
                  </a:cubicBezTo>
                  <a:cubicBezTo>
                    <a:pt x="291" y="224"/>
                    <a:pt x="258" y="232"/>
                    <a:pt x="225" y="240"/>
                  </a:cubicBezTo>
                  <a:cubicBezTo>
                    <a:pt x="222" y="240"/>
                    <a:pt x="220" y="241"/>
                    <a:pt x="218" y="242"/>
                  </a:cubicBezTo>
                  <a:cubicBezTo>
                    <a:pt x="218" y="243"/>
                    <a:pt x="218" y="243"/>
                    <a:pt x="218" y="244"/>
                  </a:cubicBezTo>
                  <a:cubicBezTo>
                    <a:pt x="255" y="235"/>
                    <a:pt x="291" y="226"/>
                    <a:pt x="328" y="217"/>
                  </a:cubicBezTo>
                  <a:cubicBezTo>
                    <a:pt x="328" y="218"/>
                    <a:pt x="329" y="219"/>
                    <a:pt x="329" y="220"/>
                  </a:cubicBezTo>
                  <a:cubicBezTo>
                    <a:pt x="327" y="220"/>
                    <a:pt x="325" y="221"/>
                    <a:pt x="323" y="222"/>
                  </a:cubicBezTo>
                  <a:cubicBezTo>
                    <a:pt x="277" y="235"/>
                    <a:pt x="230" y="247"/>
                    <a:pt x="184" y="260"/>
                  </a:cubicBezTo>
                  <a:cubicBezTo>
                    <a:pt x="182" y="260"/>
                    <a:pt x="180" y="261"/>
                    <a:pt x="178" y="261"/>
                  </a:cubicBezTo>
                  <a:cubicBezTo>
                    <a:pt x="174" y="261"/>
                    <a:pt x="173" y="258"/>
                    <a:pt x="173" y="251"/>
                  </a:cubicBezTo>
                  <a:cubicBezTo>
                    <a:pt x="173" y="249"/>
                    <a:pt x="172" y="248"/>
                    <a:pt x="172" y="246"/>
                  </a:cubicBezTo>
                  <a:cubicBezTo>
                    <a:pt x="172" y="238"/>
                    <a:pt x="174" y="235"/>
                    <a:pt x="181" y="234"/>
                  </a:cubicBezTo>
                  <a:cubicBezTo>
                    <a:pt x="193" y="231"/>
                    <a:pt x="205" y="228"/>
                    <a:pt x="217" y="225"/>
                  </a:cubicBezTo>
                  <a:cubicBezTo>
                    <a:pt x="218" y="225"/>
                    <a:pt x="218" y="225"/>
                    <a:pt x="219" y="225"/>
                  </a:cubicBezTo>
                  <a:cubicBezTo>
                    <a:pt x="222" y="225"/>
                    <a:pt x="225" y="226"/>
                    <a:pt x="228" y="226"/>
                  </a:cubicBezTo>
                  <a:cubicBezTo>
                    <a:pt x="228" y="227"/>
                    <a:pt x="228" y="227"/>
                    <a:pt x="228" y="228"/>
                  </a:cubicBezTo>
                  <a:cubicBezTo>
                    <a:pt x="211" y="233"/>
                    <a:pt x="194" y="237"/>
                    <a:pt x="177" y="242"/>
                  </a:cubicBezTo>
                  <a:cubicBezTo>
                    <a:pt x="177" y="243"/>
                    <a:pt x="177" y="243"/>
                    <a:pt x="177" y="244"/>
                  </a:cubicBezTo>
                  <a:cubicBezTo>
                    <a:pt x="212" y="235"/>
                    <a:pt x="247" y="226"/>
                    <a:pt x="282" y="216"/>
                  </a:cubicBezTo>
                  <a:cubicBezTo>
                    <a:pt x="282" y="216"/>
                    <a:pt x="282" y="215"/>
                    <a:pt x="281" y="215"/>
                  </a:cubicBezTo>
                  <a:cubicBezTo>
                    <a:pt x="277" y="216"/>
                    <a:pt x="273" y="217"/>
                    <a:pt x="269" y="218"/>
                  </a:cubicBezTo>
                  <a:moveTo>
                    <a:pt x="117" y="307"/>
                  </a:moveTo>
                  <a:cubicBezTo>
                    <a:pt x="111" y="301"/>
                    <a:pt x="106" y="295"/>
                    <a:pt x="100" y="288"/>
                  </a:cubicBezTo>
                  <a:cubicBezTo>
                    <a:pt x="89" y="274"/>
                    <a:pt x="77" y="260"/>
                    <a:pt x="66" y="247"/>
                  </a:cubicBezTo>
                  <a:cubicBezTo>
                    <a:pt x="57" y="235"/>
                    <a:pt x="47" y="224"/>
                    <a:pt x="38" y="213"/>
                  </a:cubicBezTo>
                  <a:cubicBezTo>
                    <a:pt x="32" y="206"/>
                    <a:pt x="25" y="199"/>
                    <a:pt x="20" y="191"/>
                  </a:cubicBezTo>
                  <a:cubicBezTo>
                    <a:pt x="15" y="184"/>
                    <a:pt x="16" y="176"/>
                    <a:pt x="18" y="167"/>
                  </a:cubicBezTo>
                  <a:cubicBezTo>
                    <a:pt x="39" y="183"/>
                    <a:pt x="59" y="196"/>
                    <a:pt x="78" y="213"/>
                  </a:cubicBezTo>
                  <a:cubicBezTo>
                    <a:pt x="96" y="229"/>
                    <a:pt x="112" y="248"/>
                    <a:pt x="128" y="266"/>
                  </a:cubicBezTo>
                  <a:cubicBezTo>
                    <a:pt x="129" y="265"/>
                    <a:pt x="130" y="264"/>
                    <a:pt x="131" y="263"/>
                  </a:cubicBezTo>
                  <a:cubicBezTo>
                    <a:pt x="122" y="254"/>
                    <a:pt x="114" y="244"/>
                    <a:pt x="105" y="234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18" y="243"/>
                    <a:pt x="131" y="253"/>
                    <a:pt x="144" y="263"/>
                  </a:cubicBezTo>
                  <a:cubicBezTo>
                    <a:pt x="139" y="265"/>
                    <a:pt x="133" y="266"/>
                    <a:pt x="128" y="267"/>
                  </a:cubicBezTo>
                  <a:cubicBezTo>
                    <a:pt x="127" y="268"/>
                    <a:pt x="125" y="269"/>
                    <a:pt x="124" y="270"/>
                  </a:cubicBezTo>
                  <a:cubicBezTo>
                    <a:pt x="115" y="280"/>
                    <a:pt x="112" y="291"/>
                    <a:pt x="116" y="304"/>
                  </a:cubicBezTo>
                  <a:cubicBezTo>
                    <a:pt x="116" y="305"/>
                    <a:pt x="117" y="306"/>
                    <a:pt x="117" y="307"/>
                  </a:cubicBezTo>
                  <a:moveTo>
                    <a:pt x="244" y="209"/>
                  </a:moveTo>
                  <a:cubicBezTo>
                    <a:pt x="242" y="209"/>
                    <a:pt x="240" y="208"/>
                    <a:pt x="239" y="205"/>
                  </a:cubicBezTo>
                  <a:cubicBezTo>
                    <a:pt x="237" y="200"/>
                    <a:pt x="238" y="197"/>
                    <a:pt x="244" y="195"/>
                  </a:cubicBezTo>
                  <a:cubicBezTo>
                    <a:pt x="289" y="179"/>
                    <a:pt x="334" y="163"/>
                    <a:pt x="379" y="147"/>
                  </a:cubicBezTo>
                  <a:cubicBezTo>
                    <a:pt x="380" y="146"/>
                    <a:pt x="381" y="146"/>
                    <a:pt x="383" y="146"/>
                  </a:cubicBezTo>
                  <a:cubicBezTo>
                    <a:pt x="378" y="154"/>
                    <a:pt x="376" y="162"/>
                    <a:pt x="366" y="166"/>
                  </a:cubicBezTo>
                  <a:cubicBezTo>
                    <a:pt x="327" y="180"/>
                    <a:pt x="287" y="194"/>
                    <a:pt x="248" y="208"/>
                  </a:cubicBezTo>
                  <a:cubicBezTo>
                    <a:pt x="247" y="209"/>
                    <a:pt x="245" y="209"/>
                    <a:pt x="244" y="209"/>
                  </a:cubicBezTo>
                  <a:moveTo>
                    <a:pt x="159" y="263"/>
                  </a:moveTo>
                  <a:cubicBezTo>
                    <a:pt x="154" y="260"/>
                    <a:pt x="151" y="258"/>
                    <a:pt x="147" y="255"/>
                  </a:cubicBezTo>
                  <a:cubicBezTo>
                    <a:pt x="127" y="240"/>
                    <a:pt x="107" y="224"/>
                    <a:pt x="87" y="209"/>
                  </a:cubicBezTo>
                  <a:cubicBezTo>
                    <a:pt x="66" y="192"/>
                    <a:pt x="45" y="176"/>
                    <a:pt x="24" y="160"/>
                  </a:cubicBezTo>
                  <a:cubicBezTo>
                    <a:pt x="14" y="153"/>
                    <a:pt x="13" y="142"/>
                    <a:pt x="15" y="132"/>
                  </a:cubicBezTo>
                  <a:cubicBezTo>
                    <a:pt x="16" y="127"/>
                    <a:pt x="18" y="122"/>
                    <a:pt x="21" y="116"/>
                  </a:cubicBezTo>
                  <a:cubicBezTo>
                    <a:pt x="22" y="126"/>
                    <a:pt x="30" y="128"/>
                    <a:pt x="36" y="132"/>
                  </a:cubicBezTo>
                  <a:cubicBezTo>
                    <a:pt x="47" y="139"/>
                    <a:pt x="58" y="148"/>
                    <a:pt x="69" y="156"/>
                  </a:cubicBezTo>
                  <a:cubicBezTo>
                    <a:pt x="95" y="174"/>
                    <a:pt x="122" y="193"/>
                    <a:pt x="148" y="212"/>
                  </a:cubicBezTo>
                  <a:cubicBezTo>
                    <a:pt x="151" y="214"/>
                    <a:pt x="154" y="216"/>
                    <a:pt x="158" y="217"/>
                  </a:cubicBezTo>
                  <a:cubicBezTo>
                    <a:pt x="131" y="193"/>
                    <a:pt x="104" y="171"/>
                    <a:pt x="75" y="151"/>
                  </a:cubicBezTo>
                  <a:cubicBezTo>
                    <a:pt x="115" y="171"/>
                    <a:pt x="155" y="191"/>
                    <a:pt x="197" y="212"/>
                  </a:cubicBezTo>
                  <a:cubicBezTo>
                    <a:pt x="186" y="214"/>
                    <a:pt x="177" y="216"/>
                    <a:pt x="168" y="219"/>
                  </a:cubicBezTo>
                  <a:cubicBezTo>
                    <a:pt x="165" y="220"/>
                    <a:pt x="161" y="222"/>
                    <a:pt x="160" y="224"/>
                  </a:cubicBezTo>
                  <a:cubicBezTo>
                    <a:pt x="154" y="234"/>
                    <a:pt x="154" y="246"/>
                    <a:pt x="159" y="263"/>
                  </a:cubicBezTo>
                  <a:moveTo>
                    <a:pt x="200" y="165"/>
                  </a:moveTo>
                  <a:cubicBezTo>
                    <a:pt x="198" y="158"/>
                    <a:pt x="199" y="152"/>
                    <a:pt x="203" y="147"/>
                  </a:cubicBezTo>
                  <a:cubicBezTo>
                    <a:pt x="204" y="145"/>
                    <a:pt x="206" y="144"/>
                    <a:pt x="208" y="143"/>
                  </a:cubicBezTo>
                  <a:cubicBezTo>
                    <a:pt x="247" y="133"/>
                    <a:pt x="286" y="123"/>
                    <a:pt x="324" y="113"/>
                  </a:cubicBezTo>
                  <a:cubicBezTo>
                    <a:pt x="336" y="110"/>
                    <a:pt x="348" y="107"/>
                    <a:pt x="361" y="104"/>
                  </a:cubicBezTo>
                  <a:cubicBezTo>
                    <a:pt x="359" y="109"/>
                    <a:pt x="358" y="111"/>
                    <a:pt x="352" y="112"/>
                  </a:cubicBezTo>
                  <a:cubicBezTo>
                    <a:pt x="310" y="121"/>
                    <a:pt x="267" y="131"/>
                    <a:pt x="225" y="141"/>
                  </a:cubicBezTo>
                  <a:cubicBezTo>
                    <a:pt x="225" y="142"/>
                    <a:pt x="225" y="143"/>
                    <a:pt x="225" y="144"/>
                  </a:cubicBezTo>
                  <a:cubicBezTo>
                    <a:pt x="269" y="134"/>
                    <a:pt x="313" y="124"/>
                    <a:pt x="358" y="113"/>
                  </a:cubicBezTo>
                  <a:cubicBezTo>
                    <a:pt x="359" y="119"/>
                    <a:pt x="359" y="124"/>
                    <a:pt x="360" y="130"/>
                  </a:cubicBezTo>
                  <a:cubicBezTo>
                    <a:pt x="307" y="143"/>
                    <a:pt x="254" y="156"/>
                    <a:pt x="201" y="16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0" y="169"/>
                    <a:pt x="200" y="168"/>
                    <a:pt x="200" y="168"/>
                  </a:cubicBezTo>
                  <a:cubicBezTo>
                    <a:pt x="216" y="163"/>
                    <a:pt x="232" y="159"/>
                    <a:pt x="248" y="155"/>
                  </a:cubicBezTo>
                  <a:cubicBezTo>
                    <a:pt x="247" y="155"/>
                    <a:pt x="247" y="154"/>
                    <a:pt x="247" y="153"/>
                  </a:cubicBezTo>
                  <a:cubicBezTo>
                    <a:pt x="231" y="157"/>
                    <a:pt x="216" y="161"/>
                    <a:pt x="200" y="165"/>
                  </a:cubicBezTo>
                  <a:moveTo>
                    <a:pt x="226" y="216"/>
                  </a:moveTo>
                  <a:cubicBezTo>
                    <a:pt x="216" y="211"/>
                    <a:pt x="206" y="207"/>
                    <a:pt x="197" y="202"/>
                  </a:cubicBezTo>
                  <a:cubicBezTo>
                    <a:pt x="179" y="193"/>
                    <a:pt x="162" y="185"/>
                    <a:pt x="144" y="176"/>
                  </a:cubicBezTo>
                  <a:cubicBezTo>
                    <a:pt x="128" y="168"/>
                    <a:pt x="111" y="160"/>
                    <a:pt x="95" y="151"/>
                  </a:cubicBezTo>
                  <a:cubicBezTo>
                    <a:pt x="83" y="145"/>
                    <a:pt x="70" y="139"/>
                    <a:pt x="57" y="133"/>
                  </a:cubicBezTo>
                  <a:cubicBezTo>
                    <a:pt x="50" y="129"/>
                    <a:pt x="42" y="126"/>
                    <a:pt x="35" y="122"/>
                  </a:cubicBezTo>
                  <a:cubicBezTo>
                    <a:pt x="29" y="118"/>
                    <a:pt x="27" y="103"/>
                    <a:pt x="33" y="100"/>
                  </a:cubicBezTo>
                  <a:cubicBezTo>
                    <a:pt x="37" y="97"/>
                    <a:pt x="44" y="99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56" y="98"/>
                    <a:pt x="61" y="102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59" y="103"/>
                    <a:pt x="53" y="100"/>
                    <a:pt x="46" y="97"/>
                  </a:cubicBezTo>
                  <a:cubicBezTo>
                    <a:pt x="46" y="98"/>
                    <a:pt x="45" y="98"/>
                    <a:pt x="45" y="99"/>
                  </a:cubicBezTo>
                  <a:cubicBezTo>
                    <a:pt x="48" y="101"/>
                    <a:pt x="51" y="103"/>
                    <a:pt x="55" y="105"/>
                  </a:cubicBezTo>
                  <a:cubicBezTo>
                    <a:pt x="94" y="122"/>
                    <a:pt x="128" y="148"/>
                    <a:pt x="164" y="171"/>
                  </a:cubicBezTo>
                  <a:cubicBezTo>
                    <a:pt x="173" y="177"/>
                    <a:pt x="181" y="183"/>
                    <a:pt x="190" y="189"/>
                  </a:cubicBezTo>
                  <a:cubicBezTo>
                    <a:pt x="191" y="190"/>
                    <a:pt x="192" y="190"/>
                    <a:pt x="193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203" y="188"/>
                    <a:pt x="213" y="187"/>
                    <a:pt x="222" y="184"/>
                  </a:cubicBezTo>
                  <a:cubicBezTo>
                    <a:pt x="244" y="178"/>
                    <a:pt x="265" y="172"/>
                    <a:pt x="287" y="165"/>
                  </a:cubicBezTo>
                  <a:cubicBezTo>
                    <a:pt x="293" y="164"/>
                    <a:pt x="298" y="162"/>
                    <a:pt x="304" y="162"/>
                  </a:cubicBezTo>
                  <a:cubicBezTo>
                    <a:pt x="293" y="166"/>
                    <a:pt x="283" y="169"/>
                    <a:pt x="273" y="173"/>
                  </a:cubicBezTo>
                  <a:cubicBezTo>
                    <a:pt x="262" y="176"/>
                    <a:pt x="251" y="180"/>
                    <a:pt x="240" y="183"/>
                  </a:cubicBezTo>
                  <a:cubicBezTo>
                    <a:pt x="227" y="187"/>
                    <a:pt x="222" y="199"/>
                    <a:pt x="225" y="212"/>
                  </a:cubicBezTo>
                  <a:cubicBezTo>
                    <a:pt x="225" y="213"/>
                    <a:pt x="226" y="214"/>
                    <a:pt x="226" y="216"/>
                  </a:cubicBezTo>
                  <a:moveTo>
                    <a:pt x="189" y="179"/>
                  </a:moveTo>
                  <a:cubicBezTo>
                    <a:pt x="181" y="174"/>
                    <a:pt x="175" y="170"/>
                    <a:pt x="168" y="166"/>
                  </a:cubicBezTo>
                  <a:cubicBezTo>
                    <a:pt x="149" y="153"/>
                    <a:pt x="129" y="140"/>
                    <a:pt x="110" y="127"/>
                  </a:cubicBezTo>
                  <a:cubicBezTo>
                    <a:pt x="90" y="113"/>
                    <a:pt x="70" y="100"/>
                    <a:pt x="50" y="87"/>
                  </a:cubicBezTo>
                  <a:cubicBezTo>
                    <a:pt x="46" y="84"/>
                    <a:pt x="42" y="81"/>
                    <a:pt x="38" y="78"/>
                  </a:cubicBezTo>
                  <a:cubicBezTo>
                    <a:pt x="36" y="77"/>
                    <a:pt x="35" y="76"/>
                    <a:pt x="34" y="74"/>
                  </a:cubicBezTo>
                  <a:cubicBezTo>
                    <a:pt x="32" y="63"/>
                    <a:pt x="30" y="52"/>
                    <a:pt x="36" y="42"/>
                  </a:cubicBezTo>
                  <a:cubicBezTo>
                    <a:pt x="37" y="40"/>
                    <a:pt x="39" y="38"/>
                    <a:pt x="41" y="38"/>
                  </a:cubicBezTo>
                  <a:cubicBezTo>
                    <a:pt x="67" y="32"/>
                    <a:pt x="92" y="27"/>
                    <a:pt x="118" y="22"/>
                  </a:cubicBezTo>
                  <a:cubicBezTo>
                    <a:pt x="140" y="18"/>
                    <a:pt x="163" y="13"/>
                    <a:pt x="185" y="8"/>
                  </a:cubicBezTo>
                  <a:cubicBezTo>
                    <a:pt x="189" y="8"/>
                    <a:pt x="192" y="7"/>
                    <a:pt x="195" y="7"/>
                  </a:cubicBezTo>
                  <a:cubicBezTo>
                    <a:pt x="199" y="7"/>
                    <a:pt x="204" y="8"/>
                    <a:pt x="208" y="10"/>
                  </a:cubicBezTo>
                  <a:cubicBezTo>
                    <a:pt x="261" y="36"/>
                    <a:pt x="314" y="62"/>
                    <a:pt x="366" y="87"/>
                  </a:cubicBezTo>
                  <a:cubicBezTo>
                    <a:pt x="367" y="88"/>
                    <a:pt x="368" y="88"/>
                    <a:pt x="369" y="89"/>
                  </a:cubicBezTo>
                  <a:cubicBezTo>
                    <a:pt x="339" y="96"/>
                    <a:pt x="310" y="104"/>
                    <a:pt x="281" y="111"/>
                  </a:cubicBezTo>
                  <a:cubicBezTo>
                    <a:pt x="254" y="118"/>
                    <a:pt x="227" y="124"/>
                    <a:pt x="200" y="131"/>
                  </a:cubicBezTo>
                  <a:cubicBezTo>
                    <a:pt x="199" y="132"/>
                    <a:pt x="196" y="133"/>
                    <a:pt x="195" y="134"/>
                  </a:cubicBezTo>
                  <a:cubicBezTo>
                    <a:pt x="186" y="147"/>
                    <a:pt x="181" y="160"/>
                    <a:pt x="188" y="175"/>
                  </a:cubicBezTo>
                  <a:cubicBezTo>
                    <a:pt x="188" y="176"/>
                    <a:pt x="188" y="177"/>
                    <a:pt x="189" y="179"/>
                  </a:cubicBezTo>
                  <a:moveTo>
                    <a:pt x="197" y="0"/>
                  </a:moveTo>
                  <a:cubicBezTo>
                    <a:pt x="196" y="0"/>
                    <a:pt x="195" y="0"/>
                    <a:pt x="195" y="0"/>
                  </a:cubicBezTo>
                  <a:cubicBezTo>
                    <a:pt x="182" y="3"/>
                    <a:pt x="170" y="5"/>
                    <a:pt x="157" y="8"/>
                  </a:cubicBezTo>
                  <a:cubicBezTo>
                    <a:pt x="120" y="15"/>
                    <a:pt x="82" y="23"/>
                    <a:pt x="45" y="29"/>
                  </a:cubicBezTo>
                  <a:cubicBezTo>
                    <a:pt x="35" y="31"/>
                    <a:pt x="30" y="36"/>
                    <a:pt x="26" y="45"/>
                  </a:cubicBezTo>
                  <a:cubicBezTo>
                    <a:pt x="22" y="54"/>
                    <a:pt x="23" y="64"/>
                    <a:pt x="25" y="73"/>
                  </a:cubicBezTo>
                  <a:cubicBezTo>
                    <a:pt x="26" y="80"/>
                    <a:pt x="32" y="82"/>
                    <a:pt x="37" y="86"/>
                  </a:cubicBezTo>
                  <a:cubicBezTo>
                    <a:pt x="38" y="86"/>
                    <a:pt x="39" y="87"/>
                    <a:pt x="39" y="87"/>
                  </a:cubicBezTo>
                  <a:cubicBezTo>
                    <a:pt x="38" y="89"/>
                    <a:pt x="36" y="90"/>
                    <a:pt x="35" y="90"/>
                  </a:cubicBezTo>
                  <a:cubicBezTo>
                    <a:pt x="32" y="91"/>
                    <a:pt x="28" y="91"/>
                    <a:pt x="27" y="93"/>
                  </a:cubicBezTo>
                  <a:cubicBezTo>
                    <a:pt x="24" y="96"/>
                    <a:pt x="23" y="101"/>
                    <a:pt x="21" y="105"/>
                  </a:cubicBezTo>
                  <a:cubicBezTo>
                    <a:pt x="21" y="107"/>
                    <a:pt x="19" y="108"/>
                    <a:pt x="18" y="109"/>
                  </a:cubicBezTo>
                  <a:cubicBezTo>
                    <a:pt x="15" y="112"/>
                    <a:pt x="12" y="113"/>
                    <a:pt x="10" y="116"/>
                  </a:cubicBezTo>
                  <a:cubicBezTo>
                    <a:pt x="5" y="124"/>
                    <a:pt x="3" y="134"/>
                    <a:pt x="5" y="144"/>
                  </a:cubicBezTo>
                  <a:cubicBezTo>
                    <a:pt x="8" y="154"/>
                    <a:pt x="10" y="163"/>
                    <a:pt x="8" y="173"/>
                  </a:cubicBezTo>
                  <a:cubicBezTo>
                    <a:pt x="6" y="186"/>
                    <a:pt x="12" y="197"/>
                    <a:pt x="22" y="207"/>
                  </a:cubicBezTo>
                  <a:cubicBezTo>
                    <a:pt x="23" y="208"/>
                    <a:pt x="24" y="212"/>
                    <a:pt x="23" y="213"/>
                  </a:cubicBezTo>
                  <a:cubicBezTo>
                    <a:pt x="22" y="214"/>
                    <a:pt x="19" y="216"/>
                    <a:pt x="17" y="216"/>
                  </a:cubicBezTo>
                  <a:cubicBezTo>
                    <a:pt x="17" y="216"/>
                    <a:pt x="17" y="216"/>
                    <a:pt x="16" y="216"/>
                  </a:cubicBezTo>
                  <a:cubicBezTo>
                    <a:pt x="15" y="215"/>
                    <a:pt x="14" y="215"/>
                    <a:pt x="13" y="215"/>
                  </a:cubicBezTo>
                  <a:cubicBezTo>
                    <a:pt x="9" y="215"/>
                    <a:pt x="7" y="218"/>
                    <a:pt x="6" y="221"/>
                  </a:cubicBezTo>
                  <a:cubicBezTo>
                    <a:pt x="0" y="233"/>
                    <a:pt x="0" y="245"/>
                    <a:pt x="4" y="257"/>
                  </a:cubicBezTo>
                  <a:cubicBezTo>
                    <a:pt x="4" y="260"/>
                    <a:pt x="7" y="263"/>
                    <a:pt x="9" y="265"/>
                  </a:cubicBezTo>
                  <a:cubicBezTo>
                    <a:pt x="29" y="279"/>
                    <a:pt x="49" y="292"/>
                    <a:pt x="69" y="306"/>
                  </a:cubicBezTo>
                  <a:cubicBezTo>
                    <a:pt x="104" y="331"/>
                    <a:pt x="140" y="356"/>
                    <a:pt x="175" y="381"/>
                  </a:cubicBezTo>
                  <a:cubicBezTo>
                    <a:pt x="178" y="382"/>
                    <a:pt x="180" y="383"/>
                    <a:pt x="183" y="383"/>
                  </a:cubicBezTo>
                  <a:cubicBezTo>
                    <a:pt x="185" y="383"/>
                    <a:pt x="187" y="383"/>
                    <a:pt x="189" y="382"/>
                  </a:cubicBezTo>
                  <a:cubicBezTo>
                    <a:pt x="200" y="377"/>
                    <a:pt x="211" y="372"/>
                    <a:pt x="222" y="368"/>
                  </a:cubicBezTo>
                  <a:cubicBezTo>
                    <a:pt x="263" y="351"/>
                    <a:pt x="303" y="335"/>
                    <a:pt x="344" y="318"/>
                  </a:cubicBezTo>
                  <a:cubicBezTo>
                    <a:pt x="351" y="315"/>
                    <a:pt x="351" y="310"/>
                    <a:pt x="345" y="306"/>
                  </a:cubicBezTo>
                  <a:cubicBezTo>
                    <a:pt x="341" y="303"/>
                    <a:pt x="338" y="301"/>
                    <a:pt x="335" y="299"/>
                  </a:cubicBezTo>
                  <a:cubicBezTo>
                    <a:pt x="330" y="295"/>
                    <a:pt x="329" y="290"/>
                    <a:pt x="333" y="286"/>
                  </a:cubicBezTo>
                  <a:cubicBezTo>
                    <a:pt x="338" y="281"/>
                    <a:pt x="342" y="276"/>
                    <a:pt x="346" y="271"/>
                  </a:cubicBezTo>
                  <a:cubicBezTo>
                    <a:pt x="347" y="269"/>
                    <a:pt x="346" y="265"/>
                    <a:pt x="345" y="264"/>
                  </a:cubicBezTo>
                  <a:cubicBezTo>
                    <a:pt x="343" y="262"/>
                    <a:pt x="340" y="261"/>
                    <a:pt x="338" y="260"/>
                  </a:cubicBezTo>
                  <a:cubicBezTo>
                    <a:pt x="330" y="256"/>
                    <a:pt x="323" y="253"/>
                    <a:pt x="314" y="248"/>
                  </a:cubicBezTo>
                  <a:cubicBezTo>
                    <a:pt x="317" y="247"/>
                    <a:pt x="319" y="245"/>
                    <a:pt x="321" y="244"/>
                  </a:cubicBezTo>
                  <a:cubicBezTo>
                    <a:pt x="322" y="243"/>
                    <a:pt x="323" y="242"/>
                    <a:pt x="324" y="241"/>
                  </a:cubicBezTo>
                  <a:cubicBezTo>
                    <a:pt x="326" y="240"/>
                    <a:pt x="327" y="238"/>
                    <a:pt x="328" y="238"/>
                  </a:cubicBezTo>
                  <a:cubicBezTo>
                    <a:pt x="336" y="236"/>
                    <a:pt x="343" y="234"/>
                    <a:pt x="350" y="231"/>
                  </a:cubicBezTo>
                  <a:cubicBezTo>
                    <a:pt x="352" y="231"/>
                    <a:pt x="354" y="229"/>
                    <a:pt x="354" y="228"/>
                  </a:cubicBezTo>
                  <a:cubicBezTo>
                    <a:pt x="354" y="226"/>
                    <a:pt x="353" y="224"/>
                    <a:pt x="352" y="223"/>
                  </a:cubicBezTo>
                  <a:cubicBezTo>
                    <a:pt x="349" y="221"/>
                    <a:pt x="346" y="219"/>
                    <a:pt x="343" y="218"/>
                  </a:cubicBezTo>
                  <a:cubicBezTo>
                    <a:pt x="336" y="213"/>
                    <a:pt x="335" y="211"/>
                    <a:pt x="338" y="203"/>
                  </a:cubicBezTo>
                  <a:cubicBezTo>
                    <a:pt x="338" y="201"/>
                    <a:pt x="339" y="200"/>
                    <a:pt x="340" y="198"/>
                  </a:cubicBezTo>
                  <a:cubicBezTo>
                    <a:pt x="343" y="188"/>
                    <a:pt x="353" y="187"/>
                    <a:pt x="360" y="182"/>
                  </a:cubicBezTo>
                  <a:cubicBezTo>
                    <a:pt x="368" y="178"/>
                    <a:pt x="377" y="176"/>
                    <a:pt x="386" y="172"/>
                  </a:cubicBezTo>
                  <a:cubicBezTo>
                    <a:pt x="387" y="172"/>
                    <a:pt x="389" y="170"/>
                    <a:pt x="390" y="169"/>
                  </a:cubicBezTo>
                  <a:cubicBezTo>
                    <a:pt x="390" y="168"/>
                    <a:pt x="388" y="166"/>
                    <a:pt x="387" y="165"/>
                  </a:cubicBezTo>
                  <a:cubicBezTo>
                    <a:pt x="385" y="164"/>
                    <a:pt x="383" y="163"/>
                    <a:pt x="383" y="162"/>
                  </a:cubicBezTo>
                  <a:cubicBezTo>
                    <a:pt x="385" y="155"/>
                    <a:pt x="386" y="149"/>
                    <a:pt x="388" y="143"/>
                  </a:cubicBezTo>
                  <a:cubicBezTo>
                    <a:pt x="389" y="141"/>
                    <a:pt x="389" y="140"/>
                    <a:pt x="390" y="139"/>
                  </a:cubicBezTo>
                  <a:cubicBezTo>
                    <a:pt x="395" y="136"/>
                    <a:pt x="395" y="133"/>
                    <a:pt x="390" y="131"/>
                  </a:cubicBezTo>
                  <a:cubicBezTo>
                    <a:pt x="384" y="128"/>
                    <a:pt x="377" y="126"/>
                    <a:pt x="371" y="124"/>
                  </a:cubicBezTo>
                  <a:cubicBezTo>
                    <a:pt x="368" y="122"/>
                    <a:pt x="367" y="120"/>
                    <a:pt x="367" y="117"/>
                  </a:cubicBezTo>
                  <a:cubicBezTo>
                    <a:pt x="367" y="109"/>
                    <a:pt x="370" y="103"/>
                    <a:pt x="377" y="99"/>
                  </a:cubicBezTo>
                  <a:cubicBezTo>
                    <a:pt x="385" y="93"/>
                    <a:pt x="385" y="88"/>
                    <a:pt x="375" y="84"/>
                  </a:cubicBezTo>
                  <a:cubicBezTo>
                    <a:pt x="373" y="83"/>
                    <a:pt x="371" y="82"/>
                    <a:pt x="369" y="81"/>
                  </a:cubicBezTo>
                  <a:cubicBezTo>
                    <a:pt x="314" y="55"/>
                    <a:pt x="258" y="28"/>
                    <a:pt x="203" y="1"/>
                  </a:cubicBezTo>
                  <a:cubicBezTo>
                    <a:pt x="201" y="1"/>
                    <a:pt x="199" y="0"/>
                    <a:pt x="1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16"/>
            <p:cNvSpPr>
              <a:spLocks/>
            </p:cNvSpPr>
            <p:nvPr userDrawn="1"/>
          </p:nvSpPr>
          <p:spPr bwMode="auto">
            <a:xfrm>
              <a:off x="8002588" y="254000"/>
              <a:ext cx="371475" cy="220663"/>
            </a:xfrm>
            <a:custGeom>
              <a:avLst/>
              <a:gdLst>
                <a:gd name="T0" fmla="*/ 0 w 152"/>
                <a:gd name="T1" fmla="*/ 0 h 90"/>
                <a:gd name="T2" fmla="*/ 152 w 152"/>
                <a:gd name="T3" fmla="*/ 90 h 90"/>
                <a:gd name="T4" fmla="*/ 0 w 152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90">
                  <a:moveTo>
                    <a:pt x="0" y="0"/>
                  </a:moveTo>
                  <a:cubicBezTo>
                    <a:pt x="50" y="31"/>
                    <a:pt x="100" y="62"/>
                    <a:pt x="152" y="90"/>
                  </a:cubicBezTo>
                  <a:cubicBezTo>
                    <a:pt x="148" y="83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17"/>
            <p:cNvSpPr>
              <a:spLocks/>
            </p:cNvSpPr>
            <p:nvPr userDrawn="1"/>
          </p:nvSpPr>
          <p:spPr bwMode="auto">
            <a:xfrm>
              <a:off x="8405813" y="465138"/>
              <a:ext cx="301625" cy="73025"/>
            </a:xfrm>
            <a:custGeom>
              <a:avLst/>
              <a:gdLst>
                <a:gd name="T0" fmla="*/ 123 w 123"/>
                <a:gd name="T1" fmla="*/ 0 h 30"/>
                <a:gd name="T2" fmla="*/ 0 w 123"/>
                <a:gd name="T3" fmla="*/ 27 h 30"/>
                <a:gd name="T4" fmla="*/ 1 w 123"/>
                <a:gd name="T5" fmla="*/ 30 h 30"/>
                <a:gd name="T6" fmla="*/ 123 w 123"/>
                <a:gd name="T7" fmla="*/ 3 h 30"/>
                <a:gd name="T8" fmla="*/ 123 w 1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0">
                  <a:moveTo>
                    <a:pt x="123" y="0"/>
                  </a:moveTo>
                  <a:cubicBezTo>
                    <a:pt x="82" y="9"/>
                    <a:pt x="41" y="17"/>
                    <a:pt x="0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42" y="21"/>
                    <a:pt x="83" y="12"/>
                    <a:pt x="123" y="3"/>
                  </a:cubicBezTo>
                  <a:cubicBezTo>
                    <a:pt x="123" y="2"/>
                    <a:pt x="123" y="1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18"/>
            <p:cNvSpPr>
              <a:spLocks/>
            </p:cNvSpPr>
            <p:nvPr userDrawn="1"/>
          </p:nvSpPr>
          <p:spPr bwMode="auto">
            <a:xfrm>
              <a:off x="8423275" y="903288"/>
              <a:ext cx="244475" cy="103188"/>
            </a:xfrm>
            <a:custGeom>
              <a:avLst/>
              <a:gdLst>
                <a:gd name="T0" fmla="*/ 99 w 100"/>
                <a:gd name="T1" fmla="*/ 0 h 42"/>
                <a:gd name="T2" fmla="*/ 0 w 100"/>
                <a:gd name="T3" fmla="*/ 40 h 42"/>
                <a:gd name="T4" fmla="*/ 1 w 100"/>
                <a:gd name="T5" fmla="*/ 42 h 42"/>
                <a:gd name="T6" fmla="*/ 100 w 100"/>
                <a:gd name="T7" fmla="*/ 2 h 42"/>
                <a:gd name="T8" fmla="*/ 99 w 10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2">
                  <a:moveTo>
                    <a:pt x="99" y="0"/>
                  </a:moveTo>
                  <a:cubicBezTo>
                    <a:pt x="66" y="14"/>
                    <a:pt x="33" y="27"/>
                    <a:pt x="0" y="40"/>
                  </a:cubicBezTo>
                  <a:cubicBezTo>
                    <a:pt x="1" y="41"/>
                    <a:pt x="1" y="41"/>
                    <a:pt x="1" y="42"/>
                  </a:cubicBezTo>
                  <a:cubicBezTo>
                    <a:pt x="34" y="29"/>
                    <a:pt x="67" y="16"/>
                    <a:pt x="100" y="2"/>
                  </a:cubicBezTo>
                  <a:cubicBezTo>
                    <a:pt x="100" y="2"/>
                    <a:pt x="100" y="1"/>
                    <a:pt x="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19"/>
            <p:cNvSpPr>
              <a:spLocks/>
            </p:cNvSpPr>
            <p:nvPr userDrawn="1"/>
          </p:nvSpPr>
          <p:spPr bwMode="auto">
            <a:xfrm>
              <a:off x="8504238" y="523875"/>
              <a:ext cx="311150" cy="117475"/>
            </a:xfrm>
            <a:custGeom>
              <a:avLst/>
              <a:gdLst>
                <a:gd name="T0" fmla="*/ 126 w 127"/>
                <a:gd name="T1" fmla="*/ 0 h 48"/>
                <a:gd name="T2" fmla="*/ 0 w 127"/>
                <a:gd name="T3" fmla="*/ 45 h 48"/>
                <a:gd name="T4" fmla="*/ 1 w 127"/>
                <a:gd name="T5" fmla="*/ 48 h 48"/>
                <a:gd name="T6" fmla="*/ 127 w 127"/>
                <a:gd name="T7" fmla="*/ 2 h 48"/>
                <a:gd name="T8" fmla="*/ 126 w 12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26" y="0"/>
                  </a:moveTo>
                  <a:cubicBezTo>
                    <a:pt x="84" y="16"/>
                    <a:pt x="42" y="30"/>
                    <a:pt x="0" y="45"/>
                  </a:cubicBezTo>
                  <a:cubicBezTo>
                    <a:pt x="1" y="46"/>
                    <a:pt x="1" y="47"/>
                    <a:pt x="1" y="48"/>
                  </a:cubicBezTo>
                  <a:cubicBezTo>
                    <a:pt x="43" y="33"/>
                    <a:pt x="85" y="17"/>
                    <a:pt x="127" y="2"/>
                  </a:cubicBezTo>
                  <a:cubicBezTo>
                    <a:pt x="127" y="1"/>
                    <a:pt x="126" y="0"/>
                    <a:pt x="1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20"/>
            <p:cNvSpPr>
              <a:spLocks/>
            </p:cNvSpPr>
            <p:nvPr userDrawn="1"/>
          </p:nvSpPr>
          <p:spPr bwMode="auto">
            <a:xfrm>
              <a:off x="8509000" y="546100"/>
              <a:ext cx="292100" cy="109538"/>
            </a:xfrm>
            <a:custGeom>
              <a:avLst/>
              <a:gdLst>
                <a:gd name="T0" fmla="*/ 118 w 119"/>
                <a:gd name="T1" fmla="*/ 0 h 45"/>
                <a:gd name="T2" fmla="*/ 0 w 119"/>
                <a:gd name="T3" fmla="*/ 43 h 45"/>
                <a:gd name="T4" fmla="*/ 1 w 119"/>
                <a:gd name="T5" fmla="*/ 45 h 45"/>
                <a:gd name="T6" fmla="*/ 119 w 119"/>
                <a:gd name="T7" fmla="*/ 2 h 45"/>
                <a:gd name="T8" fmla="*/ 118 w 11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5">
                  <a:moveTo>
                    <a:pt x="118" y="0"/>
                  </a:moveTo>
                  <a:cubicBezTo>
                    <a:pt x="79" y="14"/>
                    <a:pt x="40" y="29"/>
                    <a:pt x="0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40" y="31"/>
                    <a:pt x="80" y="16"/>
                    <a:pt x="119" y="2"/>
                  </a:cubicBezTo>
                  <a:cubicBezTo>
                    <a:pt x="119" y="1"/>
                    <a:pt x="119" y="1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21"/>
            <p:cNvSpPr>
              <a:spLocks noEditPoints="1"/>
            </p:cNvSpPr>
            <p:nvPr userDrawn="1"/>
          </p:nvSpPr>
          <p:spPr bwMode="auto">
            <a:xfrm>
              <a:off x="142875" y="4090988"/>
              <a:ext cx="966788" cy="938213"/>
            </a:xfrm>
            <a:custGeom>
              <a:avLst/>
              <a:gdLst>
                <a:gd name="T0" fmla="*/ 333 w 395"/>
                <a:gd name="T1" fmla="*/ 281 h 383"/>
                <a:gd name="T2" fmla="*/ 322 w 395"/>
                <a:gd name="T3" fmla="*/ 308 h 383"/>
                <a:gd name="T4" fmla="*/ 287 w 395"/>
                <a:gd name="T5" fmla="*/ 307 h 383"/>
                <a:gd name="T6" fmla="*/ 325 w 395"/>
                <a:gd name="T7" fmla="*/ 270 h 383"/>
                <a:gd name="T8" fmla="*/ 325 w 395"/>
                <a:gd name="T9" fmla="*/ 270 h 383"/>
                <a:gd name="T10" fmla="*/ 258 w 395"/>
                <a:gd name="T11" fmla="*/ 272 h 383"/>
                <a:gd name="T12" fmla="*/ 292 w 395"/>
                <a:gd name="T13" fmla="*/ 272 h 383"/>
                <a:gd name="T14" fmla="*/ 221 w 395"/>
                <a:gd name="T15" fmla="*/ 283 h 383"/>
                <a:gd name="T16" fmla="*/ 130 w 395"/>
                <a:gd name="T17" fmla="*/ 282 h 383"/>
                <a:gd name="T18" fmla="*/ 154 w 395"/>
                <a:gd name="T19" fmla="*/ 275 h 383"/>
                <a:gd name="T20" fmla="*/ 166 w 395"/>
                <a:gd name="T21" fmla="*/ 279 h 383"/>
                <a:gd name="T22" fmla="*/ 209 w 395"/>
                <a:gd name="T23" fmla="*/ 273 h 383"/>
                <a:gd name="T24" fmla="*/ 32 w 395"/>
                <a:gd name="T25" fmla="*/ 218 h 383"/>
                <a:gd name="T26" fmla="*/ 38 w 395"/>
                <a:gd name="T27" fmla="*/ 235 h 383"/>
                <a:gd name="T28" fmla="*/ 173 w 395"/>
                <a:gd name="T29" fmla="*/ 316 h 383"/>
                <a:gd name="T30" fmla="*/ 180 w 395"/>
                <a:gd name="T31" fmla="*/ 314 h 383"/>
                <a:gd name="T32" fmla="*/ 192 w 395"/>
                <a:gd name="T33" fmla="*/ 322 h 383"/>
                <a:gd name="T34" fmla="*/ 172 w 395"/>
                <a:gd name="T35" fmla="*/ 362 h 383"/>
                <a:gd name="T36" fmla="*/ 14 w 395"/>
                <a:gd name="T37" fmla="*/ 250 h 383"/>
                <a:gd name="T38" fmla="*/ 270 w 395"/>
                <a:gd name="T39" fmla="*/ 217 h 383"/>
                <a:gd name="T40" fmla="*/ 323 w 395"/>
                <a:gd name="T41" fmla="*/ 210 h 383"/>
                <a:gd name="T42" fmla="*/ 218 w 395"/>
                <a:gd name="T43" fmla="*/ 242 h 383"/>
                <a:gd name="T44" fmla="*/ 185 w 395"/>
                <a:gd name="T45" fmla="*/ 259 h 383"/>
                <a:gd name="T46" fmla="*/ 217 w 395"/>
                <a:gd name="T47" fmla="*/ 225 h 383"/>
                <a:gd name="T48" fmla="*/ 178 w 395"/>
                <a:gd name="T49" fmla="*/ 244 h 383"/>
                <a:gd name="T50" fmla="*/ 101 w 395"/>
                <a:gd name="T51" fmla="*/ 288 h 383"/>
                <a:gd name="T52" fmla="*/ 78 w 395"/>
                <a:gd name="T53" fmla="*/ 213 h 383"/>
                <a:gd name="T54" fmla="*/ 145 w 395"/>
                <a:gd name="T55" fmla="*/ 263 h 383"/>
                <a:gd name="T56" fmla="*/ 244 w 395"/>
                <a:gd name="T57" fmla="*/ 209 h 383"/>
                <a:gd name="T58" fmla="*/ 367 w 395"/>
                <a:gd name="T59" fmla="*/ 166 h 383"/>
                <a:gd name="T60" fmla="*/ 87 w 395"/>
                <a:gd name="T61" fmla="*/ 208 h 383"/>
                <a:gd name="T62" fmla="*/ 69 w 395"/>
                <a:gd name="T63" fmla="*/ 155 h 383"/>
                <a:gd name="T64" fmla="*/ 168 w 395"/>
                <a:gd name="T65" fmla="*/ 219 h 383"/>
                <a:gd name="T66" fmla="*/ 209 w 395"/>
                <a:gd name="T67" fmla="*/ 143 h 383"/>
                <a:gd name="T68" fmla="*/ 225 w 395"/>
                <a:gd name="T69" fmla="*/ 144 h 383"/>
                <a:gd name="T70" fmla="*/ 201 w 395"/>
                <a:gd name="T71" fmla="*/ 167 h 383"/>
                <a:gd name="T72" fmla="*/ 197 w 395"/>
                <a:gd name="T73" fmla="*/ 202 h 383"/>
                <a:gd name="T74" fmla="*/ 33 w 395"/>
                <a:gd name="T75" fmla="*/ 100 h 383"/>
                <a:gd name="T76" fmla="*/ 66 w 395"/>
                <a:gd name="T77" fmla="*/ 106 h 383"/>
                <a:gd name="T78" fmla="*/ 190 w 395"/>
                <a:gd name="T79" fmla="*/ 189 h 383"/>
                <a:gd name="T80" fmla="*/ 304 w 395"/>
                <a:gd name="T81" fmla="*/ 162 h 383"/>
                <a:gd name="T82" fmla="*/ 190 w 395"/>
                <a:gd name="T83" fmla="*/ 179 h 383"/>
                <a:gd name="T84" fmla="*/ 35 w 395"/>
                <a:gd name="T85" fmla="*/ 74 h 383"/>
                <a:gd name="T86" fmla="*/ 195 w 395"/>
                <a:gd name="T87" fmla="*/ 7 h 383"/>
                <a:gd name="T88" fmla="*/ 201 w 395"/>
                <a:gd name="T89" fmla="*/ 131 h 383"/>
                <a:gd name="T90" fmla="*/ 195 w 395"/>
                <a:gd name="T91" fmla="*/ 0 h 383"/>
                <a:gd name="T92" fmla="*/ 37 w 395"/>
                <a:gd name="T93" fmla="*/ 86 h 383"/>
                <a:gd name="T94" fmla="*/ 18 w 395"/>
                <a:gd name="T95" fmla="*/ 109 h 383"/>
                <a:gd name="T96" fmla="*/ 23 w 395"/>
                <a:gd name="T97" fmla="*/ 212 h 383"/>
                <a:gd name="T98" fmla="*/ 4 w 395"/>
                <a:gd name="T99" fmla="*/ 257 h 383"/>
                <a:gd name="T100" fmla="*/ 189 w 395"/>
                <a:gd name="T101" fmla="*/ 382 h 383"/>
                <a:gd name="T102" fmla="*/ 334 w 395"/>
                <a:gd name="T103" fmla="*/ 286 h 383"/>
                <a:gd name="T104" fmla="*/ 321 w 395"/>
                <a:gd name="T105" fmla="*/ 244 h 383"/>
                <a:gd name="T106" fmla="*/ 352 w 395"/>
                <a:gd name="T107" fmla="*/ 223 h 383"/>
                <a:gd name="T108" fmla="*/ 386 w 395"/>
                <a:gd name="T109" fmla="*/ 172 h 383"/>
                <a:gd name="T110" fmla="*/ 391 w 395"/>
                <a:gd name="T111" fmla="*/ 139 h 383"/>
                <a:gd name="T112" fmla="*/ 376 w 395"/>
                <a:gd name="T113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383">
                  <a:moveTo>
                    <a:pt x="193" y="338"/>
                  </a:moveTo>
                  <a:cubicBezTo>
                    <a:pt x="193" y="338"/>
                    <a:pt x="194" y="338"/>
                    <a:pt x="195" y="337"/>
                  </a:cubicBezTo>
                  <a:cubicBezTo>
                    <a:pt x="211" y="326"/>
                    <a:pt x="231" y="321"/>
                    <a:pt x="249" y="314"/>
                  </a:cubicBezTo>
                  <a:cubicBezTo>
                    <a:pt x="275" y="303"/>
                    <a:pt x="301" y="293"/>
                    <a:pt x="327" y="282"/>
                  </a:cubicBezTo>
                  <a:cubicBezTo>
                    <a:pt x="329" y="282"/>
                    <a:pt x="331" y="281"/>
                    <a:pt x="333" y="281"/>
                  </a:cubicBezTo>
                  <a:cubicBezTo>
                    <a:pt x="319" y="292"/>
                    <a:pt x="303" y="295"/>
                    <a:pt x="288" y="301"/>
                  </a:cubicBezTo>
                  <a:cubicBezTo>
                    <a:pt x="283" y="304"/>
                    <a:pt x="277" y="306"/>
                    <a:pt x="272" y="309"/>
                  </a:cubicBezTo>
                  <a:cubicBezTo>
                    <a:pt x="289" y="302"/>
                    <a:pt x="307" y="296"/>
                    <a:pt x="324" y="290"/>
                  </a:cubicBezTo>
                  <a:cubicBezTo>
                    <a:pt x="325" y="295"/>
                    <a:pt x="326" y="300"/>
                    <a:pt x="326" y="304"/>
                  </a:cubicBezTo>
                  <a:cubicBezTo>
                    <a:pt x="326" y="305"/>
                    <a:pt x="324" y="308"/>
                    <a:pt x="322" y="308"/>
                  </a:cubicBezTo>
                  <a:cubicBezTo>
                    <a:pt x="286" y="323"/>
                    <a:pt x="251" y="338"/>
                    <a:pt x="215" y="353"/>
                  </a:cubicBezTo>
                  <a:cubicBezTo>
                    <a:pt x="207" y="356"/>
                    <a:pt x="199" y="359"/>
                    <a:pt x="190" y="363"/>
                  </a:cubicBezTo>
                  <a:cubicBezTo>
                    <a:pt x="189" y="359"/>
                    <a:pt x="187" y="354"/>
                    <a:pt x="186" y="350"/>
                  </a:cubicBezTo>
                  <a:cubicBezTo>
                    <a:pt x="220" y="336"/>
                    <a:pt x="254" y="323"/>
                    <a:pt x="288" y="310"/>
                  </a:cubicBezTo>
                  <a:cubicBezTo>
                    <a:pt x="288" y="309"/>
                    <a:pt x="287" y="308"/>
                    <a:pt x="287" y="307"/>
                  </a:cubicBezTo>
                  <a:cubicBezTo>
                    <a:pt x="254" y="321"/>
                    <a:pt x="221" y="334"/>
                    <a:pt x="187" y="347"/>
                  </a:cubicBezTo>
                  <a:cubicBezTo>
                    <a:pt x="187" y="342"/>
                    <a:pt x="185" y="338"/>
                    <a:pt x="191" y="338"/>
                  </a:cubicBezTo>
                  <a:cubicBezTo>
                    <a:pt x="191" y="338"/>
                    <a:pt x="192" y="338"/>
                    <a:pt x="192" y="338"/>
                  </a:cubicBezTo>
                  <a:cubicBezTo>
                    <a:pt x="192" y="338"/>
                    <a:pt x="192" y="338"/>
                    <a:pt x="193" y="338"/>
                  </a:cubicBezTo>
                  <a:moveTo>
                    <a:pt x="325" y="270"/>
                  </a:moveTo>
                  <a:cubicBezTo>
                    <a:pt x="321" y="270"/>
                    <a:pt x="317" y="266"/>
                    <a:pt x="313" y="264"/>
                  </a:cubicBezTo>
                  <a:cubicBezTo>
                    <a:pt x="312" y="263"/>
                    <a:pt x="311" y="261"/>
                    <a:pt x="310" y="259"/>
                  </a:cubicBezTo>
                  <a:cubicBezTo>
                    <a:pt x="311" y="258"/>
                    <a:pt x="311" y="258"/>
                    <a:pt x="312" y="258"/>
                  </a:cubicBezTo>
                  <a:cubicBezTo>
                    <a:pt x="318" y="261"/>
                    <a:pt x="325" y="264"/>
                    <a:pt x="331" y="267"/>
                  </a:cubicBezTo>
                  <a:cubicBezTo>
                    <a:pt x="329" y="269"/>
                    <a:pt x="327" y="270"/>
                    <a:pt x="325" y="270"/>
                  </a:cubicBezTo>
                  <a:moveTo>
                    <a:pt x="209" y="273"/>
                  </a:moveTo>
                  <a:cubicBezTo>
                    <a:pt x="240" y="261"/>
                    <a:pt x="272" y="257"/>
                    <a:pt x="304" y="252"/>
                  </a:cubicBezTo>
                  <a:cubicBezTo>
                    <a:pt x="304" y="255"/>
                    <a:pt x="304" y="259"/>
                    <a:pt x="303" y="261"/>
                  </a:cubicBezTo>
                  <a:cubicBezTo>
                    <a:pt x="302" y="263"/>
                    <a:pt x="300" y="264"/>
                    <a:pt x="298" y="265"/>
                  </a:cubicBezTo>
                  <a:cubicBezTo>
                    <a:pt x="285" y="267"/>
                    <a:pt x="272" y="269"/>
                    <a:pt x="258" y="272"/>
                  </a:cubicBezTo>
                  <a:cubicBezTo>
                    <a:pt x="257" y="272"/>
                    <a:pt x="256" y="273"/>
                    <a:pt x="255" y="274"/>
                  </a:cubicBezTo>
                  <a:cubicBezTo>
                    <a:pt x="255" y="274"/>
                    <a:pt x="255" y="275"/>
                    <a:pt x="255" y="275"/>
                  </a:cubicBezTo>
                  <a:cubicBezTo>
                    <a:pt x="271" y="272"/>
                    <a:pt x="287" y="269"/>
                    <a:pt x="304" y="266"/>
                  </a:cubicBezTo>
                  <a:cubicBezTo>
                    <a:pt x="304" y="267"/>
                    <a:pt x="304" y="268"/>
                    <a:pt x="304" y="268"/>
                  </a:cubicBezTo>
                  <a:cubicBezTo>
                    <a:pt x="300" y="269"/>
                    <a:pt x="296" y="271"/>
                    <a:pt x="292" y="272"/>
                  </a:cubicBezTo>
                  <a:cubicBezTo>
                    <a:pt x="244" y="283"/>
                    <a:pt x="196" y="294"/>
                    <a:pt x="147" y="305"/>
                  </a:cubicBezTo>
                  <a:cubicBezTo>
                    <a:pt x="145" y="306"/>
                    <a:pt x="142" y="306"/>
                    <a:pt x="139" y="307"/>
                  </a:cubicBezTo>
                  <a:cubicBezTo>
                    <a:pt x="138" y="308"/>
                    <a:pt x="137" y="308"/>
                    <a:pt x="136" y="308"/>
                  </a:cubicBezTo>
                  <a:cubicBezTo>
                    <a:pt x="133" y="308"/>
                    <a:pt x="131" y="306"/>
                    <a:pt x="130" y="302"/>
                  </a:cubicBezTo>
                  <a:cubicBezTo>
                    <a:pt x="161" y="295"/>
                    <a:pt x="192" y="293"/>
                    <a:pt x="221" y="283"/>
                  </a:cubicBezTo>
                  <a:cubicBezTo>
                    <a:pt x="208" y="285"/>
                    <a:pt x="196" y="288"/>
                    <a:pt x="183" y="290"/>
                  </a:cubicBezTo>
                  <a:cubicBezTo>
                    <a:pt x="166" y="293"/>
                    <a:pt x="148" y="296"/>
                    <a:pt x="131" y="299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0" y="299"/>
                    <a:pt x="128" y="297"/>
                    <a:pt x="128" y="297"/>
                  </a:cubicBezTo>
                  <a:cubicBezTo>
                    <a:pt x="128" y="292"/>
                    <a:pt x="129" y="287"/>
                    <a:pt x="130" y="282"/>
                  </a:cubicBezTo>
                  <a:cubicBezTo>
                    <a:pt x="130" y="282"/>
                    <a:pt x="131" y="280"/>
                    <a:pt x="132" y="280"/>
                  </a:cubicBezTo>
                  <a:cubicBezTo>
                    <a:pt x="132" y="280"/>
                    <a:pt x="132" y="280"/>
                    <a:pt x="132" y="280"/>
                  </a:cubicBezTo>
                  <a:cubicBezTo>
                    <a:pt x="133" y="281"/>
                    <a:pt x="134" y="281"/>
                    <a:pt x="135" y="281"/>
                  </a:cubicBezTo>
                  <a:cubicBezTo>
                    <a:pt x="139" y="281"/>
                    <a:pt x="142" y="279"/>
                    <a:pt x="145" y="278"/>
                  </a:cubicBezTo>
                  <a:cubicBezTo>
                    <a:pt x="148" y="277"/>
                    <a:pt x="150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4" y="275"/>
                    <a:pt x="155" y="275"/>
                    <a:pt x="155" y="275"/>
                  </a:cubicBezTo>
                  <a:cubicBezTo>
                    <a:pt x="155" y="275"/>
                    <a:pt x="156" y="275"/>
                    <a:pt x="157" y="275"/>
                  </a:cubicBezTo>
                  <a:cubicBezTo>
                    <a:pt x="157" y="275"/>
                    <a:pt x="158" y="275"/>
                    <a:pt x="158" y="275"/>
                  </a:cubicBezTo>
                  <a:cubicBezTo>
                    <a:pt x="161" y="275"/>
                    <a:pt x="164" y="276"/>
                    <a:pt x="166" y="279"/>
                  </a:cubicBezTo>
                  <a:cubicBezTo>
                    <a:pt x="156" y="281"/>
                    <a:pt x="147" y="283"/>
                    <a:pt x="137" y="284"/>
                  </a:cubicBezTo>
                  <a:cubicBezTo>
                    <a:pt x="138" y="285"/>
                    <a:pt x="138" y="285"/>
                    <a:pt x="138" y="286"/>
                  </a:cubicBezTo>
                  <a:cubicBezTo>
                    <a:pt x="186" y="281"/>
                    <a:pt x="233" y="272"/>
                    <a:pt x="281" y="263"/>
                  </a:cubicBezTo>
                  <a:cubicBezTo>
                    <a:pt x="281" y="262"/>
                    <a:pt x="281" y="262"/>
                    <a:pt x="281" y="261"/>
                  </a:cubicBezTo>
                  <a:cubicBezTo>
                    <a:pt x="257" y="265"/>
                    <a:pt x="233" y="269"/>
                    <a:pt x="209" y="273"/>
                  </a:cubicBezTo>
                  <a:moveTo>
                    <a:pt x="172" y="270"/>
                  </a:moveTo>
                  <a:cubicBezTo>
                    <a:pt x="166" y="262"/>
                    <a:pt x="165" y="253"/>
                    <a:pt x="165" y="245"/>
                  </a:cubicBezTo>
                  <a:cubicBezTo>
                    <a:pt x="167" y="253"/>
                    <a:pt x="170" y="261"/>
                    <a:pt x="172" y="270"/>
                  </a:cubicBezTo>
                  <a:moveTo>
                    <a:pt x="24" y="224"/>
                  </a:moveTo>
                  <a:cubicBezTo>
                    <a:pt x="27" y="224"/>
                    <a:pt x="30" y="221"/>
                    <a:pt x="32" y="218"/>
                  </a:cubicBezTo>
                  <a:cubicBezTo>
                    <a:pt x="37" y="224"/>
                    <a:pt x="42" y="229"/>
                    <a:pt x="47" y="235"/>
                  </a:cubicBezTo>
                  <a:cubicBezTo>
                    <a:pt x="46" y="236"/>
                    <a:pt x="46" y="236"/>
                    <a:pt x="46" y="236"/>
                  </a:cubicBezTo>
                  <a:cubicBezTo>
                    <a:pt x="41" y="233"/>
                    <a:pt x="36" y="230"/>
                    <a:pt x="30" y="227"/>
                  </a:cubicBezTo>
                  <a:cubicBezTo>
                    <a:pt x="31" y="229"/>
                    <a:pt x="31" y="230"/>
                    <a:pt x="31" y="231"/>
                  </a:cubicBezTo>
                  <a:cubicBezTo>
                    <a:pt x="33" y="232"/>
                    <a:pt x="35" y="234"/>
                    <a:pt x="38" y="235"/>
                  </a:cubicBezTo>
                  <a:cubicBezTo>
                    <a:pt x="57" y="244"/>
                    <a:pt x="69" y="261"/>
                    <a:pt x="82" y="277"/>
                  </a:cubicBezTo>
                  <a:cubicBezTo>
                    <a:pt x="95" y="291"/>
                    <a:pt x="107" y="306"/>
                    <a:pt x="120" y="321"/>
                  </a:cubicBezTo>
                  <a:cubicBezTo>
                    <a:pt x="123" y="324"/>
                    <a:pt x="126" y="326"/>
                    <a:pt x="130" y="326"/>
                  </a:cubicBezTo>
                  <a:cubicBezTo>
                    <a:pt x="132" y="326"/>
                    <a:pt x="134" y="326"/>
                    <a:pt x="136" y="325"/>
                  </a:cubicBezTo>
                  <a:cubicBezTo>
                    <a:pt x="148" y="322"/>
                    <a:pt x="160" y="319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75" y="316"/>
                    <a:pt x="176" y="317"/>
                    <a:pt x="177" y="317"/>
                  </a:cubicBezTo>
                  <a:cubicBezTo>
                    <a:pt x="180" y="318"/>
                    <a:pt x="182" y="319"/>
                    <a:pt x="184" y="320"/>
                  </a:cubicBezTo>
                  <a:cubicBezTo>
                    <a:pt x="185" y="319"/>
                    <a:pt x="185" y="319"/>
                    <a:pt x="185" y="319"/>
                  </a:cubicBezTo>
                  <a:cubicBezTo>
                    <a:pt x="184" y="317"/>
                    <a:pt x="182" y="316"/>
                    <a:pt x="180" y="314"/>
                  </a:cubicBezTo>
                  <a:cubicBezTo>
                    <a:pt x="205" y="308"/>
                    <a:pt x="229" y="303"/>
                    <a:pt x="254" y="297"/>
                  </a:cubicBezTo>
                  <a:cubicBezTo>
                    <a:pt x="254" y="298"/>
                    <a:pt x="254" y="298"/>
                    <a:pt x="254" y="298"/>
                  </a:cubicBezTo>
                  <a:cubicBezTo>
                    <a:pt x="248" y="300"/>
                    <a:pt x="242" y="302"/>
                    <a:pt x="235" y="305"/>
                  </a:cubicBezTo>
                  <a:cubicBezTo>
                    <a:pt x="223" y="310"/>
                    <a:pt x="210" y="314"/>
                    <a:pt x="197" y="319"/>
                  </a:cubicBezTo>
                  <a:cubicBezTo>
                    <a:pt x="196" y="320"/>
                    <a:pt x="194" y="321"/>
                    <a:pt x="192" y="322"/>
                  </a:cubicBezTo>
                  <a:cubicBezTo>
                    <a:pt x="191" y="322"/>
                    <a:pt x="189" y="323"/>
                    <a:pt x="187" y="323"/>
                  </a:cubicBezTo>
                  <a:cubicBezTo>
                    <a:pt x="187" y="323"/>
                    <a:pt x="187" y="323"/>
                    <a:pt x="186" y="323"/>
                  </a:cubicBezTo>
                  <a:cubicBezTo>
                    <a:pt x="185" y="323"/>
                    <a:pt x="184" y="323"/>
                    <a:pt x="183" y="323"/>
                  </a:cubicBezTo>
                  <a:cubicBezTo>
                    <a:pt x="180" y="323"/>
                    <a:pt x="178" y="324"/>
                    <a:pt x="176" y="328"/>
                  </a:cubicBezTo>
                  <a:cubicBezTo>
                    <a:pt x="171" y="338"/>
                    <a:pt x="169" y="349"/>
                    <a:pt x="172" y="362"/>
                  </a:cubicBezTo>
                  <a:cubicBezTo>
                    <a:pt x="169" y="361"/>
                    <a:pt x="168" y="361"/>
                    <a:pt x="166" y="359"/>
                  </a:cubicBezTo>
                  <a:cubicBezTo>
                    <a:pt x="142" y="343"/>
                    <a:pt x="118" y="327"/>
                    <a:pt x="94" y="310"/>
                  </a:cubicBezTo>
                  <a:cubicBezTo>
                    <a:pt x="79" y="299"/>
                    <a:pt x="63" y="288"/>
                    <a:pt x="48" y="277"/>
                  </a:cubicBezTo>
                  <a:cubicBezTo>
                    <a:pt x="39" y="271"/>
                    <a:pt x="30" y="266"/>
                    <a:pt x="22" y="260"/>
                  </a:cubicBezTo>
                  <a:cubicBezTo>
                    <a:pt x="19" y="257"/>
                    <a:pt x="15" y="254"/>
                    <a:pt x="14" y="250"/>
                  </a:cubicBezTo>
                  <a:cubicBezTo>
                    <a:pt x="11" y="242"/>
                    <a:pt x="11" y="234"/>
                    <a:pt x="15" y="226"/>
                  </a:cubicBezTo>
                  <a:cubicBezTo>
                    <a:pt x="16" y="225"/>
                    <a:pt x="18" y="223"/>
                    <a:pt x="20" y="223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21" y="224"/>
                    <a:pt x="22" y="224"/>
                    <a:pt x="24" y="224"/>
                  </a:cubicBezTo>
                  <a:moveTo>
                    <a:pt x="270" y="217"/>
                  </a:moveTo>
                  <a:cubicBezTo>
                    <a:pt x="289" y="208"/>
                    <a:pt x="310" y="203"/>
                    <a:pt x="332" y="198"/>
                  </a:cubicBezTo>
                  <a:cubicBezTo>
                    <a:pt x="331" y="204"/>
                    <a:pt x="330" y="206"/>
                    <a:pt x="324" y="207"/>
                  </a:cubicBezTo>
                  <a:cubicBezTo>
                    <a:pt x="314" y="208"/>
                    <a:pt x="304" y="211"/>
                    <a:pt x="294" y="214"/>
                  </a:cubicBezTo>
                  <a:cubicBezTo>
                    <a:pt x="295" y="215"/>
                    <a:pt x="295" y="215"/>
                    <a:pt x="295" y="216"/>
                  </a:cubicBezTo>
                  <a:cubicBezTo>
                    <a:pt x="304" y="214"/>
                    <a:pt x="313" y="212"/>
                    <a:pt x="323" y="210"/>
                  </a:cubicBezTo>
                  <a:cubicBezTo>
                    <a:pt x="323" y="210"/>
                    <a:pt x="323" y="210"/>
                    <a:pt x="324" y="210"/>
                  </a:cubicBezTo>
                  <a:cubicBezTo>
                    <a:pt x="325" y="210"/>
                    <a:pt x="327" y="211"/>
                    <a:pt x="329" y="211"/>
                  </a:cubicBezTo>
                  <a:cubicBezTo>
                    <a:pt x="328" y="213"/>
                    <a:pt x="326" y="215"/>
                    <a:pt x="324" y="215"/>
                  </a:cubicBezTo>
                  <a:cubicBezTo>
                    <a:pt x="291" y="223"/>
                    <a:pt x="258" y="232"/>
                    <a:pt x="225" y="240"/>
                  </a:cubicBezTo>
                  <a:cubicBezTo>
                    <a:pt x="223" y="240"/>
                    <a:pt x="221" y="241"/>
                    <a:pt x="218" y="242"/>
                  </a:cubicBezTo>
                  <a:cubicBezTo>
                    <a:pt x="218" y="243"/>
                    <a:pt x="219" y="243"/>
                    <a:pt x="219" y="244"/>
                  </a:cubicBezTo>
                  <a:cubicBezTo>
                    <a:pt x="255" y="235"/>
                    <a:pt x="292" y="226"/>
                    <a:pt x="329" y="217"/>
                  </a:cubicBezTo>
                  <a:cubicBezTo>
                    <a:pt x="329" y="218"/>
                    <a:pt x="329" y="219"/>
                    <a:pt x="329" y="219"/>
                  </a:cubicBezTo>
                  <a:cubicBezTo>
                    <a:pt x="327" y="220"/>
                    <a:pt x="326" y="221"/>
                    <a:pt x="324" y="222"/>
                  </a:cubicBezTo>
                  <a:cubicBezTo>
                    <a:pt x="277" y="234"/>
                    <a:pt x="231" y="247"/>
                    <a:pt x="185" y="259"/>
                  </a:cubicBezTo>
                  <a:cubicBezTo>
                    <a:pt x="182" y="260"/>
                    <a:pt x="180" y="261"/>
                    <a:pt x="179" y="261"/>
                  </a:cubicBezTo>
                  <a:cubicBezTo>
                    <a:pt x="175" y="261"/>
                    <a:pt x="174" y="258"/>
                    <a:pt x="173" y="251"/>
                  </a:cubicBezTo>
                  <a:cubicBezTo>
                    <a:pt x="173" y="249"/>
                    <a:pt x="173" y="247"/>
                    <a:pt x="172" y="245"/>
                  </a:cubicBezTo>
                  <a:cubicBezTo>
                    <a:pt x="172" y="238"/>
                    <a:pt x="174" y="235"/>
                    <a:pt x="181" y="234"/>
                  </a:cubicBezTo>
                  <a:cubicBezTo>
                    <a:pt x="193" y="231"/>
                    <a:pt x="205" y="227"/>
                    <a:pt x="217" y="225"/>
                  </a:cubicBezTo>
                  <a:cubicBezTo>
                    <a:pt x="218" y="225"/>
                    <a:pt x="219" y="225"/>
                    <a:pt x="220" y="225"/>
                  </a:cubicBezTo>
                  <a:cubicBezTo>
                    <a:pt x="222" y="225"/>
                    <a:pt x="226" y="226"/>
                    <a:pt x="228" y="226"/>
                  </a:cubicBezTo>
                  <a:cubicBezTo>
                    <a:pt x="228" y="227"/>
                    <a:pt x="228" y="227"/>
                    <a:pt x="229" y="228"/>
                  </a:cubicBezTo>
                  <a:cubicBezTo>
                    <a:pt x="211" y="233"/>
                    <a:pt x="194" y="237"/>
                    <a:pt x="177" y="242"/>
                  </a:cubicBezTo>
                  <a:cubicBezTo>
                    <a:pt x="178" y="243"/>
                    <a:pt x="178" y="243"/>
                    <a:pt x="178" y="244"/>
                  </a:cubicBezTo>
                  <a:cubicBezTo>
                    <a:pt x="213" y="235"/>
                    <a:pt x="248" y="226"/>
                    <a:pt x="282" y="216"/>
                  </a:cubicBezTo>
                  <a:cubicBezTo>
                    <a:pt x="282" y="216"/>
                    <a:pt x="282" y="215"/>
                    <a:pt x="282" y="215"/>
                  </a:cubicBezTo>
                  <a:cubicBezTo>
                    <a:pt x="278" y="216"/>
                    <a:pt x="274" y="217"/>
                    <a:pt x="270" y="217"/>
                  </a:cubicBezTo>
                  <a:moveTo>
                    <a:pt x="117" y="307"/>
                  </a:moveTo>
                  <a:cubicBezTo>
                    <a:pt x="112" y="301"/>
                    <a:pt x="106" y="294"/>
                    <a:pt x="101" y="288"/>
                  </a:cubicBezTo>
                  <a:cubicBezTo>
                    <a:pt x="89" y="274"/>
                    <a:pt x="78" y="260"/>
                    <a:pt x="67" y="247"/>
                  </a:cubicBezTo>
                  <a:cubicBezTo>
                    <a:pt x="57" y="235"/>
                    <a:pt x="48" y="224"/>
                    <a:pt x="38" y="213"/>
                  </a:cubicBezTo>
                  <a:cubicBezTo>
                    <a:pt x="32" y="206"/>
                    <a:pt x="26" y="199"/>
                    <a:pt x="20" y="191"/>
                  </a:cubicBezTo>
                  <a:cubicBezTo>
                    <a:pt x="15" y="184"/>
                    <a:pt x="17" y="176"/>
                    <a:pt x="19" y="167"/>
                  </a:cubicBezTo>
                  <a:cubicBezTo>
                    <a:pt x="39" y="183"/>
                    <a:pt x="60" y="196"/>
                    <a:pt x="78" y="213"/>
                  </a:cubicBezTo>
                  <a:cubicBezTo>
                    <a:pt x="96" y="229"/>
                    <a:pt x="112" y="248"/>
                    <a:pt x="129" y="266"/>
                  </a:cubicBezTo>
                  <a:cubicBezTo>
                    <a:pt x="130" y="265"/>
                    <a:pt x="131" y="264"/>
                    <a:pt x="131" y="263"/>
                  </a:cubicBezTo>
                  <a:cubicBezTo>
                    <a:pt x="123" y="253"/>
                    <a:pt x="114" y="244"/>
                    <a:pt x="106" y="234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19" y="243"/>
                    <a:pt x="131" y="253"/>
                    <a:pt x="145" y="263"/>
                  </a:cubicBezTo>
                  <a:cubicBezTo>
                    <a:pt x="139" y="264"/>
                    <a:pt x="134" y="266"/>
                    <a:pt x="129" y="267"/>
                  </a:cubicBezTo>
                  <a:cubicBezTo>
                    <a:pt x="127" y="268"/>
                    <a:pt x="126" y="269"/>
                    <a:pt x="125" y="270"/>
                  </a:cubicBezTo>
                  <a:cubicBezTo>
                    <a:pt x="115" y="280"/>
                    <a:pt x="113" y="291"/>
                    <a:pt x="117" y="304"/>
                  </a:cubicBezTo>
                  <a:cubicBezTo>
                    <a:pt x="117" y="305"/>
                    <a:pt x="117" y="306"/>
                    <a:pt x="117" y="307"/>
                  </a:cubicBezTo>
                  <a:moveTo>
                    <a:pt x="244" y="209"/>
                  </a:moveTo>
                  <a:cubicBezTo>
                    <a:pt x="242" y="209"/>
                    <a:pt x="241" y="208"/>
                    <a:pt x="240" y="205"/>
                  </a:cubicBezTo>
                  <a:cubicBezTo>
                    <a:pt x="238" y="200"/>
                    <a:pt x="239" y="197"/>
                    <a:pt x="244" y="195"/>
                  </a:cubicBezTo>
                  <a:cubicBezTo>
                    <a:pt x="289" y="179"/>
                    <a:pt x="334" y="163"/>
                    <a:pt x="380" y="146"/>
                  </a:cubicBezTo>
                  <a:cubicBezTo>
                    <a:pt x="380" y="146"/>
                    <a:pt x="381" y="146"/>
                    <a:pt x="384" y="146"/>
                  </a:cubicBezTo>
                  <a:cubicBezTo>
                    <a:pt x="379" y="154"/>
                    <a:pt x="376" y="162"/>
                    <a:pt x="367" y="166"/>
                  </a:cubicBezTo>
                  <a:cubicBezTo>
                    <a:pt x="327" y="180"/>
                    <a:pt x="288" y="194"/>
                    <a:pt x="249" y="208"/>
                  </a:cubicBezTo>
                  <a:cubicBezTo>
                    <a:pt x="247" y="208"/>
                    <a:pt x="246" y="209"/>
                    <a:pt x="244" y="209"/>
                  </a:cubicBezTo>
                  <a:moveTo>
                    <a:pt x="159" y="263"/>
                  </a:moveTo>
                  <a:cubicBezTo>
                    <a:pt x="155" y="260"/>
                    <a:pt x="151" y="258"/>
                    <a:pt x="148" y="255"/>
                  </a:cubicBezTo>
                  <a:cubicBezTo>
                    <a:pt x="128" y="240"/>
                    <a:pt x="108" y="224"/>
                    <a:pt x="87" y="208"/>
                  </a:cubicBezTo>
                  <a:cubicBezTo>
                    <a:pt x="66" y="192"/>
                    <a:pt x="45" y="176"/>
                    <a:pt x="24" y="160"/>
                  </a:cubicBezTo>
                  <a:cubicBezTo>
                    <a:pt x="15" y="153"/>
                    <a:pt x="14" y="142"/>
                    <a:pt x="15" y="132"/>
                  </a:cubicBezTo>
                  <a:cubicBezTo>
                    <a:pt x="16" y="127"/>
                    <a:pt x="19" y="122"/>
                    <a:pt x="22" y="116"/>
                  </a:cubicBezTo>
                  <a:cubicBezTo>
                    <a:pt x="22" y="126"/>
                    <a:pt x="31" y="127"/>
                    <a:pt x="37" y="131"/>
                  </a:cubicBezTo>
                  <a:cubicBezTo>
                    <a:pt x="48" y="139"/>
                    <a:pt x="58" y="148"/>
                    <a:pt x="69" y="155"/>
                  </a:cubicBezTo>
                  <a:cubicBezTo>
                    <a:pt x="96" y="174"/>
                    <a:pt x="122" y="193"/>
                    <a:pt x="149" y="212"/>
                  </a:cubicBezTo>
                  <a:cubicBezTo>
                    <a:pt x="151" y="214"/>
                    <a:pt x="155" y="216"/>
                    <a:pt x="158" y="217"/>
                  </a:cubicBezTo>
                  <a:cubicBezTo>
                    <a:pt x="132" y="193"/>
                    <a:pt x="104" y="171"/>
                    <a:pt x="76" y="151"/>
                  </a:cubicBezTo>
                  <a:cubicBezTo>
                    <a:pt x="116" y="171"/>
                    <a:pt x="156" y="191"/>
                    <a:pt x="197" y="212"/>
                  </a:cubicBezTo>
                  <a:cubicBezTo>
                    <a:pt x="187" y="214"/>
                    <a:pt x="177" y="216"/>
                    <a:pt x="168" y="219"/>
                  </a:cubicBezTo>
                  <a:cubicBezTo>
                    <a:pt x="165" y="219"/>
                    <a:pt x="162" y="222"/>
                    <a:pt x="160" y="224"/>
                  </a:cubicBezTo>
                  <a:cubicBezTo>
                    <a:pt x="154" y="234"/>
                    <a:pt x="154" y="245"/>
                    <a:pt x="159" y="263"/>
                  </a:cubicBezTo>
                  <a:moveTo>
                    <a:pt x="200" y="165"/>
                  </a:moveTo>
                  <a:cubicBezTo>
                    <a:pt x="199" y="158"/>
                    <a:pt x="200" y="152"/>
                    <a:pt x="203" y="147"/>
                  </a:cubicBezTo>
                  <a:cubicBezTo>
                    <a:pt x="204" y="145"/>
                    <a:pt x="207" y="144"/>
                    <a:pt x="209" y="143"/>
                  </a:cubicBezTo>
                  <a:cubicBezTo>
                    <a:pt x="248" y="133"/>
                    <a:pt x="286" y="123"/>
                    <a:pt x="325" y="113"/>
                  </a:cubicBezTo>
                  <a:cubicBezTo>
                    <a:pt x="337" y="110"/>
                    <a:pt x="349" y="107"/>
                    <a:pt x="361" y="104"/>
                  </a:cubicBezTo>
                  <a:cubicBezTo>
                    <a:pt x="360" y="109"/>
                    <a:pt x="358" y="111"/>
                    <a:pt x="353" y="112"/>
                  </a:cubicBezTo>
                  <a:cubicBezTo>
                    <a:pt x="310" y="121"/>
                    <a:pt x="268" y="131"/>
                    <a:pt x="225" y="141"/>
                  </a:cubicBezTo>
                  <a:cubicBezTo>
                    <a:pt x="225" y="142"/>
                    <a:pt x="225" y="143"/>
                    <a:pt x="225" y="144"/>
                  </a:cubicBezTo>
                  <a:cubicBezTo>
                    <a:pt x="270" y="134"/>
                    <a:pt x="314" y="124"/>
                    <a:pt x="359" y="113"/>
                  </a:cubicBezTo>
                  <a:cubicBezTo>
                    <a:pt x="359" y="119"/>
                    <a:pt x="360" y="124"/>
                    <a:pt x="360" y="130"/>
                  </a:cubicBezTo>
                  <a:cubicBezTo>
                    <a:pt x="307" y="143"/>
                    <a:pt x="254" y="156"/>
                    <a:pt x="201" y="16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1" y="169"/>
                    <a:pt x="201" y="168"/>
                    <a:pt x="201" y="167"/>
                  </a:cubicBezTo>
                  <a:cubicBezTo>
                    <a:pt x="216" y="163"/>
                    <a:pt x="232" y="159"/>
                    <a:pt x="248" y="155"/>
                  </a:cubicBezTo>
                  <a:cubicBezTo>
                    <a:pt x="248" y="155"/>
                    <a:pt x="248" y="154"/>
                    <a:pt x="248" y="153"/>
                  </a:cubicBezTo>
                  <a:cubicBezTo>
                    <a:pt x="232" y="157"/>
                    <a:pt x="216" y="161"/>
                    <a:pt x="200" y="165"/>
                  </a:cubicBezTo>
                  <a:moveTo>
                    <a:pt x="227" y="216"/>
                  </a:moveTo>
                  <a:cubicBezTo>
                    <a:pt x="216" y="211"/>
                    <a:pt x="207" y="207"/>
                    <a:pt x="197" y="202"/>
                  </a:cubicBezTo>
                  <a:cubicBezTo>
                    <a:pt x="180" y="193"/>
                    <a:pt x="162" y="185"/>
                    <a:pt x="144" y="176"/>
                  </a:cubicBezTo>
                  <a:cubicBezTo>
                    <a:pt x="128" y="168"/>
                    <a:pt x="112" y="159"/>
                    <a:pt x="96" y="151"/>
                  </a:cubicBezTo>
                  <a:cubicBezTo>
                    <a:pt x="83" y="145"/>
                    <a:pt x="70" y="139"/>
                    <a:pt x="58" y="133"/>
                  </a:cubicBezTo>
                  <a:cubicBezTo>
                    <a:pt x="50" y="129"/>
                    <a:pt x="43" y="125"/>
                    <a:pt x="36" y="122"/>
                  </a:cubicBezTo>
                  <a:cubicBezTo>
                    <a:pt x="29" y="118"/>
                    <a:pt x="27" y="103"/>
                    <a:pt x="33" y="100"/>
                  </a:cubicBezTo>
                  <a:cubicBezTo>
                    <a:pt x="38" y="97"/>
                    <a:pt x="45" y="99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9" y="93"/>
                    <a:pt x="50" y="94"/>
                    <a:pt x="51" y="94"/>
                  </a:cubicBezTo>
                  <a:cubicBezTo>
                    <a:pt x="56" y="98"/>
                    <a:pt x="62" y="101"/>
                    <a:pt x="67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0" y="103"/>
                    <a:pt x="53" y="100"/>
                    <a:pt x="46" y="97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9" y="101"/>
                    <a:pt x="52" y="103"/>
                    <a:pt x="55" y="104"/>
                  </a:cubicBezTo>
                  <a:cubicBezTo>
                    <a:pt x="95" y="122"/>
                    <a:pt x="129" y="148"/>
                    <a:pt x="164" y="171"/>
                  </a:cubicBezTo>
                  <a:cubicBezTo>
                    <a:pt x="173" y="177"/>
                    <a:pt x="182" y="183"/>
                    <a:pt x="190" y="189"/>
                  </a:cubicBezTo>
                  <a:cubicBezTo>
                    <a:pt x="191" y="190"/>
                    <a:pt x="193" y="190"/>
                    <a:pt x="194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204" y="188"/>
                    <a:pt x="213" y="187"/>
                    <a:pt x="222" y="184"/>
                  </a:cubicBezTo>
                  <a:cubicBezTo>
                    <a:pt x="244" y="178"/>
                    <a:pt x="266" y="172"/>
                    <a:pt x="288" y="165"/>
                  </a:cubicBezTo>
                  <a:cubicBezTo>
                    <a:pt x="293" y="164"/>
                    <a:pt x="299" y="162"/>
                    <a:pt x="304" y="162"/>
                  </a:cubicBezTo>
                  <a:cubicBezTo>
                    <a:pt x="294" y="165"/>
                    <a:pt x="284" y="169"/>
                    <a:pt x="273" y="172"/>
                  </a:cubicBezTo>
                  <a:cubicBezTo>
                    <a:pt x="262" y="176"/>
                    <a:pt x="252" y="180"/>
                    <a:pt x="241" y="183"/>
                  </a:cubicBezTo>
                  <a:cubicBezTo>
                    <a:pt x="228" y="187"/>
                    <a:pt x="222" y="199"/>
                    <a:pt x="226" y="212"/>
                  </a:cubicBezTo>
                  <a:cubicBezTo>
                    <a:pt x="226" y="213"/>
                    <a:pt x="226" y="214"/>
                    <a:pt x="227" y="216"/>
                  </a:cubicBezTo>
                  <a:moveTo>
                    <a:pt x="190" y="179"/>
                  </a:moveTo>
                  <a:cubicBezTo>
                    <a:pt x="182" y="174"/>
                    <a:pt x="175" y="170"/>
                    <a:pt x="169" y="166"/>
                  </a:cubicBezTo>
                  <a:cubicBezTo>
                    <a:pt x="149" y="153"/>
                    <a:pt x="130" y="140"/>
                    <a:pt x="111" y="127"/>
                  </a:cubicBezTo>
                  <a:cubicBezTo>
                    <a:pt x="91" y="113"/>
                    <a:pt x="71" y="100"/>
                    <a:pt x="51" y="86"/>
                  </a:cubicBezTo>
                  <a:cubicBezTo>
                    <a:pt x="47" y="84"/>
                    <a:pt x="42" y="81"/>
                    <a:pt x="38" y="78"/>
                  </a:cubicBezTo>
                  <a:cubicBezTo>
                    <a:pt x="37" y="77"/>
                    <a:pt x="35" y="75"/>
                    <a:pt x="35" y="74"/>
                  </a:cubicBezTo>
                  <a:cubicBezTo>
                    <a:pt x="32" y="63"/>
                    <a:pt x="30" y="52"/>
                    <a:pt x="36" y="42"/>
                  </a:cubicBezTo>
                  <a:cubicBezTo>
                    <a:pt x="38" y="40"/>
                    <a:pt x="40" y="38"/>
                    <a:pt x="42" y="38"/>
                  </a:cubicBezTo>
                  <a:cubicBezTo>
                    <a:pt x="67" y="32"/>
                    <a:pt x="93" y="27"/>
                    <a:pt x="119" y="22"/>
                  </a:cubicBezTo>
                  <a:cubicBezTo>
                    <a:pt x="141" y="17"/>
                    <a:pt x="163" y="13"/>
                    <a:pt x="186" y="8"/>
                  </a:cubicBezTo>
                  <a:cubicBezTo>
                    <a:pt x="189" y="8"/>
                    <a:pt x="192" y="7"/>
                    <a:pt x="195" y="7"/>
                  </a:cubicBezTo>
                  <a:cubicBezTo>
                    <a:pt x="200" y="7"/>
                    <a:pt x="204" y="8"/>
                    <a:pt x="209" y="10"/>
                  </a:cubicBezTo>
                  <a:cubicBezTo>
                    <a:pt x="261" y="36"/>
                    <a:pt x="314" y="62"/>
                    <a:pt x="367" y="87"/>
                  </a:cubicBezTo>
                  <a:cubicBezTo>
                    <a:pt x="367" y="87"/>
                    <a:pt x="368" y="88"/>
                    <a:pt x="370" y="89"/>
                  </a:cubicBezTo>
                  <a:cubicBezTo>
                    <a:pt x="340" y="96"/>
                    <a:pt x="311" y="104"/>
                    <a:pt x="282" y="111"/>
                  </a:cubicBezTo>
                  <a:cubicBezTo>
                    <a:pt x="255" y="117"/>
                    <a:pt x="228" y="124"/>
                    <a:pt x="201" y="131"/>
                  </a:cubicBezTo>
                  <a:cubicBezTo>
                    <a:pt x="199" y="132"/>
                    <a:pt x="197" y="133"/>
                    <a:pt x="196" y="134"/>
                  </a:cubicBezTo>
                  <a:cubicBezTo>
                    <a:pt x="186" y="147"/>
                    <a:pt x="182" y="160"/>
                    <a:pt x="188" y="175"/>
                  </a:cubicBezTo>
                  <a:cubicBezTo>
                    <a:pt x="189" y="176"/>
                    <a:pt x="189" y="177"/>
                    <a:pt x="190" y="179"/>
                  </a:cubicBezTo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183" y="3"/>
                    <a:pt x="170" y="5"/>
                    <a:pt x="158" y="8"/>
                  </a:cubicBezTo>
                  <a:cubicBezTo>
                    <a:pt x="120" y="15"/>
                    <a:pt x="83" y="23"/>
                    <a:pt x="45" y="29"/>
                  </a:cubicBezTo>
                  <a:cubicBezTo>
                    <a:pt x="35" y="31"/>
                    <a:pt x="30" y="36"/>
                    <a:pt x="27" y="45"/>
                  </a:cubicBezTo>
                  <a:cubicBezTo>
                    <a:pt x="23" y="54"/>
                    <a:pt x="24" y="63"/>
                    <a:pt x="26" y="73"/>
                  </a:cubicBezTo>
                  <a:cubicBezTo>
                    <a:pt x="27" y="80"/>
                    <a:pt x="33" y="82"/>
                    <a:pt x="37" y="86"/>
                  </a:cubicBezTo>
                  <a:cubicBezTo>
                    <a:pt x="38" y="86"/>
                    <a:pt x="39" y="86"/>
                    <a:pt x="40" y="87"/>
                  </a:cubicBezTo>
                  <a:cubicBezTo>
                    <a:pt x="38" y="89"/>
                    <a:pt x="37" y="90"/>
                    <a:pt x="35" y="90"/>
                  </a:cubicBezTo>
                  <a:cubicBezTo>
                    <a:pt x="32" y="91"/>
                    <a:pt x="28" y="91"/>
                    <a:pt x="27" y="93"/>
                  </a:cubicBezTo>
                  <a:cubicBezTo>
                    <a:pt x="25" y="96"/>
                    <a:pt x="24" y="101"/>
                    <a:pt x="22" y="105"/>
                  </a:cubicBezTo>
                  <a:cubicBezTo>
                    <a:pt x="21" y="106"/>
                    <a:pt x="20" y="108"/>
                    <a:pt x="18" y="109"/>
                  </a:cubicBezTo>
                  <a:cubicBezTo>
                    <a:pt x="16" y="111"/>
                    <a:pt x="12" y="113"/>
                    <a:pt x="11" y="116"/>
                  </a:cubicBezTo>
                  <a:cubicBezTo>
                    <a:pt x="6" y="124"/>
                    <a:pt x="3" y="134"/>
                    <a:pt x="6" y="144"/>
                  </a:cubicBezTo>
                  <a:cubicBezTo>
                    <a:pt x="9" y="153"/>
                    <a:pt x="11" y="162"/>
                    <a:pt x="9" y="173"/>
                  </a:cubicBezTo>
                  <a:cubicBezTo>
                    <a:pt x="6" y="186"/>
                    <a:pt x="13" y="197"/>
                    <a:pt x="22" y="207"/>
                  </a:cubicBezTo>
                  <a:cubicBezTo>
                    <a:pt x="24" y="208"/>
                    <a:pt x="24" y="211"/>
                    <a:pt x="23" y="212"/>
                  </a:cubicBezTo>
                  <a:cubicBezTo>
                    <a:pt x="22" y="214"/>
                    <a:pt x="19" y="216"/>
                    <a:pt x="18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5"/>
                    <a:pt x="14" y="215"/>
                    <a:pt x="13" y="215"/>
                  </a:cubicBezTo>
                  <a:cubicBezTo>
                    <a:pt x="10" y="215"/>
                    <a:pt x="8" y="218"/>
                    <a:pt x="6" y="221"/>
                  </a:cubicBezTo>
                  <a:cubicBezTo>
                    <a:pt x="1" y="233"/>
                    <a:pt x="0" y="245"/>
                    <a:pt x="4" y="257"/>
                  </a:cubicBezTo>
                  <a:cubicBezTo>
                    <a:pt x="5" y="260"/>
                    <a:pt x="7" y="263"/>
                    <a:pt x="10" y="264"/>
                  </a:cubicBezTo>
                  <a:cubicBezTo>
                    <a:pt x="29" y="278"/>
                    <a:pt x="49" y="292"/>
                    <a:pt x="69" y="306"/>
                  </a:cubicBezTo>
                  <a:cubicBezTo>
                    <a:pt x="105" y="331"/>
                    <a:pt x="140" y="356"/>
                    <a:pt x="176" y="380"/>
                  </a:cubicBezTo>
                  <a:cubicBezTo>
                    <a:pt x="178" y="382"/>
                    <a:pt x="181" y="383"/>
                    <a:pt x="183" y="383"/>
                  </a:cubicBezTo>
                  <a:cubicBezTo>
                    <a:pt x="185" y="383"/>
                    <a:pt x="187" y="383"/>
                    <a:pt x="189" y="382"/>
                  </a:cubicBezTo>
                  <a:cubicBezTo>
                    <a:pt x="200" y="377"/>
                    <a:pt x="212" y="372"/>
                    <a:pt x="223" y="368"/>
                  </a:cubicBezTo>
                  <a:cubicBezTo>
                    <a:pt x="263" y="351"/>
                    <a:pt x="304" y="334"/>
                    <a:pt x="344" y="318"/>
                  </a:cubicBezTo>
                  <a:cubicBezTo>
                    <a:pt x="351" y="315"/>
                    <a:pt x="352" y="310"/>
                    <a:pt x="345" y="306"/>
                  </a:cubicBezTo>
                  <a:cubicBezTo>
                    <a:pt x="342" y="303"/>
                    <a:pt x="338" y="301"/>
                    <a:pt x="335" y="299"/>
                  </a:cubicBezTo>
                  <a:cubicBezTo>
                    <a:pt x="330" y="295"/>
                    <a:pt x="330" y="290"/>
                    <a:pt x="334" y="286"/>
                  </a:cubicBezTo>
                  <a:cubicBezTo>
                    <a:pt x="338" y="281"/>
                    <a:pt x="343" y="276"/>
                    <a:pt x="347" y="270"/>
                  </a:cubicBezTo>
                  <a:cubicBezTo>
                    <a:pt x="348" y="269"/>
                    <a:pt x="347" y="265"/>
                    <a:pt x="345" y="264"/>
                  </a:cubicBezTo>
                  <a:cubicBezTo>
                    <a:pt x="344" y="262"/>
                    <a:pt x="341" y="261"/>
                    <a:pt x="338" y="260"/>
                  </a:cubicBezTo>
                  <a:cubicBezTo>
                    <a:pt x="331" y="256"/>
                    <a:pt x="323" y="253"/>
                    <a:pt x="315" y="248"/>
                  </a:cubicBezTo>
                  <a:cubicBezTo>
                    <a:pt x="318" y="246"/>
                    <a:pt x="319" y="245"/>
                    <a:pt x="321" y="244"/>
                  </a:cubicBezTo>
                  <a:cubicBezTo>
                    <a:pt x="322" y="243"/>
                    <a:pt x="324" y="242"/>
                    <a:pt x="325" y="241"/>
                  </a:cubicBezTo>
                  <a:cubicBezTo>
                    <a:pt x="326" y="240"/>
                    <a:pt x="327" y="238"/>
                    <a:pt x="329" y="238"/>
                  </a:cubicBezTo>
                  <a:cubicBezTo>
                    <a:pt x="336" y="235"/>
                    <a:pt x="344" y="234"/>
                    <a:pt x="351" y="231"/>
                  </a:cubicBezTo>
                  <a:cubicBezTo>
                    <a:pt x="352" y="231"/>
                    <a:pt x="354" y="229"/>
                    <a:pt x="354" y="228"/>
                  </a:cubicBezTo>
                  <a:cubicBezTo>
                    <a:pt x="355" y="226"/>
                    <a:pt x="354" y="224"/>
                    <a:pt x="352" y="223"/>
                  </a:cubicBezTo>
                  <a:cubicBezTo>
                    <a:pt x="350" y="221"/>
                    <a:pt x="347" y="219"/>
                    <a:pt x="344" y="218"/>
                  </a:cubicBezTo>
                  <a:cubicBezTo>
                    <a:pt x="336" y="213"/>
                    <a:pt x="335" y="211"/>
                    <a:pt x="338" y="202"/>
                  </a:cubicBezTo>
                  <a:cubicBezTo>
                    <a:pt x="339" y="201"/>
                    <a:pt x="340" y="200"/>
                    <a:pt x="340" y="198"/>
                  </a:cubicBezTo>
                  <a:cubicBezTo>
                    <a:pt x="343" y="188"/>
                    <a:pt x="353" y="187"/>
                    <a:pt x="361" y="182"/>
                  </a:cubicBezTo>
                  <a:cubicBezTo>
                    <a:pt x="368" y="177"/>
                    <a:pt x="378" y="175"/>
                    <a:pt x="386" y="172"/>
                  </a:cubicBezTo>
                  <a:cubicBezTo>
                    <a:pt x="388" y="172"/>
                    <a:pt x="390" y="170"/>
                    <a:pt x="390" y="169"/>
                  </a:cubicBezTo>
                  <a:cubicBezTo>
                    <a:pt x="390" y="168"/>
                    <a:pt x="389" y="166"/>
                    <a:pt x="387" y="165"/>
                  </a:cubicBezTo>
                  <a:cubicBezTo>
                    <a:pt x="386" y="164"/>
                    <a:pt x="384" y="163"/>
                    <a:pt x="383" y="162"/>
                  </a:cubicBezTo>
                  <a:cubicBezTo>
                    <a:pt x="385" y="155"/>
                    <a:pt x="387" y="149"/>
                    <a:pt x="389" y="142"/>
                  </a:cubicBezTo>
                  <a:cubicBezTo>
                    <a:pt x="389" y="141"/>
                    <a:pt x="390" y="140"/>
                    <a:pt x="391" y="139"/>
                  </a:cubicBezTo>
                  <a:cubicBezTo>
                    <a:pt x="395" y="136"/>
                    <a:pt x="395" y="133"/>
                    <a:pt x="390" y="131"/>
                  </a:cubicBezTo>
                  <a:cubicBezTo>
                    <a:pt x="384" y="128"/>
                    <a:pt x="378" y="126"/>
                    <a:pt x="372" y="123"/>
                  </a:cubicBezTo>
                  <a:cubicBezTo>
                    <a:pt x="368" y="122"/>
                    <a:pt x="367" y="120"/>
                    <a:pt x="367" y="117"/>
                  </a:cubicBezTo>
                  <a:cubicBezTo>
                    <a:pt x="367" y="109"/>
                    <a:pt x="371" y="103"/>
                    <a:pt x="377" y="98"/>
                  </a:cubicBezTo>
                  <a:cubicBezTo>
                    <a:pt x="386" y="92"/>
                    <a:pt x="385" y="88"/>
                    <a:pt x="376" y="84"/>
                  </a:cubicBezTo>
                  <a:cubicBezTo>
                    <a:pt x="374" y="83"/>
                    <a:pt x="372" y="82"/>
                    <a:pt x="369" y="81"/>
                  </a:cubicBezTo>
                  <a:cubicBezTo>
                    <a:pt x="314" y="54"/>
                    <a:pt x="259" y="28"/>
                    <a:pt x="203" y="1"/>
                  </a:cubicBezTo>
                  <a:cubicBezTo>
                    <a:pt x="202" y="1"/>
                    <a:pt x="20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22"/>
            <p:cNvSpPr>
              <a:spLocks/>
            </p:cNvSpPr>
            <p:nvPr userDrawn="1"/>
          </p:nvSpPr>
          <p:spPr bwMode="auto">
            <a:xfrm>
              <a:off x="246063" y="4192588"/>
              <a:ext cx="371475" cy="219075"/>
            </a:xfrm>
            <a:custGeom>
              <a:avLst/>
              <a:gdLst>
                <a:gd name="T0" fmla="*/ 0 w 152"/>
                <a:gd name="T1" fmla="*/ 0 h 90"/>
                <a:gd name="T2" fmla="*/ 152 w 152"/>
                <a:gd name="T3" fmla="*/ 90 h 90"/>
                <a:gd name="T4" fmla="*/ 0 w 152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90">
                  <a:moveTo>
                    <a:pt x="0" y="0"/>
                  </a:moveTo>
                  <a:cubicBezTo>
                    <a:pt x="50" y="31"/>
                    <a:pt x="101" y="62"/>
                    <a:pt x="152" y="90"/>
                  </a:cubicBezTo>
                  <a:cubicBezTo>
                    <a:pt x="149" y="83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23"/>
            <p:cNvSpPr>
              <a:spLocks/>
            </p:cNvSpPr>
            <p:nvPr userDrawn="1"/>
          </p:nvSpPr>
          <p:spPr bwMode="auto">
            <a:xfrm>
              <a:off x="650875" y="4402138"/>
              <a:ext cx="301625" cy="73025"/>
            </a:xfrm>
            <a:custGeom>
              <a:avLst/>
              <a:gdLst>
                <a:gd name="T0" fmla="*/ 122 w 123"/>
                <a:gd name="T1" fmla="*/ 0 h 30"/>
                <a:gd name="T2" fmla="*/ 0 w 123"/>
                <a:gd name="T3" fmla="*/ 27 h 30"/>
                <a:gd name="T4" fmla="*/ 1 w 123"/>
                <a:gd name="T5" fmla="*/ 30 h 30"/>
                <a:gd name="T6" fmla="*/ 123 w 123"/>
                <a:gd name="T7" fmla="*/ 3 h 30"/>
                <a:gd name="T8" fmla="*/ 122 w 1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0">
                  <a:moveTo>
                    <a:pt x="122" y="0"/>
                  </a:moveTo>
                  <a:cubicBezTo>
                    <a:pt x="82" y="9"/>
                    <a:pt x="41" y="17"/>
                    <a:pt x="0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41" y="21"/>
                    <a:pt x="82" y="12"/>
                    <a:pt x="123" y="3"/>
                  </a:cubicBezTo>
                  <a:cubicBezTo>
                    <a:pt x="123" y="2"/>
                    <a:pt x="123" y="1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24"/>
            <p:cNvSpPr>
              <a:spLocks/>
            </p:cNvSpPr>
            <p:nvPr userDrawn="1"/>
          </p:nvSpPr>
          <p:spPr bwMode="auto">
            <a:xfrm>
              <a:off x="668338" y="4840288"/>
              <a:ext cx="244475" cy="103188"/>
            </a:xfrm>
            <a:custGeom>
              <a:avLst/>
              <a:gdLst>
                <a:gd name="T0" fmla="*/ 99 w 100"/>
                <a:gd name="T1" fmla="*/ 0 h 42"/>
                <a:gd name="T2" fmla="*/ 0 w 100"/>
                <a:gd name="T3" fmla="*/ 40 h 42"/>
                <a:gd name="T4" fmla="*/ 1 w 100"/>
                <a:gd name="T5" fmla="*/ 42 h 42"/>
                <a:gd name="T6" fmla="*/ 100 w 100"/>
                <a:gd name="T7" fmla="*/ 2 h 42"/>
                <a:gd name="T8" fmla="*/ 99 w 10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2">
                  <a:moveTo>
                    <a:pt x="99" y="0"/>
                  </a:moveTo>
                  <a:cubicBezTo>
                    <a:pt x="66" y="13"/>
                    <a:pt x="33" y="27"/>
                    <a:pt x="0" y="40"/>
                  </a:cubicBezTo>
                  <a:cubicBezTo>
                    <a:pt x="0" y="41"/>
                    <a:pt x="1" y="41"/>
                    <a:pt x="1" y="42"/>
                  </a:cubicBezTo>
                  <a:cubicBezTo>
                    <a:pt x="34" y="29"/>
                    <a:pt x="67" y="15"/>
                    <a:pt x="100" y="2"/>
                  </a:cubicBezTo>
                  <a:cubicBezTo>
                    <a:pt x="100" y="2"/>
                    <a:pt x="99" y="1"/>
                    <a:pt x="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25"/>
            <p:cNvSpPr>
              <a:spLocks/>
            </p:cNvSpPr>
            <p:nvPr userDrawn="1"/>
          </p:nvSpPr>
          <p:spPr bwMode="auto">
            <a:xfrm>
              <a:off x="749300" y="4460875"/>
              <a:ext cx="307975" cy="117475"/>
            </a:xfrm>
            <a:custGeom>
              <a:avLst/>
              <a:gdLst>
                <a:gd name="T0" fmla="*/ 126 w 126"/>
                <a:gd name="T1" fmla="*/ 0 h 48"/>
                <a:gd name="T2" fmla="*/ 0 w 126"/>
                <a:gd name="T3" fmla="*/ 45 h 48"/>
                <a:gd name="T4" fmla="*/ 1 w 126"/>
                <a:gd name="T5" fmla="*/ 48 h 48"/>
                <a:gd name="T6" fmla="*/ 126 w 126"/>
                <a:gd name="T7" fmla="*/ 2 h 48"/>
                <a:gd name="T8" fmla="*/ 126 w 12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8">
                  <a:moveTo>
                    <a:pt x="126" y="0"/>
                  </a:moveTo>
                  <a:cubicBezTo>
                    <a:pt x="84" y="16"/>
                    <a:pt x="42" y="30"/>
                    <a:pt x="0" y="45"/>
                  </a:cubicBezTo>
                  <a:cubicBezTo>
                    <a:pt x="0" y="46"/>
                    <a:pt x="1" y="47"/>
                    <a:pt x="1" y="48"/>
                  </a:cubicBezTo>
                  <a:cubicBezTo>
                    <a:pt x="43" y="33"/>
                    <a:pt x="85" y="17"/>
                    <a:pt x="126" y="2"/>
                  </a:cubicBezTo>
                  <a:cubicBezTo>
                    <a:pt x="126" y="1"/>
                    <a:pt x="126" y="0"/>
                    <a:pt x="1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26"/>
            <p:cNvSpPr>
              <a:spLocks/>
            </p:cNvSpPr>
            <p:nvPr userDrawn="1"/>
          </p:nvSpPr>
          <p:spPr bwMode="auto">
            <a:xfrm>
              <a:off x="754063" y="4483100"/>
              <a:ext cx="292100" cy="111125"/>
            </a:xfrm>
            <a:custGeom>
              <a:avLst/>
              <a:gdLst>
                <a:gd name="T0" fmla="*/ 118 w 119"/>
                <a:gd name="T1" fmla="*/ 0 h 45"/>
                <a:gd name="T2" fmla="*/ 0 w 119"/>
                <a:gd name="T3" fmla="*/ 43 h 45"/>
                <a:gd name="T4" fmla="*/ 1 w 119"/>
                <a:gd name="T5" fmla="*/ 45 h 45"/>
                <a:gd name="T6" fmla="*/ 119 w 119"/>
                <a:gd name="T7" fmla="*/ 2 h 45"/>
                <a:gd name="T8" fmla="*/ 118 w 11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5">
                  <a:moveTo>
                    <a:pt x="118" y="0"/>
                  </a:moveTo>
                  <a:cubicBezTo>
                    <a:pt x="79" y="14"/>
                    <a:pt x="39" y="29"/>
                    <a:pt x="0" y="43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40" y="31"/>
                    <a:pt x="79" y="16"/>
                    <a:pt x="119" y="2"/>
                  </a:cubicBezTo>
                  <a:cubicBezTo>
                    <a:pt x="118" y="1"/>
                    <a:pt x="118" y="1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27"/>
            <p:cNvSpPr>
              <a:spLocks noEditPoints="1"/>
            </p:cNvSpPr>
            <p:nvPr userDrawn="1"/>
          </p:nvSpPr>
          <p:spPr bwMode="auto">
            <a:xfrm>
              <a:off x="3282950" y="2987675"/>
              <a:ext cx="603250" cy="587375"/>
            </a:xfrm>
            <a:custGeom>
              <a:avLst/>
              <a:gdLst>
                <a:gd name="T0" fmla="*/ 208 w 247"/>
                <a:gd name="T1" fmla="*/ 176 h 240"/>
                <a:gd name="T2" fmla="*/ 202 w 247"/>
                <a:gd name="T3" fmla="*/ 193 h 240"/>
                <a:gd name="T4" fmla="*/ 180 w 247"/>
                <a:gd name="T5" fmla="*/ 193 h 240"/>
                <a:gd name="T6" fmla="*/ 203 w 247"/>
                <a:gd name="T7" fmla="*/ 169 h 240"/>
                <a:gd name="T8" fmla="*/ 203 w 247"/>
                <a:gd name="T9" fmla="*/ 169 h 240"/>
                <a:gd name="T10" fmla="*/ 162 w 247"/>
                <a:gd name="T11" fmla="*/ 170 h 240"/>
                <a:gd name="T12" fmla="*/ 183 w 247"/>
                <a:gd name="T13" fmla="*/ 170 h 240"/>
                <a:gd name="T14" fmla="*/ 138 w 247"/>
                <a:gd name="T15" fmla="*/ 177 h 240"/>
                <a:gd name="T16" fmla="*/ 81 w 247"/>
                <a:gd name="T17" fmla="*/ 177 h 240"/>
                <a:gd name="T18" fmla="*/ 96 w 247"/>
                <a:gd name="T19" fmla="*/ 172 h 240"/>
                <a:gd name="T20" fmla="*/ 103 w 247"/>
                <a:gd name="T21" fmla="*/ 175 h 240"/>
                <a:gd name="T22" fmla="*/ 131 w 247"/>
                <a:gd name="T23" fmla="*/ 171 h 240"/>
                <a:gd name="T24" fmla="*/ 20 w 247"/>
                <a:gd name="T25" fmla="*/ 136 h 240"/>
                <a:gd name="T26" fmla="*/ 23 w 247"/>
                <a:gd name="T27" fmla="*/ 147 h 240"/>
                <a:gd name="T28" fmla="*/ 108 w 247"/>
                <a:gd name="T29" fmla="*/ 198 h 240"/>
                <a:gd name="T30" fmla="*/ 113 w 247"/>
                <a:gd name="T31" fmla="*/ 197 h 240"/>
                <a:gd name="T32" fmla="*/ 120 w 247"/>
                <a:gd name="T33" fmla="*/ 202 h 240"/>
                <a:gd name="T34" fmla="*/ 107 w 247"/>
                <a:gd name="T35" fmla="*/ 227 h 240"/>
                <a:gd name="T36" fmla="*/ 8 w 247"/>
                <a:gd name="T37" fmla="*/ 157 h 240"/>
                <a:gd name="T38" fmla="*/ 169 w 247"/>
                <a:gd name="T39" fmla="*/ 136 h 240"/>
                <a:gd name="T40" fmla="*/ 202 w 247"/>
                <a:gd name="T41" fmla="*/ 131 h 240"/>
                <a:gd name="T42" fmla="*/ 136 w 247"/>
                <a:gd name="T43" fmla="*/ 152 h 240"/>
                <a:gd name="T44" fmla="*/ 115 w 247"/>
                <a:gd name="T45" fmla="*/ 162 h 240"/>
                <a:gd name="T46" fmla="*/ 136 w 247"/>
                <a:gd name="T47" fmla="*/ 141 h 240"/>
                <a:gd name="T48" fmla="*/ 111 w 247"/>
                <a:gd name="T49" fmla="*/ 153 h 240"/>
                <a:gd name="T50" fmla="*/ 63 w 247"/>
                <a:gd name="T51" fmla="*/ 180 h 240"/>
                <a:gd name="T52" fmla="*/ 49 w 247"/>
                <a:gd name="T53" fmla="*/ 133 h 240"/>
                <a:gd name="T54" fmla="*/ 91 w 247"/>
                <a:gd name="T55" fmla="*/ 165 h 240"/>
                <a:gd name="T56" fmla="*/ 153 w 247"/>
                <a:gd name="T57" fmla="*/ 131 h 240"/>
                <a:gd name="T58" fmla="*/ 229 w 247"/>
                <a:gd name="T59" fmla="*/ 104 h 240"/>
                <a:gd name="T60" fmla="*/ 55 w 247"/>
                <a:gd name="T61" fmla="*/ 130 h 240"/>
                <a:gd name="T62" fmla="*/ 43 w 247"/>
                <a:gd name="T63" fmla="*/ 97 h 240"/>
                <a:gd name="T64" fmla="*/ 105 w 247"/>
                <a:gd name="T65" fmla="*/ 137 h 240"/>
                <a:gd name="T66" fmla="*/ 131 w 247"/>
                <a:gd name="T67" fmla="*/ 90 h 240"/>
                <a:gd name="T68" fmla="*/ 141 w 247"/>
                <a:gd name="T69" fmla="*/ 90 h 240"/>
                <a:gd name="T70" fmla="*/ 155 w 247"/>
                <a:gd name="T71" fmla="*/ 97 h 240"/>
                <a:gd name="T72" fmla="*/ 90 w 247"/>
                <a:gd name="T73" fmla="*/ 110 h 240"/>
                <a:gd name="T74" fmla="*/ 30 w 247"/>
                <a:gd name="T75" fmla="*/ 58 h 240"/>
                <a:gd name="T76" fmla="*/ 29 w 247"/>
                <a:gd name="T77" fmla="*/ 61 h 240"/>
                <a:gd name="T78" fmla="*/ 121 w 247"/>
                <a:gd name="T79" fmla="*/ 119 h 240"/>
                <a:gd name="T80" fmla="*/ 171 w 247"/>
                <a:gd name="T81" fmla="*/ 108 h 240"/>
                <a:gd name="T82" fmla="*/ 106 w 247"/>
                <a:gd name="T83" fmla="*/ 104 h 240"/>
                <a:gd name="T84" fmla="*/ 23 w 247"/>
                <a:gd name="T85" fmla="*/ 26 h 240"/>
                <a:gd name="T86" fmla="*/ 131 w 247"/>
                <a:gd name="T87" fmla="*/ 6 h 240"/>
                <a:gd name="T88" fmla="*/ 122 w 247"/>
                <a:gd name="T89" fmla="*/ 84 h 240"/>
                <a:gd name="T90" fmla="*/ 98 w 247"/>
                <a:gd name="T91" fmla="*/ 5 h 240"/>
                <a:gd name="T92" fmla="*/ 25 w 247"/>
                <a:gd name="T93" fmla="*/ 54 h 240"/>
                <a:gd name="T94" fmla="*/ 6 w 247"/>
                <a:gd name="T95" fmla="*/ 72 h 240"/>
                <a:gd name="T96" fmla="*/ 11 w 247"/>
                <a:gd name="T97" fmla="*/ 135 h 240"/>
                <a:gd name="T98" fmla="*/ 6 w 247"/>
                <a:gd name="T99" fmla="*/ 166 h 240"/>
                <a:gd name="T100" fmla="*/ 139 w 247"/>
                <a:gd name="T101" fmla="*/ 230 h 240"/>
                <a:gd name="T102" fmla="*/ 217 w 247"/>
                <a:gd name="T103" fmla="*/ 169 h 240"/>
                <a:gd name="T104" fmla="*/ 203 w 247"/>
                <a:gd name="T105" fmla="*/ 151 h 240"/>
                <a:gd name="T106" fmla="*/ 215 w 247"/>
                <a:gd name="T107" fmla="*/ 136 h 240"/>
                <a:gd name="T108" fmla="*/ 244 w 247"/>
                <a:gd name="T109" fmla="*/ 106 h 240"/>
                <a:gd name="T110" fmla="*/ 244 w 247"/>
                <a:gd name="T111" fmla="*/ 82 h 240"/>
                <a:gd name="T112" fmla="*/ 231 w 247"/>
                <a:gd name="T113" fmla="*/ 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7" h="240">
                  <a:moveTo>
                    <a:pt x="120" y="212"/>
                  </a:moveTo>
                  <a:cubicBezTo>
                    <a:pt x="121" y="212"/>
                    <a:pt x="121" y="211"/>
                    <a:pt x="122" y="211"/>
                  </a:cubicBezTo>
                  <a:cubicBezTo>
                    <a:pt x="132" y="204"/>
                    <a:pt x="144" y="201"/>
                    <a:pt x="156" y="196"/>
                  </a:cubicBezTo>
                  <a:cubicBezTo>
                    <a:pt x="172" y="190"/>
                    <a:pt x="189" y="183"/>
                    <a:pt x="205" y="177"/>
                  </a:cubicBezTo>
                  <a:cubicBezTo>
                    <a:pt x="206" y="176"/>
                    <a:pt x="207" y="176"/>
                    <a:pt x="208" y="176"/>
                  </a:cubicBezTo>
                  <a:cubicBezTo>
                    <a:pt x="200" y="183"/>
                    <a:pt x="189" y="184"/>
                    <a:pt x="180" y="189"/>
                  </a:cubicBezTo>
                  <a:cubicBezTo>
                    <a:pt x="177" y="190"/>
                    <a:pt x="173" y="191"/>
                    <a:pt x="170" y="193"/>
                  </a:cubicBezTo>
                  <a:cubicBezTo>
                    <a:pt x="181" y="189"/>
                    <a:pt x="192" y="186"/>
                    <a:pt x="203" y="182"/>
                  </a:cubicBezTo>
                  <a:cubicBezTo>
                    <a:pt x="203" y="185"/>
                    <a:pt x="204" y="188"/>
                    <a:pt x="204" y="190"/>
                  </a:cubicBezTo>
                  <a:cubicBezTo>
                    <a:pt x="204" y="191"/>
                    <a:pt x="203" y="193"/>
                    <a:pt x="202" y="193"/>
                  </a:cubicBezTo>
                  <a:cubicBezTo>
                    <a:pt x="179" y="202"/>
                    <a:pt x="157" y="212"/>
                    <a:pt x="134" y="221"/>
                  </a:cubicBezTo>
                  <a:cubicBezTo>
                    <a:pt x="129" y="223"/>
                    <a:pt x="124" y="225"/>
                    <a:pt x="119" y="228"/>
                  </a:cubicBezTo>
                  <a:cubicBezTo>
                    <a:pt x="118" y="225"/>
                    <a:pt x="117" y="222"/>
                    <a:pt x="116" y="219"/>
                  </a:cubicBezTo>
                  <a:cubicBezTo>
                    <a:pt x="138" y="211"/>
                    <a:pt x="159" y="202"/>
                    <a:pt x="180" y="194"/>
                  </a:cubicBezTo>
                  <a:cubicBezTo>
                    <a:pt x="180" y="194"/>
                    <a:pt x="180" y="193"/>
                    <a:pt x="180" y="193"/>
                  </a:cubicBezTo>
                  <a:cubicBezTo>
                    <a:pt x="159" y="201"/>
                    <a:pt x="138" y="209"/>
                    <a:pt x="117" y="217"/>
                  </a:cubicBezTo>
                  <a:cubicBezTo>
                    <a:pt x="117" y="214"/>
                    <a:pt x="116" y="212"/>
                    <a:pt x="119" y="212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0" y="212"/>
                    <a:pt x="120" y="212"/>
                    <a:pt x="120" y="212"/>
                  </a:cubicBezTo>
                  <a:moveTo>
                    <a:pt x="203" y="169"/>
                  </a:moveTo>
                  <a:cubicBezTo>
                    <a:pt x="201" y="169"/>
                    <a:pt x="199" y="167"/>
                    <a:pt x="196" y="165"/>
                  </a:cubicBezTo>
                  <a:cubicBezTo>
                    <a:pt x="195" y="165"/>
                    <a:pt x="195" y="163"/>
                    <a:pt x="194" y="162"/>
                  </a:cubicBezTo>
                  <a:cubicBezTo>
                    <a:pt x="195" y="161"/>
                    <a:pt x="195" y="161"/>
                    <a:pt x="195" y="161"/>
                  </a:cubicBezTo>
                  <a:cubicBezTo>
                    <a:pt x="199" y="163"/>
                    <a:pt x="203" y="165"/>
                    <a:pt x="207" y="167"/>
                  </a:cubicBezTo>
                  <a:cubicBezTo>
                    <a:pt x="206" y="169"/>
                    <a:pt x="205" y="169"/>
                    <a:pt x="203" y="169"/>
                  </a:cubicBezTo>
                  <a:moveTo>
                    <a:pt x="131" y="171"/>
                  </a:moveTo>
                  <a:cubicBezTo>
                    <a:pt x="150" y="163"/>
                    <a:pt x="170" y="161"/>
                    <a:pt x="190" y="158"/>
                  </a:cubicBezTo>
                  <a:cubicBezTo>
                    <a:pt x="190" y="160"/>
                    <a:pt x="190" y="162"/>
                    <a:pt x="190" y="164"/>
                  </a:cubicBezTo>
                  <a:cubicBezTo>
                    <a:pt x="189" y="165"/>
                    <a:pt x="188" y="165"/>
                    <a:pt x="187" y="166"/>
                  </a:cubicBezTo>
                  <a:cubicBezTo>
                    <a:pt x="178" y="167"/>
                    <a:pt x="170" y="169"/>
                    <a:pt x="162" y="170"/>
                  </a:cubicBezTo>
                  <a:cubicBezTo>
                    <a:pt x="161" y="170"/>
                    <a:pt x="160" y="171"/>
                    <a:pt x="159" y="171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70" y="170"/>
                    <a:pt x="180" y="169"/>
                    <a:pt x="190" y="167"/>
                  </a:cubicBezTo>
                  <a:cubicBezTo>
                    <a:pt x="190" y="167"/>
                    <a:pt x="190" y="168"/>
                    <a:pt x="190" y="168"/>
                  </a:cubicBezTo>
                  <a:cubicBezTo>
                    <a:pt x="188" y="169"/>
                    <a:pt x="186" y="169"/>
                    <a:pt x="183" y="170"/>
                  </a:cubicBezTo>
                  <a:cubicBezTo>
                    <a:pt x="153" y="177"/>
                    <a:pt x="122" y="184"/>
                    <a:pt x="92" y="191"/>
                  </a:cubicBezTo>
                  <a:cubicBezTo>
                    <a:pt x="90" y="192"/>
                    <a:pt x="88" y="192"/>
                    <a:pt x="87" y="193"/>
                  </a:cubicBezTo>
                  <a:cubicBezTo>
                    <a:pt x="86" y="193"/>
                    <a:pt x="85" y="193"/>
                    <a:pt x="85" y="193"/>
                  </a:cubicBezTo>
                  <a:cubicBezTo>
                    <a:pt x="83" y="193"/>
                    <a:pt x="82" y="191"/>
                    <a:pt x="81" y="189"/>
                  </a:cubicBezTo>
                  <a:cubicBezTo>
                    <a:pt x="100" y="185"/>
                    <a:pt x="120" y="183"/>
                    <a:pt x="138" y="177"/>
                  </a:cubicBezTo>
                  <a:cubicBezTo>
                    <a:pt x="130" y="178"/>
                    <a:pt x="122" y="180"/>
                    <a:pt x="114" y="182"/>
                  </a:cubicBezTo>
                  <a:cubicBezTo>
                    <a:pt x="103" y="184"/>
                    <a:pt x="93" y="185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1" y="187"/>
                    <a:pt x="80" y="186"/>
                    <a:pt x="80" y="186"/>
                  </a:cubicBezTo>
                  <a:cubicBezTo>
                    <a:pt x="80" y="183"/>
                    <a:pt x="81" y="180"/>
                    <a:pt x="81" y="177"/>
                  </a:cubicBezTo>
                  <a:cubicBezTo>
                    <a:pt x="81" y="176"/>
                    <a:pt x="82" y="176"/>
                    <a:pt x="82" y="176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3" y="176"/>
                    <a:pt x="84" y="176"/>
                    <a:pt x="84" y="176"/>
                  </a:cubicBezTo>
                  <a:cubicBezTo>
                    <a:pt x="87" y="176"/>
                    <a:pt x="88" y="175"/>
                    <a:pt x="90" y="174"/>
                  </a:cubicBezTo>
                  <a:cubicBezTo>
                    <a:pt x="92" y="173"/>
                    <a:pt x="94" y="172"/>
                    <a:pt x="96" y="172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96" y="172"/>
                    <a:pt x="97" y="172"/>
                    <a:pt x="97" y="172"/>
                  </a:cubicBezTo>
                  <a:cubicBezTo>
                    <a:pt x="97" y="172"/>
                    <a:pt x="97" y="172"/>
                    <a:pt x="98" y="172"/>
                  </a:cubicBezTo>
                  <a:cubicBezTo>
                    <a:pt x="98" y="172"/>
                    <a:pt x="99" y="172"/>
                    <a:pt x="99" y="172"/>
                  </a:cubicBezTo>
                  <a:cubicBezTo>
                    <a:pt x="101" y="172"/>
                    <a:pt x="102" y="173"/>
                    <a:pt x="103" y="175"/>
                  </a:cubicBezTo>
                  <a:cubicBezTo>
                    <a:pt x="98" y="176"/>
                    <a:pt x="92" y="177"/>
                    <a:pt x="86" y="178"/>
                  </a:cubicBezTo>
                  <a:cubicBezTo>
                    <a:pt x="86" y="178"/>
                    <a:pt x="86" y="179"/>
                    <a:pt x="86" y="179"/>
                  </a:cubicBezTo>
                  <a:cubicBezTo>
                    <a:pt x="116" y="176"/>
                    <a:pt x="146" y="170"/>
                    <a:pt x="176" y="165"/>
                  </a:cubicBezTo>
                  <a:cubicBezTo>
                    <a:pt x="176" y="164"/>
                    <a:pt x="176" y="164"/>
                    <a:pt x="176" y="164"/>
                  </a:cubicBezTo>
                  <a:cubicBezTo>
                    <a:pt x="161" y="166"/>
                    <a:pt x="146" y="169"/>
                    <a:pt x="131" y="171"/>
                  </a:cubicBezTo>
                  <a:moveTo>
                    <a:pt x="108" y="169"/>
                  </a:moveTo>
                  <a:cubicBezTo>
                    <a:pt x="104" y="164"/>
                    <a:pt x="103" y="159"/>
                    <a:pt x="103" y="153"/>
                  </a:cubicBezTo>
                  <a:cubicBezTo>
                    <a:pt x="105" y="158"/>
                    <a:pt x="106" y="164"/>
                    <a:pt x="108" y="169"/>
                  </a:cubicBezTo>
                  <a:moveTo>
                    <a:pt x="14" y="140"/>
                  </a:moveTo>
                  <a:cubicBezTo>
                    <a:pt x="17" y="140"/>
                    <a:pt x="18" y="139"/>
                    <a:pt x="20" y="136"/>
                  </a:cubicBezTo>
                  <a:cubicBezTo>
                    <a:pt x="23" y="140"/>
                    <a:pt x="26" y="144"/>
                    <a:pt x="29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6" y="146"/>
                    <a:pt x="22" y="144"/>
                    <a:pt x="18" y="142"/>
                  </a:cubicBezTo>
                  <a:cubicBezTo>
                    <a:pt x="19" y="143"/>
                    <a:pt x="19" y="144"/>
                    <a:pt x="19" y="144"/>
                  </a:cubicBezTo>
                  <a:cubicBezTo>
                    <a:pt x="21" y="145"/>
                    <a:pt x="22" y="146"/>
                    <a:pt x="23" y="147"/>
                  </a:cubicBezTo>
                  <a:cubicBezTo>
                    <a:pt x="35" y="153"/>
                    <a:pt x="43" y="163"/>
                    <a:pt x="51" y="173"/>
                  </a:cubicBezTo>
                  <a:cubicBezTo>
                    <a:pt x="59" y="182"/>
                    <a:pt x="67" y="192"/>
                    <a:pt x="75" y="201"/>
                  </a:cubicBezTo>
                  <a:cubicBezTo>
                    <a:pt x="77" y="203"/>
                    <a:pt x="79" y="204"/>
                    <a:pt x="81" y="204"/>
                  </a:cubicBezTo>
                  <a:cubicBezTo>
                    <a:pt x="83" y="204"/>
                    <a:pt x="84" y="204"/>
                    <a:pt x="85" y="204"/>
                  </a:cubicBezTo>
                  <a:cubicBezTo>
                    <a:pt x="93" y="202"/>
                    <a:pt x="100" y="200"/>
                    <a:pt x="108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9" y="198"/>
                    <a:pt x="110" y="198"/>
                    <a:pt x="111" y="199"/>
                  </a:cubicBezTo>
                  <a:cubicBezTo>
                    <a:pt x="112" y="199"/>
                    <a:pt x="114" y="200"/>
                    <a:pt x="115" y="200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15" y="199"/>
                    <a:pt x="114" y="198"/>
                    <a:pt x="113" y="197"/>
                  </a:cubicBezTo>
                  <a:cubicBezTo>
                    <a:pt x="128" y="193"/>
                    <a:pt x="144" y="190"/>
                    <a:pt x="159" y="186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55" y="188"/>
                    <a:pt x="151" y="189"/>
                    <a:pt x="147" y="191"/>
                  </a:cubicBezTo>
                  <a:cubicBezTo>
                    <a:pt x="139" y="194"/>
                    <a:pt x="131" y="197"/>
                    <a:pt x="123" y="200"/>
                  </a:cubicBezTo>
                  <a:cubicBezTo>
                    <a:pt x="122" y="200"/>
                    <a:pt x="121" y="201"/>
                    <a:pt x="120" y="202"/>
                  </a:cubicBezTo>
                  <a:cubicBezTo>
                    <a:pt x="119" y="202"/>
                    <a:pt x="118" y="202"/>
                    <a:pt x="117" y="202"/>
                  </a:cubicBezTo>
                  <a:cubicBezTo>
                    <a:pt x="117" y="202"/>
                    <a:pt x="117" y="202"/>
                    <a:pt x="116" y="202"/>
                  </a:cubicBezTo>
                  <a:cubicBezTo>
                    <a:pt x="116" y="202"/>
                    <a:pt x="115" y="202"/>
                    <a:pt x="114" y="202"/>
                  </a:cubicBezTo>
                  <a:cubicBezTo>
                    <a:pt x="113" y="202"/>
                    <a:pt x="111" y="203"/>
                    <a:pt x="110" y="205"/>
                  </a:cubicBezTo>
                  <a:cubicBezTo>
                    <a:pt x="107" y="212"/>
                    <a:pt x="105" y="219"/>
                    <a:pt x="107" y="227"/>
                  </a:cubicBezTo>
                  <a:cubicBezTo>
                    <a:pt x="106" y="226"/>
                    <a:pt x="105" y="226"/>
                    <a:pt x="104" y="225"/>
                  </a:cubicBezTo>
                  <a:cubicBezTo>
                    <a:pt x="89" y="215"/>
                    <a:pt x="74" y="204"/>
                    <a:pt x="59" y="194"/>
                  </a:cubicBezTo>
                  <a:cubicBezTo>
                    <a:pt x="49" y="187"/>
                    <a:pt x="39" y="180"/>
                    <a:pt x="30" y="174"/>
                  </a:cubicBezTo>
                  <a:cubicBezTo>
                    <a:pt x="24" y="170"/>
                    <a:pt x="19" y="167"/>
                    <a:pt x="14" y="163"/>
                  </a:cubicBezTo>
                  <a:cubicBezTo>
                    <a:pt x="11" y="161"/>
                    <a:pt x="9" y="159"/>
                    <a:pt x="8" y="157"/>
                  </a:cubicBezTo>
                  <a:cubicBezTo>
                    <a:pt x="6" y="152"/>
                    <a:pt x="7" y="147"/>
                    <a:pt x="9" y="142"/>
                  </a:cubicBezTo>
                  <a:cubicBezTo>
                    <a:pt x="10" y="141"/>
                    <a:pt x="11" y="140"/>
                    <a:pt x="12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13" y="140"/>
                    <a:pt x="14" y="140"/>
                    <a:pt x="14" y="140"/>
                  </a:cubicBezTo>
                  <a:moveTo>
                    <a:pt x="169" y="136"/>
                  </a:moveTo>
                  <a:cubicBezTo>
                    <a:pt x="181" y="130"/>
                    <a:pt x="194" y="127"/>
                    <a:pt x="208" y="124"/>
                  </a:cubicBezTo>
                  <a:cubicBezTo>
                    <a:pt x="207" y="128"/>
                    <a:pt x="206" y="129"/>
                    <a:pt x="202" y="130"/>
                  </a:cubicBezTo>
                  <a:cubicBezTo>
                    <a:pt x="196" y="130"/>
                    <a:pt x="190" y="132"/>
                    <a:pt x="184" y="134"/>
                  </a:cubicBezTo>
                  <a:cubicBezTo>
                    <a:pt x="184" y="134"/>
                    <a:pt x="184" y="135"/>
                    <a:pt x="185" y="135"/>
                  </a:cubicBezTo>
                  <a:cubicBezTo>
                    <a:pt x="190" y="134"/>
                    <a:pt x="196" y="132"/>
                    <a:pt x="202" y="131"/>
                  </a:cubicBezTo>
                  <a:cubicBezTo>
                    <a:pt x="202" y="131"/>
                    <a:pt x="202" y="131"/>
                    <a:pt x="203" y="131"/>
                  </a:cubicBezTo>
                  <a:cubicBezTo>
                    <a:pt x="204" y="131"/>
                    <a:pt x="205" y="132"/>
                    <a:pt x="206" y="132"/>
                  </a:cubicBezTo>
                  <a:cubicBezTo>
                    <a:pt x="205" y="133"/>
                    <a:pt x="204" y="134"/>
                    <a:pt x="203" y="135"/>
                  </a:cubicBezTo>
                  <a:cubicBezTo>
                    <a:pt x="182" y="140"/>
                    <a:pt x="162" y="145"/>
                    <a:pt x="141" y="150"/>
                  </a:cubicBezTo>
                  <a:cubicBezTo>
                    <a:pt x="139" y="151"/>
                    <a:pt x="138" y="151"/>
                    <a:pt x="136" y="152"/>
                  </a:cubicBezTo>
                  <a:cubicBezTo>
                    <a:pt x="137" y="152"/>
                    <a:pt x="137" y="152"/>
                    <a:pt x="137" y="153"/>
                  </a:cubicBezTo>
                  <a:cubicBezTo>
                    <a:pt x="160" y="147"/>
                    <a:pt x="183" y="142"/>
                    <a:pt x="206" y="136"/>
                  </a:cubicBezTo>
                  <a:cubicBezTo>
                    <a:pt x="206" y="136"/>
                    <a:pt x="206" y="137"/>
                    <a:pt x="206" y="137"/>
                  </a:cubicBezTo>
                  <a:cubicBezTo>
                    <a:pt x="205" y="138"/>
                    <a:pt x="204" y="139"/>
                    <a:pt x="203" y="139"/>
                  </a:cubicBezTo>
                  <a:cubicBezTo>
                    <a:pt x="174" y="147"/>
                    <a:pt x="144" y="155"/>
                    <a:pt x="115" y="162"/>
                  </a:cubicBezTo>
                  <a:cubicBezTo>
                    <a:pt x="114" y="163"/>
                    <a:pt x="113" y="163"/>
                    <a:pt x="112" y="163"/>
                  </a:cubicBezTo>
                  <a:cubicBezTo>
                    <a:pt x="109" y="163"/>
                    <a:pt x="109" y="162"/>
                    <a:pt x="108" y="157"/>
                  </a:cubicBezTo>
                  <a:cubicBezTo>
                    <a:pt x="108" y="156"/>
                    <a:pt x="108" y="155"/>
                    <a:pt x="108" y="154"/>
                  </a:cubicBezTo>
                  <a:cubicBezTo>
                    <a:pt x="108" y="149"/>
                    <a:pt x="109" y="147"/>
                    <a:pt x="113" y="146"/>
                  </a:cubicBezTo>
                  <a:cubicBezTo>
                    <a:pt x="121" y="144"/>
                    <a:pt x="128" y="142"/>
                    <a:pt x="136" y="141"/>
                  </a:cubicBezTo>
                  <a:cubicBezTo>
                    <a:pt x="136" y="141"/>
                    <a:pt x="137" y="141"/>
                    <a:pt x="137" y="141"/>
                  </a:cubicBezTo>
                  <a:cubicBezTo>
                    <a:pt x="139" y="141"/>
                    <a:pt x="141" y="141"/>
                    <a:pt x="143" y="141"/>
                  </a:cubicBezTo>
                  <a:cubicBezTo>
                    <a:pt x="143" y="142"/>
                    <a:pt x="143" y="142"/>
                    <a:pt x="143" y="143"/>
                  </a:cubicBezTo>
                  <a:cubicBezTo>
                    <a:pt x="132" y="146"/>
                    <a:pt x="122" y="149"/>
                    <a:pt x="111" y="151"/>
                  </a:cubicBezTo>
                  <a:cubicBezTo>
                    <a:pt x="111" y="152"/>
                    <a:pt x="111" y="152"/>
                    <a:pt x="111" y="153"/>
                  </a:cubicBezTo>
                  <a:cubicBezTo>
                    <a:pt x="133" y="147"/>
                    <a:pt x="155" y="141"/>
                    <a:pt x="177" y="135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4" y="135"/>
                    <a:pt x="171" y="136"/>
                    <a:pt x="169" y="136"/>
                  </a:cubicBezTo>
                  <a:moveTo>
                    <a:pt x="73" y="192"/>
                  </a:moveTo>
                  <a:cubicBezTo>
                    <a:pt x="70" y="188"/>
                    <a:pt x="66" y="184"/>
                    <a:pt x="63" y="180"/>
                  </a:cubicBezTo>
                  <a:cubicBezTo>
                    <a:pt x="56" y="172"/>
                    <a:pt x="49" y="163"/>
                    <a:pt x="41" y="154"/>
                  </a:cubicBezTo>
                  <a:cubicBezTo>
                    <a:pt x="36" y="147"/>
                    <a:pt x="30" y="140"/>
                    <a:pt x="24" y="133"/>
                  </a:cubicBezTo>
                  <a:cubicBezTo>
                    <a:pt x="20" y="129"/>
                    <a:pt x="16" y="124"/>
                    <a:pt x="12" y="119"/>
                  </a:cubicBezTo>
                  <a:cubicBezTo>
                    <a:pt x="9" y="115"/>
                    <a:pt x="10" y="110"/>
                    <a:pt x="11" y="105"/>
                  </a:cubicBezTo>
                  <a:cubicBezTo>
                    <a:pt x="24" y="114"/>
                    <a:pt x="37" y="123"/>
                    <a:pt x="49" y="133"/>
                  </a:cubicBezTo>
                  <a:cubicBezTo>
                    <a:pt x="60" y="143"/>
                    <a:pt x="70" y="155"/>
                    <a:pt x="81" y="166"/>
                  </a:cubicBezTo>
                  <a:cubicBezTo>
                    <a:pt x="81" y="166"/>
                    <a:pt x="82" y="165"/>
                    <a:pt x="82" y="165"/>
                  </a:cubicBezTo>
                  <a:cubicBezTo>
                    <a:pt x="77" y="159"/>
                    <a:pt x="71" y="153"/>
                    <a:pt x="66" y="146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2"/>
                    <a:pt x="82" y="158"/>
                    <a:pt x="91" y="165"/>
                  </a:cubicBezTo>
                  <a:cubicBezTo>
                    <a:pt x="87" y="166"/>
                    <a:pt x="84" y="166"/>
                    <a:pt x="80" y="167"/>
                  </a:cubicBezTo>
                  <a:cubicBezTo>
                    <a:pt x="79" y="168"/>
                    <a:pt x="78" y="168"/>
                    <a:pt x="78" y="169"/>
                  </a:cubicBezTo>
                  <a:cubicBezTo>
                    <a:pt x="72" y="175"/>
                    <a:pt x="70" y="182"/>
                    <a:pt x="73" y="190"/>
                  </a:cubicBezTo>
                  <a:cubicBezTo>
                    <a:pt x="73" y="191"/>
                    <a:pt x="73" y="192"/>
                    <a:pt x="73" y="192"/>
                  </a:cubicBezTo>
                  <a:moveTo>
                    <a:pt x="153" y="131"/>
                  </a:moveTo>
                  <a:cubicBezTo>
                    <a:pt x="152" y="131"/>
                    <a:pt x="151" y="130"/>
                    <a:pt x="150" y="128"/>
                  </a:cubicBezTo>
                  <a:cubicBezTo>
                    <a:pt x="149" y="125"/>
                    <a:pt x="149" y="123"/>
                    <a:pt x="153" y="122"/>
                  </a:cubicBezTo>
                  <a:cubicBezTo>
                    <a:pt x="181" y="112"/>
                    <a:pt x="209" y="102"/>
                    <a:pt x="238" y="92"/>
                  </a:cubicBezTo>
                  <a:cubicBezTo>
                    <a:pt x="238" y="91"/>
                    <a:pt x="239" y="91"/>
                    <a:pt x="240" y="91"/>
                  </a:cubicBezTo>
                  <a:cubicBezTo>
                    <a:pt x="237" y="96"/>
                    <a:pt x="235" y="102"/>
                    <a:pt x="229" y="104"/>
                  </a:cubicBezTo>
                  <a:cubicBezTo>
                    <a:pt x="205" y="112"/>
                    <a:pt x="180" y="121"/>
                    <a:pt x="156" y="130"/>
                  </a:cubicBezTo>
                  <a:cubicBezTo>
                    <a:pt x="155" y="131"/>
                    <a:pt x="154" y="131"/>
                    <a:pt x="153" y="131"/>
                  </a:cubicBezTo>
                  <a:moveTo>
                    <a:pt x="99" y="165"/>
                  </a:moveTo>
                  <a:cubicBezTo>
                    <a:pt x="97" y="163"/>
                    <a:pt x="94" y="161"/>
                    <a:pt x="92" y="160"/>
                  </a:cubicBezTo>
                  <a:cubicBezTo>
                    <a:pt x="80" y="150"/>
                    <a:pt x="67" y="140"/>
                    <a:pt x="55" y="130"/>
                  </a:cubicBezTo>
                  <a:cubicBezTo>
                    <a:pt x="41" y="120"/>
                    <a:pt x="28" y="110"/>
                    <a:pt x="15" y="100"/>
                  </a:cubicBezTo>
                  <a:cubicBezTo>
                    <a:pt x="9" y="95"/>
                    <a:pt x="8" y="89"/>
                    <a:pt x="9" y="82"/>
                  </a:cubicBezTo>
                  <a:cubicBezTo>
                    <a:pt x="10" y="79"/>
                    <a:pt x="11" y="76"/>
                    <a:pt x="13" y="73"/>
                  </a:cubicBezTo>
                  <a:cubicBezTo>
                    <a:pt x="14" y="79"/>
                    <a:pt x="19" y="80"/>
                    <a:pt x="23" y="82"/>
                  </a:cubicBezTo>
                  <a:cubicBezTo>
                    <a:pt x="30" y="87"/>
                    <a:pt x="36" y="92"/>
                    <a:pt x="43" y="97"/>
                  </a:cubicBezTo>
                  <a:cubicBezTo>
                    <a:pt x="60" y="109"/>
                    <a:pt x="76" y="121"/>
                    <a:pt x="93" y="133"/>
                  </a:cubicBezTo>
                  <a:cubicBezTo>
                    <a:pt x="95" y="134"/>
                    <a:pt x="97" y="135"/>
                    <a:pt x="99" y="136"/>
                  </a:cubicBezTo>
                  <a:cubicBezTo>
                    <a:pt x="82" y="121"/>
                    <a:pt x="65" y="107"/>
                    <a:pt x="47" y="94"/>
                  </a:cubicBezTo>
                  <a:cubicBezTo>
                    <a:pt x="72" y="107"/>
                    <a:pt x="97" y="120"/>
                    <a:pt x="123" y="133"/>
                  </a:cubicBezTo>
                  <a:cubicBezTo>
                    <a:pt x="117" y="134"/>
                    <a:pt x="111" y="135"/>
                    <a:pt x="105" y="137"/>
                  </a:cubicBezTo>
                  <a:cubicBezTo>
                    <a:pt x="103" y="137"/>
                    <a:pt x="101" y="139"/>
                    <a:pt x="100" y="140"/>
                  </a:cubicBezTo>
                  <a:cubicBezTo>
                    <a:pt x="96" y="147"/>
                    <a:pt x="96" y="154"/>
                    <a:pt x="99" y="165"/>
                  </a:cubicBezTo>
                  <a:moveTo>
                    <a:pt x="125" y="103"/>
                  </a:moveTo>
                  <a:cubicBezTo>
                    <a:pt x="124" y="99"/>
                    <a:pt x="125" y="95"/>
                    <a:pt x="127" y="92"/>
                  </a:cubicBezTo>
                  <a:cubicBezTo>
                    <a:pt x="128" y="91"/>
                    <a:pt x="129" y="90"/>
                    <a:pt x="131" y="90"/>
                  </a:cubicBezTo>
                  <a:cubicBezTo>
                    <a:pt x="155" y="83"/>
                    <a:pt x="179" y="77"/>
                    <a:pt x="203" y="71"/>
                  </a:cubicBezTo>
                  <a:cubicBezTo>
                    <a:pt x="211" y="69"/>
                    <a:pt x="218" y="67"/>
                    <a:pt x="226" y="65"/>
                  </a:cubicBezTo>
                  <a:cubicBezTo>
                    <a:pt x="225" y="68"/>
                    <a:pt x="224" y="69"/>
                    <a:pt x="221" y="70"/>
                  </a:cubicBezTo>
                  <a:cubicBezTo>
                    <a:pt x="194" y="76"/>
                    <a:pt x="167" y="82"/>
                    <a:pt x="141" y="88"/>
                  </a:cubicBezTo>
                  <a:cubicBezTo>
                    <a:pt x="141" y="89"/>
                    <a:pt x="141" y="89"/>
                    <a:pt x="141" y="90"/>
                  </a:cubicBezTo>
                  <a:cubicBezTo>
                    <a:pt x="169" y="84"/>
                    <a:pt x="196" y="77"/>
                    <a:pt x="225" y="71"/>
                  </a:cubicBezTo>
                  <a:cubicBezTo>
                    <a:pt x="225" y="74"/>
                    <a:pt x="225" y="78"/>
                    <a:pt x="225" y="82"/>
                  </a:cubicBezTo>
                  <a:cubicBezTo>
                    <a:pt x="192" y="90"/>
                    <a:pt x="159" y="98"/>
                    <a:pt x="126" y="106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35" y="102"/>
                    <a:pt x="145" y="100"/>
                    <a:pt x="155" y="97"/>
                  </a:cubicBezTo>
                  <a:cubicBezTo>
                    <a:pt x="155" y="97"/>
                    <a:pt x="155" y="96"/>
                    <a:pt x="155" y="96"/>
                  </a:cubicBezTo>
                  <a:cubicBezTo>
                    <a:pt x="145" y="98"/>
                    <a:pt x="135" y="101"/>
                    <a:pt x="125" y="103"/>
                  </a:cubicBezTo>
                  <a:moveTo>
                    <a:pt x="142" y="135"/>
                  </a:moveTo>
                  <a:cubicBezTo>
                    <a:pt x="135" y="132"/>
                    <a:pt x="129" y="129"/>
                    <a:pt x="123" y="126"/>
                  </a:cubicBezTo>
                  <a:cubicBezTo>
                    <a:pt x="112" y="121"/>
                    <a:pt x="101" y="116"/>
                    <a:pt x="90" y="110"/>
                  </a:cubicBezTo>
                  <a:cubicBezTo>
                    <a:pt x="80" y="105"/>
                    <a:pt x="70" y="100"/>
                    <a:pt x="60" y="95"/>
                  </a:cubicBezTo>
                  <a:cubicBezTo>
                    <a:pt x="52" y="91"/>
                    <a:pt x="44" y="87"/>
                    <a:pt x="36" y="83"/>
                  </a:cubicBezTo>
                  <a:cubicBezTo>
                    <a:pt x="31" y="81"/>
                    <a:pt x="27" y="78"/>
                    <a:pt x="22" y="76"/>
                  </a:cubicBezTo>
                  <a:cubicBezTo>
                    <a:pt x="18" y="74"/>
                    <a:pt x="17" y="65"/>
                    <a:pt x="21" y="62"/>
                  </a:cubicBezTo>
                  <a:cubicBezTo>
                    <a:pt x="23" y="61"/>
                    <a:pt x="28" y="62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1" y="59"/>
                    <a:pt x="31" y="59"/>
                  </a:cubicBezTo>
                  <a:cubicBezTo>
                    <a:pt x="35" y="61"/>
                    <a:pt x="38" y="63"/>
                    <a:pt x="42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7" y="64"/>
                    <a:pt x="33" y="63"/>
                    <a:pt x="29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2" y="64"/>
                    <a:pt x="34" y="65"/>
                  </a:cubicBezTo>
                  <a:cubicBezTo>
                    <a:pt x="59" y="76"/>
                    <a:pt x="81" y="92"/>
                    <a:pt x="103" y="107"/>
                  </a:cubicBezTo>
                  <a:cubicBezTo>
                    <a:pt x="108" y="111"/>
                    <a:pt x="114" y="115"/>
                    <a:pt x="119" y="118"/>
                  </a:cubicBezTo>
                  <a:cubicBezTo>
                    <a:pt x="120" y="119"/>
                    <a:pt x="121" y="119"/>
                    <a:pt x="121" y="119"/>
                  </a:cubicBezTo>
                  <a:cubicBezTo>
                    <a:pt x="121" y="119"/>
                    <a:pt x="121" y="119"/>
                    <a:pt x="122" y="119"/>
                  </a:cubicBezTo>
                  <a:cubicBezTo>
                    <a:pt x="127" y="118"/>
                    <a:pt x="133" y="117"/>
                    <a:pt x="139" y="115"/>
                  </a:cubicBezTo>
                  <a:cubicBezTo>
                    <a:pt x="153" y="111"/>
                    <a:pt x="166" y="107"/>
                    <a:pt x="180" y="103"/>
                  </a:cubicBezTo>
                  <a:cubicBezTo>
                    <a:pt x="183" y="102"/>
                    <a:pt x="187" y="102"/>
                    <a:pt x="191" y="101"/>
                  </a:cubicBezTo>
                  <a:cubicBezTo>
                    <a:pt x="184" y="104"/>
                    <a:pt x="177" y="106"/>
                    <a:pt x="171" y="108"/>
                  </a:cubicBezTo>
                  <a:cubicBezTo>
                    <a:pt x="164" y="110"/>
                    <a:pt x="158" y="113"/>
                    <a:pt x="151" y="115"/>
                  </a:cubicBezTo>
                  <a:cubicBezTo>
                    <a:pt x="142" y="117"/>
                    <a:pt x="139" y="125"/>
                    <a:pt x="141" y="133"/>
                  </a:cubicBezTo>
                  <a:cubicBezTo>
                    <a:pt x="141" y="133"/>
                    <a:pt x="141" y="134"/>
                    <a:pt x="142" y="135"/>
                  </a:cubicBezTo>
                  <a:moveTo>
                    <a:pt x="119" y="112"/>
                  </a:moveTo>
                  <a:cubicBezTo>
                    <a:pt x="114" y="109"/>
                    <a:pt x="110" y="106"/>
                    <a:pt x="106" y="104"/>
                  </a:cubicBezTo>
                  <a:cubicBezTo>
                    <a:pt x="93" y="96"/>
                    <a:pt x="81" y="87"/>
                    <a:pt x="69" y="79"/>
                  </a:cubicBezTo>
                  <a:cubicBezTo>
                    <a:pt x="57" y="71"/>
                    <a:pt x="44" y="62"/>
                    <a:pt x="32" y="54"/>
                  </a:cubicBezTo>
                  <a:cubicBezTo>
                    <a:pt x="29" y="52"/>
                    <a:pt x="26" y="51"/>
                    <a:pt x="24" y="49"/>
                  </a:cubicBezTo>
                  <a:cubicBezTo>
                    <a:pt x="23" y="48"/>
                    <a:pt x="22" y="47"/>
                    <a:pt x="21" y="46"/>
                  </a:cubicBezTo>
                  <a:cubicBezTo>
                    <a:pt x="20" y="39"/>
                    <a:pt x="19" y="33"/>
                    <a:pt x="23" y="26"/>
                  </a:cubicBezTo>
                  <a:cubicBezTo>
                    <a:pt x="23" y="25"/>
                    <a:pt x="24" y="24"/>
                    <a:pt x="26" y="23"/>
                  </a:cubicBezTo>
                  <a:cubicBezTo>
                    <a:pt x="42" y="20"/>
                    <a:pt x="58" y="17"/>
                    <a:pt x="74" y="14"/>
                  </a:cubicBezTo>
                  <a:cubicBezTo>
                    <a:pt x="88" y="11"/>
                    <a:pt x="102" y="8"/>
                    <a:pt x="116" y="5"/>
                  </a:cubicBezTo>
                  <a:cubicBezTo>
                    <a:pt x="118" y="5"/>
                    <a:pt x="120" y="4"/>
                    <a:pt x="122" y="4"/>
                  </a:cubicBezTo>
                  <a:cubicBezTo>
                    <a:pt x="125" y="4"/>
                    <a:pt x="128" y="5"/>
                    <a:pt x="131" y="6"/>
                  </a:cubicBezTo>
                  <a:cubicBezTo>
                    <a:pt x="163" y="22"/>
                    <a:pt x="197" y="38"/>
                    <a:pt x="230" y="54"/>
                  </a:cubicBezTo>
                  <a:cubicBezTo>
                    <a:pt x="230" y="55"/>
                    <a:pt x="230" y="55"/>
                    <a:pt x="231" y="56"/>
                  </a:cubicBezTo>
                  <a:cubicBezTo>
                    <a:pt x="213" y="60"/>
                    <a:pt x="194" y="65"/>
                    <a:pt x="176" y="69"/>
                  </a:cubicBezTo>
                  <a:cubicBezTo>
                    <a:pt x="159" y="73"/>
                    <a:pt x="143" y="78"/>
                    <a:pt x="126" y="82"/>
                  </a:cubicBezTo>
                  <a:cubicBezTo>
                    <a:pt x="124" y="82"/>
                    <a:pt x="123" y="83"/>
                    <a:pt x="122" y="84"/>
                  </a:cubicBezTo>
                  <a:cubicBezTo>
                    <a:pt x="116" y="92"/>
                    <a:pt x="113" y="100"/>
                    <a:pt x="118" y="110"/>
                  </a:cubicBezTo>
                  <a:cubicBezTo>
                    <a:pt x="118" y="110"/>
                    <a:pt x="118" y="111"/>
                    <a:pt x="119" y="112"/>
                  </a:cubicBezTo>
                  <a:moveTo>
                    <a:pt x="124" y="0"/>
                  </a:moveTo>
                  <a:cubicBezTo>
                    <a:pt x="123" y="0"/>
                    <a:pt x="123" y="0"/>
                    <a:pt x="122" y="0"/>
                  </a:cubicBezTo>
                  <a:cubicBezTo>
                    <a:pt x="114" y="1"/>
                    <a:pt x="106" y="3"/>
                    <a:pt x="98" y="5"/>
                  </a:cubicBezTo>
                  <a:cubicBezTo>
                    <a:pt x="75" y="9"/>
                    <a:pt x="52" y="14"/>
                    <a:pt x="28" y="18"/>
                  </a:cubicBezTo>
                  <a:cubicBezTo>
                    <a:pt x="22" y="19"/>
                    <a:pt x="19" y="23"/>
                    <a:pt x="16" y="28"/>
                  </a:cubicBezTo>
                  <a:cubicBezTo>
                    <a:pt x="14" y="34"/>
                    <a:pt x="15" y="40"/>
                    <a:pt x="16" y="46"/>
                  </a:cubicBezTo>
                  <a:cubicBezTo>
                    <a:pt x="17" y="50"/>
                    <a:pt x="20" y="51"/>
                    <a:pt x="23" y="53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4" y="56"/>
                    <a:pt x="23" y="56"/>
                    <a:pt x="22" y="56"/>
                  </a:cubicBezTo>
                  <a:cubicBezTo>
                    <a:pt x="20" y="57"/>
                    <a:pt x="18" y="57"/>
                    <a:pt x="17" y="58"/>
                  </a:cubicBezTo>
                  <a:cubicBezTo>
                    <a:pt x="15" y="60"/>
                    <a:pt x="15" y="63"/>
                    <a:pt x="13" y="66"/>
                  </a:cubicBezTo>
                  <a:cubicBezTo>
                    <a:pt x="13" y="67"/>
                    <a:pt x="12" y="68"/>
                    <a:pt x="11" y="68"/>
                  </a:cubicBezTo>
                  <a:cubicBezTo>
                    <a:pt x="10" y="70"/>
                    <a:pt x="7" y="71"/>
                    <a:pt x="6" y="72"/>
                  </a:cubicBezTo>
                  <a:cubicBezTo>
                    <a:pt x="3" y="78"/>
                    <a:pt x="2" y="84"/>
                    <a:pt x="3" y="90"/>
                  </a:cubicBezTo>
                  <a:cubicBezTo>
                    <a:pt x="5" y="96"/>
                    <a:pt x="6" y="102"/>
                    <a:pt x="5" y="108"/>
                  </a:cubicBezTo>
                  <a:cubicBezTo>
                    <a:pt x="3" y="117"/>
                    <a:pt x="8" y="124"/>
                    <a:pt x="14" y="129"/>
                  </a:cubicBezTo>
                  <a:cubicBezTo>
                    <a:pt x="14" y="130"/>
                    <a:pt x="15" y="132"/>
                    <a:pt x="14" y="133"/>
                  </a:cubicBezTo>
                  <a:cubicBezTo>
                    <a:pt x="14" y="134"/>
                    <a:pt x="12" y="135"/>
                    <a:pt x="11" y="135"/>
                  </a:cubicBezTo>
                  <a:cubicBezTo>
                    <a:pt x="11" y="135"/>
                    <a:pt x="10" y="135"/>
                    <a:pt x="10" y="135"/>
                  </a:cubicBezTo>
                  <a:cubicBezTo>
                    <a:pt x="9" y="135"/>
                    <a:pt x="9" y="134"/>
                    <a:pt x="8" y="134"/>
                  </a:cubicBezTo>
                  <a:cubicBezTo>
                    <a:pt x="6" y="134"/>
                    <a:pt x="5" y="136"/>
                    <a:pt x="4" y="138"/>
                  </a:cubicBezTo>
                  <a:cubicBezTo>
                    <a:pt x="0" y="146"/>
                    <a:pt x="0" y="153"/>
                    <a:pt x="2" y="161"/>
                  </a:cubicBezTo>
                  <a:cubicBezTo>
                    <a:pt x="3" y="163"/>
                    <a:pt x="4" y="165"/>
                    <a:pt x="6" y="166"/>
                  </a:cubicBezTo>
                  <a:cubicBezTo>
                    <a:pt x="18" y="174"/>
                    <a:pt x="31" y="183"/>
                    <a:pt x="43" y="192"/>
                  </a:cubicBezTo>
                  <a:cubicBezTo>
                    <a:pt x="65" y="207"/>
                    <a:pt x="88" y="223"/>
                    <a:pt x="110" y="238"/>
                  </a:cubicBezTo>
                  <a:cubicBezTo>
                    <a:pt x="112" y="239"/>
                    <a:pt x="113" y="240"/>
                    <a:pt x="115" y="240"/>
                  </a:cubicBezTo>
                  <a:cubicBezTo>
                    <a:pt x="116" y="240"/>
                    <a:pt x="117" y="240"/>
                    <a:pt x="118" y="239"/>
                  </a:cubicBezTo>
                  <a:cubicBezTo>
                    <a:pt x="125" y="236"/>
                    <a:pt x="132" y="233"/>
                    <a:pt x="139" y="230"/>
                  </a:cubicBezTo>
                  <a:cubicBezTo>
                    <a:pt x="165" y="220"/>
                    <a:pt x="190" y="209"/>
                    <a:pt x="215" y="199"/>
                  </a:cubicBezTo>
                  <a:cubicBezTo>
                    <a:pt x="220" y="197"/>
                    <a:pt x="220" y="194"/>
                    <a:pt x="216" y="191"/>
                  </a:cubicBezTo>
                  <a:cubicBezTo>
                    <a:pt x="214" y="190"/>
                    <a:pt x="212" y="189"/>
                    <a:pt x="210" y="187"/>
                  </a:cubicBezTo>
                  <a:cubicBezTo>
                    <a:pt x="207" y="185"/>
                    <a:pt x="206" y="182"/>
                    <a:pt x="209" y="179"/>
                  </a:cubicBezTo>
                  <a:cubicBezTo>
                    <a:pt x="212" y="176"/>
                    <a:pt x="215" y="173"/>
                    <a:pt x="217" y="169"/>
                  </a:cubicBezTo>
                  <a:cubicBezTo>
                    <a:pt x="218" y="169"/>
                    <a:pt x="217" y="166"/>
                    <a:pt x="216" y="165"/>
                  </a:cubicBezTo>
                  <a:cubicBezTo>
                    <a:pt x="215" y="164"/>
                    <a:pt x="213" y="163"/>
                    <a:pt x="212" y="163"/>
                  </a:cubicBezTo>
                  <a:cubicBezTo>
                    <a:pt x="207" y="160"/>
                    <a:pt x="202" y="158"/>
                    <a:pt x="197" y="156"/>
                  </a:cubicBezTo>
                  <a:cubicBezTo>
                    <a:pt x="199" y="154"/>
                    <a:pt x="200" y="154"/>
                    <a:pt x="201" y="153"/>
                  </a:cubicBezTo>
                  <a:cubicBezTo>
                    <a:pt x="202" y="152"/>
                    <a:pt x="203" y="152"/>
                    <a:pt x="203" y="151"/>
                  </a:cubicBezTo>
                  <a:cubicBezTo>
                    <a:pt x="204" y="150"/>
                    <a:pt x="205" y="149"/>
                    <a:pt x="206" y="149"/>
                  </a:cubicBezTo>
                  <a:cubicBezTo>
                    <a:pt x="210" y="147"/>
                    <a:pt x="215" y="146"/>
                    <a:pt x="220" y="145"/>
                  </a:cubicBezTo>
                  <a:cubicBezTo>
                    <a:pt x="221" y="145"/>
                    <a:pt x="222" y="143"/>
                    <a:pt x="222" y="143"/>
                  </a:cubicBezTo>
                  <a:cubicBezTo>
                    <a:pt x="222" y="142"/>
                    <a:pt x="221" y="140"/>
                    <a:pt x="221" y="140"/>
                  </a:cubicBezTo>
                  <a:cubicBezTo>
                    <a:pt x="219" y="138"/>
                    <a:pt x="217" y="137"/>
                    <a:pt x="215" y="136"/>
                  </a:cubicBezTo>
                  <a:cubicBezTo>
                    <a:pt x="210" y="133"/>
                    <a:pt x="210" y="132"/>
                    <a:pt x="212" y="127"/>
                  </a:cubicBezTo>
                  <a:cubicBezTo>
                    <a:pt x="212" y="126"/>
                    <a:pt x="213" y="125"/>
                    <a:pt x="213" y="124"/>
                  </a:cubicBezTo>
                  <a:cubicBezTo>
                    <a:pt x="215" y="118"/>
                    <a:pt x="221" y="117"/>
                    <a:pt x="226" y="114"/>
                  </a:cubicBezTo>
                  <a:cubicBezTo>
                    <a:pt x="231" y="111"/>
                    <a:pt x="237" y="110"/>
                    <a:pt x="242" y="108"/>
                  </a:cubicBezTo>
                  <a:cubicBezTo>
                    <a:pt x="243" y="107"/>
                    <a:pt x="244" y="106"/>
                    <a:pt x="244" y="106"/>
                  </a:cubicBezTo>
                  <a:cubicBezTo>
                    <a:pt x="244" y="105"/>
                    <a:pt x="243" y="104"/>
                    <a:pt x="242" y="103"/>
                  </a:cubicBezTo>
                  <a:cubicBezTo>
                    <a:pt x="241" y="102"/>
                    <a:pt x="240" y="102"/>
                    <a:pt x="240" y="101"/>
                  </a:cubicBezTo>
                  <a:cubicBezTo>
                    <a:pt x="241" y="97"/>
                    <a:pt x="242" y="93"/>
                    <a:pt x="243" y="89"/>
                  </a:cubicBezTo>
                  <a:cubicBezTo>
                    <a:pt x="244" y="88"/>
                    <a:pt x="244" y="88"/>
                    <a:pt x="245" y="87"/>
                  </a:cubicBezTo>
                  <a:cubicBezTo>
                    <a:pt x="247" y="85"/>
                    <a:pt x="247" y="83"/>
                    <a:pt x="244" y="82"/>
                  </a:cubicBezTo>
                  <a:cubicBezTo>
                    <a:pt x="240" y="80"/>
                    <a:pt x="237" y="79"/>
                    <a:pt x="233" y="77"/>
                  </a:cubicBezTo>
                  <a:cubicBezTo>
                    <a:pt x="230" y="76"/>
                    <a:pt x="230" y="75"/>
                    <a:pt x="230" y="73"/>
                  </a:cubicBezTo>
                  <a:cubicBezTo>
                    <a:pt x="230" y="68"/>
                    <a:pt x="232" y="64"/>
                    <a:pt x="236" y="62"/>
                  </a:cubicBezTo>
                  <a:cubicBezTo>
                    <a:pt x="242" y="58"/>
                    <a:pt x="241" y="55"/>
                    <a:pt x="235" y="53"/>
                  </a:cubicBezTo>
                  <a:cubicBezTo>
                    <a:pt x="234" y="52"/>
                    <a:pt x="233" y="51"/>
                    <a:pt x="231" y="51"/>
                  </a:cubicBezTo>
                  <a:cubicBezTo>
                    <a:pt x="197" y="34"/>
                    <a:pt x="162" y="17"/>
                    <a:pt x="127" y="1"/>
                  </a:cubicBezTo>
                  <a:cubicBezTo>
                    <a:pt x="126" y="0"/>
                    <a:pt x="125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28"/>
            <p:cNvSpPr>
              <a:spLocks/>
            </p:cNvSpPr>
            <p:nvPr userDrawn="1"/>
          </p:nvSpPr>
          <p:spPr bwMode="auto">
            <a:xfrm>
              <a:off x="3346450" y="3048000"/>
              <a:ext cx="231775" cy="139700"/>
            </a:xfrm>
            <a:custGeom>
              <a:avLst/>
              <a:gdLst>
                <a:gd name="T0" fmla="*/ 0 w 95"/>
                <a:gd name="T1" fmla="*/ 0 h 57"/>
                <a:gd name="T2" fmla="*/ 95 w 95"/>
                <a:gd name="T3" fmla="*/ 57 h 57"/>
                <a:gd name="T4" fmla="*/ 0 w 95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7">
                  <a:moveTo>
                    <a:pt x="0" y="0"/>
                  </a:moveTo>
                  <a:cubicBezTo>
                    <a:pt x="32" y="20"/>
                    <a:pt x="63" y="39"/>
                    <a:pt x="95" y="57"/>
                  </a:cubicBezTo>
                  <a:cubicBezTo>
                    <a:pt x="93" y="52"/>
                    <a:pt x="6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29"/>
            <p:cNvSpPr>
              <a:spLocks/>
            </p:cNvSpPr>
            <p:nvPr userDrawn="1"/>
          </p:nvSpPr>
          <p:spPr bwMode="auto">
            <a:xfrm>
              <a:off x="3600450" y="3179763"/>
              <a:ext cx="188913" cy="47625"/>
            </a:xfrm>
            <a:custGeom>
              <a:avLst/>
              <a:gdLst>
                <a:gd name="T0" fmla="*/ 77 w 77"/>
                <a:gd name="T1" fmla="*/ 0 h 19"/>
                <a:gd name="T2" fmla="*/ 0 w 77"/>
                <a:gd name="T3" fmla="*/ 17 h 19"/>
                <a:gd name="T4" fmla="*/ 0 w 77"/>
                <a:gd name="T5" fmla="*/ 19 h 19"/>
                <a:gd name="T6" fmla="*/ 77 w 77"/>
                <a:gd name="T7" fmla="*/ 2 h 19"/>
                <a:gd name="T8" fmla="*/ 77 w 7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9">
                  <a:moveTo>
                    <a:pt x="77" y="0"/>
                  </a:moveTo>
                  <a:cubicBezTo>
                    <a:pt x="51" y="6"/>
                    <a:pt x="25" y="11"/>
                    <a:pt x="0" y="17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26" y="14"/>
                    <a:pt x="52" y="8"/>
                    <a:pt x="77" y="2"/>
                  </a:cubicBezTo>
                  <a:cubicBezTo>
                    <a:pt x="77" y="2"/>
                    <a:pt x="77" y="1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30"/>
            <p:cNvSpPr>
              <a:spLocks/>
            </p:cNvSpPr>
            <p:nvPr userDrawn="1"/>
          </p:nvSpPr>
          <p:spPr bwMode="auto">
            <a:xfrm>
              <a:off x="3609975" y="3457575"/>
              <a:ext cx="153988" cy="63500"/>
            </a:xfrm>
            <a:custGeom>
              <a:avLst/>
              <a:gdLst>
                <a:gd name="T0" fmla="*/ 62 w 63"/>
                <a:gd name="T1" fmla="*/ 0 h 26"/>
                <a:gd name="T2" fmla="*/ 0 w 63"/>
                <a:gd name="T3" fmla="*/ 25 h 26"/>
                <a:gd name="T4" fmla="*/ 1 w 63"/>
                <a:gd name="T5" fmla="*/ 26 h 26"/>
                <a:gd name="T6" fmla="*/ 63 w 63"/>
                <a:gd name="T7" fmla="*/ 1 h 26"/>
                <a:gd name="T8" fmla="*/ 62 w 6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">
                  <a:moveTo>
                    <a:pt x="62" y="0"/>
                  </a:moveTo>
                  <a:cubicBezTo>
                    <a:pt x="42" y="8"/>
                    <a:pt x="21" y="16"/>
                    <a:pt x="0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22" y="18"/>
                    <a:pt x="42" y="9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31"/>
            <p:cNvSpPr>
              <a:spLocks/>
            </p:cNvSpPr>
            <p:nvPr userDrawn="1"/>
          </p:nvSpPr>
          <p:spPr bwMode="auto">
            <a:xfrm>
              <a:off x="3660775" y="3217863"/>
              <a:ext cx="193675" cy="74613"/>
            </a:xfrm>
            <a:custGeom>
              <a:avLst/>
              <a:gdLst>
                <a:gd name="T0" fmla="*/ 79 w 79"/>
                <a:gd name="T1" fmla="*/ 0 h 31"/>
                <a:gd name="T2" fmla="*/ 0 w 79"/>
                <a:gd name="T3" fmla="*/ 29 h 31"/>
                <a:gd name="T4" fmla="*/ 1 w 79"/>
                <a:gd name="T5" fmla="*/ 31 h 31"/>
                <a:gd name="T6" fmla="*/ 79 w 79"/>
                <a:gd name="T7" fmla="*/ 2 h 31"/>
                <a:gd name="T8" fmla="*/ 79 w 7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1">
                  <a:moveTo>
                    <a:pt x="79" y="0"/>
                  </a:moveTo>
                  <a:cubicBezTo>
                    <a:pt x="53" y="10"/>
                    <a:pt x="26" y="19"/>
                    <a:pt x="0" y="29"/>
                  </a:cubicBezTo>
                  <a:cubicBezTo>
                    <a:pt x="0" y="29"/>
                    <a:pt x="1" y="30"/>
                    <a:pt x="1" y="31"/>
                  </a:cubicBezTo>
                  <a:cubicBezTo>
                    <a:pt x="27" y="21"/>
                    <a:pt x="53" y="11"/>
                    <a:pt x="79" y="2"/>
                  </a:cubicBezTo>
                  <a:cubicBezTo>
                    <a:pt x="79" y="1"/>
                    <a:pt x="79" y="1"/>
                    <a:pt x="7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32"/>
            <p:cNvSpPr>
              <a:spLocks/>
            </p:cNvSpPr>
            <p:nvPr userDrawn="1"/>
          </p:nvSpPr>
          <p:spPr bwMode="auto">
            <a:xfrm>
              <a:off x="3663950" y="3232150"/>
              <a:ext cx="184150" cy="68263"/>
            </a:xfrm>
            <a:custGeom>
              <a:avLst/>
              <a:gdLst>
                <a:gd name="T0" fmla="*/ 74 w 75"/>
                <a:gd name="T1" fmla="*/ 0 h 28"/>
                <a:gd name="T2" fmla="*/ 0 w 75"/>
                <a:gd name="T3" fmla="*/ 27 h 28"/>
                <a:gd name="T4" fmla="*/ 1 w 75"/>
                <a:gd name="T5" fmla="*/ 28 h 28"/>
                <a:gd name="T6" fmla="*/ 75 w 75"/>
                <a:gd name="T7" fmla="*/ 1 h 28"/>
                <a:gd name="T8" fmla="*/ 74 w 7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8">
                  <a:moveTo>
                    <a:pt x="74" y="0"/>
                  </a:moveTo>
                  <a:cubicBezTo>
                    <a:pt x="50" y="9"/>
                    <a:pt x="25" y="18"/>
                    <a:pt x="0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25" y="19"/>
                    <a:pt x="50" y="10"/>
                    <a:pt x="75" y="1"/>
                  </a:cubicBezTo>
                  <a:cubicBezTo>
                    <a:pt x="75" y="1"/>
                    <a:pt x="74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33"/>
            <p:cNvSpPr>
              <a:spLocks noEditPoints="1"/>
            </p:cNvSpPr>
            <p:nvPr userDrawn="1"/>
          </p:nvSpPr>
          <p:spPr bwMode="auto">
            <a:xfrm>
              <a:off x="5951538" y="4260850"/>
              <a:ext cx="608013" cy="587375"/>
            </a:xfrm>
            <a:custGeom>
              <a:avLst/>
              <a:gdLst>
                <a:gd name="T0" fmla="*/ 209 w 248"/>
                <a:gd name="T1" fmla="*/ 176 h 240"/>
                <a:gd name="T2" fmla="*/ 202 w 248"/>
                <a:gd name="T3" fmla="*/ 193 h 240"/>
                <a:gd name="T4" fmla="*/ 180 w 248"/>
                <a:gd name="T5" fmla="*/ 193 h 240"/>
                <a:gd name="T6" fmla="*/ 204 w 248"/>
                <a:gd name="T7" fmla="*/ 170 h 240"/>
                <a:gd name="T8" fmla="*/ 204 w 248"/>
                <a:gd name="T9" fmla="*/ 170 h 240"/>
                <a:gd name="T10" fmla="*/ 162 w 248"/>
                <a:gd name="T11" fmla="*/ 171 h 240"/>
                <a:gd name="T12" fmla="*/ 183 w 248"/>
                <a:gd name="T13" fmla="*/ 170 h 240"/>
                <a:gd name="T14" fmla="*/ 139 w 248"/>
                <a:gd name="T15" fmla="*/ 177 h 240"/>
                <a:gd name="T16" fmla="*/ 82 w 248"/>
                <a:gd name="T17" fmla="*/ 177 h 240"/>
                <a:gd name="T18" fmla="*/ 97 w 248"/>
                <a:gd name="T19" fmla="*/ 173 h 240"/>
                <a:gd name="T20" fmla="*/ 104 w 248"/>
                <a:gd name="T21" fmla="*/ 175 h 240"/>
                <a:gd name="T22" fmla="*/ 131 w 248"/>
                <a:gd name="T23" fmla="*/ 172 h 240"/>
                <a:gd name="T24" fmla="*/ 20 w 248"/>
                <a:gd name="T25" fmla="*/ 137 h 240"/>
                <a:gd name="T26" fmla="*/ 24 w 248"/>
                <a:gd name="T27" fmla="*/ 147 h 240"/>
                <a:gd name="T28" fmla="*/ 108 w 248"/>
                <a:gd name="T29" fmla="*/ 198 h 240"/>
                <a:gd name="T30" fmla="*/ 113 w 248"/>
                <a:gd name="T31" fmla="*/ 197 h 240"/>
                <a:gd name="T32" fmla="*/ 121 w 248"/>
                <a:gd name="T33" fmla="*/ 202 h 240"/>
                <a:gd name="T34" fmla="*/ 108 w 248"/>
                <a:gd name="T35" fmla="*/ 227 h 240"/>
                <a:gd name="T36" fmla="*/ 9 w 248"/>
                <a:gd name="T37" fmla="*/ 157 h 240"/>
                <a:gd name="T38" fmla="*/ 169 w 248"/>
                <a:gd name="T39" fmla="*/ 137 h 240"/>
                <a:gd name="T40" fmla="*/ 203 w 248"/>
                <a:gd name="T41" fmla="*/ 132 h 240"/>
                <a:gd name="T42" fmla="*/ 137 w 248"/>
                <a:gd name="T43" fmla="*/ 152 h 240"/>
                <a:gd name="T44" fmla="*/ 116 w 248"/>
                <a:gd name="T45" fmla="*/ 163 h 240"/>
                <a:gd name="T46" fmla="*/ 136 w 248"/>
                <a:gd name="T47" fmla="*/ 141 h 240"/>
                <a:gd name="T48" fmla="*/ 112 w 248"/>
                <a:gd name="T49" fmla="*/ 153 h 240"/>
                <a:gd name="T50" fmla="*/ 63 w 248"/>
                <a:gd name="T51" fmla="*/ 181 h 240"/>
                <a:gd name="T52" fmla="*/ 49 w 248"/>
                <a:gd name="T53" fmla="*/ 133 h 240"/>
                <a:gd name="T54" fmla="*/ 91 w 248"/>
                <a:gd name="T55" fmla="*/ 165 h 240"/>
                <a:gd name="T56" fmla="*/ 153 w 248"/>
                <a:gd name="T57" fmla="*/ 131 h 240"/>
                <a:gd name="T58" fmla="*/ 230 w 248"/>
                <a:gd name="T59" fmla="*/ 104 h 240"/>
                <a:gd name="T60" fmla="*/ 55 w 248"/>
                <a:gd name="T61" fmla="*/ 131 h 240"/>
                <a:gd name="T62" fmla="*/ 44 w 248"/>
                <a:gd name="T63" fmla="*/ 98 h 240"/>
                <a:gd name="T64" fmla="*/ 106 w 248"/>
                <a:gd name="T65" fmla="*/ 137 h 240"/>
                <a:gd name="T66" fmla="*/ 131 w 248"/>
                <a:gd name="T67" fmla="*/ 90 h 240"/>
                <a:gd name="T68" fmla="*/ 141 w 248"/>
                <a:gd name="T69" fmla="*/ 90 h 240"/>
                <a:gd name="T70" fmla="*/ 156 w 248"/>
                <a:gd name="T71" fmla="*/ 97 h 240"/>
                <a:gd name="T72" fmla="*/ 91 w 248"/>
                <a:gd name="T73" fmla="*/ 110 h 240"/>
                <a:gd name="T74" fmla="*/ 30 w 248"/>
                <a:gd name="T75" fmla="*/ 59 h 240"/>
                <a:gd name="T76" fmla="*/ 29 w 248"/>
                <a:gd name="T77" fmla="*/ 61 h 240"/>
                <a:gd name="T78" fmla="*/ 122 w 248"/>
                <a:gd name="T79" fmla="*/ 119 h 240"/>
                <a:gd name="T80" fmla="*/ 171 w 248"/>
                <a:gd name="T81" fmla="*/ 108 h 240"/>
                <a:gd name="T82" fmla="*/ 106 w 248"/>
                <a:gd name="T83" fmla="*/ 104 h 240"/>
                <a:gd name="T84" fmla="*/ 23 w 248"/>
                <a:gd name="T85" fmla="*/ 26 h 240"/>
                <a:gd name="T86" fmla="*/ 131 w 248"/>
                <a:gd name="T87" fmla="*/ 7 h 240"/>
                <a:gd name="T88" fmla="*/ 123 w 248"/>
                <a:gd name="T89" fmla="*/ 84 h 240"/>
                <a:gd name="T90" fmla="*/ 99 w 248"/>
                <a:gd name="T91" fmla="*/ 5 h 240"/>
                <a:gd name="T92" fmla="*/ 25 w 248"/>
                <a:gd name="T93" fmla="*/ 55 h 240"/>
                <a:gd name="T94" fmla="*/ 7 w 248"/>
                <a:gd name="T95" fmla="*/ 73 h 240"/>
                <a:gd name="T96" fmla="*/ 11 w 248"/>
                <a:gd name="T97" fmla="*/ 135 h 240"/>
                <a:gd name="T98" fmla="*/ 6 w 248"/>
                <a:gd name="T99" fmla="*/ 166 h 240"/>
                <a:gd name="T100" fmla="*/ 140 w 248"/>
                <a:gd name="T101" fmla="*/ 231 h 240"/>
                <a:gd name="T102" fmla="*/ 218 w 248"/>
                <a:gd name="T103" fmla="*/ 170 h 240"/>
                <a:gd name="T104" fmla="*/ 204 w 248"/>
                <a:gd name="T105" fmla="*/ 151 h 240"/>
                <a:gd name="T106" fmla="*/ 216 w 248"/>
                <a:gd name="T107" fmla="*/ 137 h 240"/>
                <a:gd name="T108" fmla="*/ 245 w 248"/>
                <a:gd name="T109" fmla="*/ 106 h 240"/>
                <a:gd name="T110" fmla="*/ 245 w 248"/>
                <a:gd name="T111" fmla="*/ 82 h 240"/>
                <a:gd name="T112" fmla="*/ 232 w 248"/>
                <a:gd name="T113" fmla="*/ 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240">
                  <a:moveTo>
                    <a:pt x="121" y="212"/>
                  </a:moveTo>
                  <a:cubicBezTo>
                    <a:pt x="121" y="212"/>
                    <a:pt x="122" y="212"/>
                    <a:pt x="122" y="212"/>
                  </a:cubicBezTo>
                  <a:cubicBezTo>
                    <a:pt x="133" y="205"/>
                    <a:pt x="145" y="202"/>
                    <a:pt x="156" y="197"/>
                  </a:cubicBezTo>
                  <a:cubicBezTo>
                    <a:pt x="173" y="190"/>
                    <a:pt x="189" y="184"/>
                    <a:pt x="205" y="177"/>
                  </a:cubicBezTo>
                  <a:cubicBezTo>
                    <a:pt x="206" y="177"/>
                    <a:pt x="207" y="177"/>
                    <a:pt x="209" y="176"/>
                  </a:cubicBezTo>
                  <a:cubicBezTo>
                    <a:pt x="200" y="183"/>
                    <a:pt x="190" y="185"/>
                    <a:pt x="180" y="189"/>
                  </a:cubicBezTo>
                  <a:cubicBezTo>
                    <a:pt x="177" y="190"/>
                    <a:pt x="174" y="192"/>
                    <a:pt x="171" y="194"/>
                  </a:cubicBezTo>
                  <a:cubicBezTo>
                    <a:pt x="182" y="190"/>
                    <a:pt x="192" y="186"/>
                    <a:pt x="203" y="182"/>
                  </a:cubicBezTo>
                  <a:cubicBezTo>
                    <a:pt x="204" y="185"/>
                    <a:pt x="204" y="188"/>
                    <a:pt x="204" y="191"/>
                  </a:cubicBezTo>
                  <a:cubicBezTo>
                    <a:pt x="204" y="192"/>
                    <a:pt x="203" y="193"/>
                    <a:pt x="202" y="193"/>
                  </a:cubicBezTo>
                  <a:cubicBezTo>
                    <a:pt x="180" y="203"/>
                    <a:pt x="157" y="212"/>
                    <a:pt x="135" y="221"/>
                  </a:cubicBezTo>
                  <a:cubicBezTo>
                    <a:pt x="130" y="223"/>
                    <a:pt x="125" y="226"/>
                    <a:pt x="119" y="228"/>
                  </a:cubicBezTo>
                  <a:cubicBezTo>
                    <a:pt x="118" y="225"/>
                    <a:pt x="118" y="222"/>
                    <a:pt x="117" y="219"/>
                  </a:cubicBezTo>
                  <a:cubicBezTo>
                    <a:pt x="138" y="211"/>
                    <a:pt x="159" y="203"/>
                    <a:pt x="181" y="194"/>
                  </a:cubicBezTo>
                  <a:cubicBezTo>
                    <a:pt x="180" y="194"/>
                    <a:pt x="180" y="193"/>
                    <a:pt x="180" y="193"/>
                  </a:cubicBezTo>
                  <a:cubicBezTo>
                    <a:pt x="159" y="201"/>
                    <a:pt x="138" y="209"/>
                    <a:pt x="117" y="218"/>
                  </a:cubicBezTo>
                  <a:cubicBezTo>
                    <a:pt x="117" y="215"/>
                    <a:pt x="116" y="212"/>
                    <a:pt x="120" y="212"/>
                  </a:cubicBezTo>
                  <a:cubicBezTo>
                    <a:pt x="120" y="212"/>
                    <a:pt x="120" y="212"/>
                    <a:pt x="121" y="212"/>
                  </a:cubicBezTo>
                  <a:cubicBezTo>
                    <a:pt x="121" y="212"/>
                    <a:pt x="121" y="212"/>
                    <a:pt x="121" y="212"/>
                  </a:cubicBezTo>
                  <a:moveTo>
                    <a:pt x="204" y="170"/>
                  </a:moveTo>
                  <a:cubicBezTo>
                    <a:pt x="201" y="170"/>
                    <a:pt x="199" y="167"/>
                    <a:pt x="197" y="166"/>
                  </a:cubicBezTo>
                  <a:cubicBezTo>
                    <a:pt x="196" y="165"/>
                    <a:pt x="195" y="164"/>
                    <a:pt x="195" y="162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200" y="164"/>
                    <a:pt x="204" y="166"/>
                    <a:pt x="208" y="168"/>
                  </a:cubicBezTo>
                  <a:cubicBezTo>
                    <a:pt x="206" y="169"/>
                    <a:pt x="205" y="170"/>
                    <a:pt x="204" y="170"/>
                  </a:cubicBezTo>
                  <a:moveTo>
                    <a:pt x="131" y="172"/>
                  </a:moveTo>
                  <a:cubicBezTo>
                    <a:pt x="150" y="164"/>
                    <a:pt x="171" y="161"/>
                    <a:pt x="191" y="158"/>
                  </a:cubicBezTo>
                  <a:cubicBezTo>
                    <a:pt x="191" y="160"/>
                    <a:pt x="191" y="162"/>
                    <a:pt x="190" y="164"/>
                  </a:cubicBezTo>
                  <a:cubicBezTo>
                    <a:pt x="190" y="165"/>
                    <a:pt x="188" y="166"/>
                    <a:pt x="187" y="166"/>
                  </a:cubicBezTo>
                  <a:cubicBezTo>
                    <a:pt x="179" y="168"/>
                    <a:pt x="170" y="169"/>
                    <a:pt x="162" y="171"/>
                  </a:cubicBezTo>
                  <a:cubicBezTo>
                    <a:pt x="161" y="171"/>
                    <a:pt x="160" y="171"/>
                    <a:pt x="160" y="172"/>
                  </a:cubicBezTo>
                  <a:cubicBezTo>
                    <a:pt x="160" y="173"/>
                    <a:pt x="160" y="173"/>
                    <a:pt x="160" y="173"/>
                  </a:cubicBezTo>
                  <a:cubicBezTo>
                    <a:pt x="170" y="171"/>
                    <a:pt x="180" y="169"/>
                    <a:pt x="191" y="167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88" y="169"/>
                    <a:pt x="186" y="170"/>
                    <a:pt x="183" y="170"/>
                  </a:cubicBezTo>
                  <a:cubicBezTo>
                    <a:pt x="153" y="178"/>
                    <a:pt x="123" y="185"/>
                    <a:pt x="93" y="192"/>
                  </a:cubicBezTo>
                  <a:cubicBezTo>
                    <a:pt x="91" y="192"/>
                    <a:pt x="89" y="192"/>
                    <a:pt x="87" y="193"/>
                  </a:cubicBezTo>
                  <a:cubicBezTo>
                    <a:pt x="87" y="193"/>
                    <a:pt x="86" y="193"/>
                    <a:pt x="85" y="193"/>
                  </a:cubicBezTo>
                  <a:cubicBezTo>
                    <a:pt x="83" y="193"/>
                    <a:pt x="83" y="192"/>
                    <a:pt x="82" y="190"/>
                  </a:cubicBezTo>
                  <a:cubicBezTo>
                    <a:pt x="101" y="185"/>
                    <a:pt x="120" y="184"/>
                    <a:pt x="139" y="177"/>
                  </a:cubicBezTo>
                  <a:cubicBezTo>
                    <a:pt x="131" y="179"/>
                    <a:pt x="123" y="180"/>
                    <a:pt x="115" y="182"/>
                  </a:cubicBezTo>
                  <a:cubicBezTo>
                    <a:pt x="104" y="184"/>
                    <a:pt x="93" y="186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1" y="187"/>
                    <a:pt x="80" y="186"/>
                    <a:pt x="80" y="186"/>
                  </a:cubicBezTo>
                  <a:cubicBezTo>
                    <a:pt x="80" y="183"/>
                    <a:pt x="81" y="180"/>
                    <a:pt x="82" y="177"/>
                  </a:cubicBezTo>
                  <a:cubicBezTo>
                    <a:pt x="82" y="177"/>
                    <a:pt x="83" y="176"/>
                    <a:pt x="83" y="176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4" y="176"/>
                    <a:pt x="84" y="176"/>
                    <a:pt x="85" y="176"/>
                  </a:cubicBezTo>
                  <a:cubicBezTo>
                    <a:pt x="87" y="176"/>
                    <a:pt x="89" y="175"/>
                    <a:pt x="91" y="175"/>
                  </a:cubicBezTo>
                  <a:cubicBezTo>
                    <a:pt x="93" y="174"/>
                    <a:pt x="94" y="173"/>
                    <a:pt x="97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101" y="173"/>
                    <a:pt x="103" y="173"/>
                    <a:pt x="104" y="175"/>
                  </a:cubicBezTo>
                  <a:cubicBezTo>
                    <a:pt x="98" y="176"/>
                    <a:pt x="92" y="177"/>
                    <a:pt x="86" y="178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117" y="176"/>
                    <a:pt x="146" y="171"/>
                    <a:pt x="176" y="165"/>
                  </a:cubicBezTo>
                  <a:cubicBezTo>
                    <a:pt x="176" y="165"/>
                    <a:pt x="176" y="164"/>
                    <a:pt x="176" y="164"/>
                  </a:cubicBezTo>
                  <a:cubicBezTo>
                    <a:pt x="161" y="166"/>
                    <a:pt x="146" y="169"/>
                    <a:pt x="131" y="172"/>
                  </a:cubicBezTo>
                  <a:moveTo>
                    <a:pt x="108" y="169"/>
                  </a:moveTo>
                  <a:cubicBezTo>
                    <a:pt x="104" y="165"/>
                    <a:pt x="104" y="159"/>
                    <a:pt x="104" y="154"/>
                  </a:cubicBezTo>
                  <a:cubicBezTo>
                    <a:pt x="105" y="159"/>
                    <a:pt x="107" y="164"/>
                    <a:pt x="108" y="169"/>
                  </a:cubicBezTo>
                  <a:moveTo>
                    <a:pt x="15" y="141"/>
                  </a:moveTo>
                  <a:cubicBezTo>
                    <a:pt x="17" y="141"/>
                    <a:pt x="19" y="139"/>
                    <a:pt x="20" y="137"/>
                  </a:cubicBezTo>
                  <a:cubicBezTo>
                    <a:pt x="24" y="140"/>
                    <a:pt x="27" y="144"/>
                    <a:pt x="30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6" y="146"/>
                    <a:pt x="23" y="145"/>
                    <a:pt x="19" y="142"/>
                  </a:cubicBezTo>
                  <a:cubicBezTo>
                    <a:pt x="19" y="144"/>
                    <a:pt x="19" y="145"/>
                    <a:pt x="20" y="145"/>
                  </a:cubicBezTo>
                  <a:cubicBezTo>
                    <a:pt x="21" y="146"/>
                    <a:pt x="22" y="147"/>
                    <a:pt x="24" y="147"/>
                  </a:cubicBezTo>
                  <a:cubicBezTo>
                    <a:pt x="36" y="153"/>
                    <a:pt x="43" y="164"/>
                    <a:pt x="52" y="174"/>
                  </a:cubicBezTo>
                  <a:cubicBezTo>
                    <a:pt x="59" y="183"/>
                    <a:pt x="67" y="192"/>
                    <a:pt x="75" y="201"/>
                  </a:cubicBezTo>
                  <a:cubicBezTo>
                    <a:pt x="77" y="204"/>
                    <a:pt x="79" y="205"/>
                    <a:pt x="82" y="205"/>
                  </a:cubicBezTo>
                  <a:cubicBezTo>
                    <a:pt x="83" y="205"/>
                    <a:pt x="84" y="204"/>
                    <a:pt x="85" y="204"/>
                  </a:cubicBezTo>
                  <a:cubicBezTo>
                    <a:pt x="93" y="202"/>
                    <a:pt x="101" y="200"/>
                    <a:pt x="108" y="198"/>
                  </a:cubicBezTo>
                  <a:cubicBezTo>
                    <a:pt x="108" y="198"/>
                    <a:pt x="109" y="198"/>
                    <a:pt x="109" y="198"/>
                  </a:cubicBezTo>
                  <a:cubicBezTo>
                    <a:pt x="110" y="198"/>
                    <a:pt x="111" y="199"/>
                    <a:pt x="111" y="199"/>
                  </a:cubicBezTo>
                  <a:cubicBezTo>
                    <a:pt x="113" y="199"/>
                    <a:pt x="114" y="200"/>
                    <a:pt x="116" y="201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5" y="199"/>
                    <a:pt x="114" y="198"/>
                    <a:pt x="113" y="197"/>
                  </a:cubicBezTo>
                  <a:cubicBezTo>
                    <a:pt x="129" y="194"/>
                    <a:pt x="144" y="190"/>
                    <a:pt x="159" y="186"/>
                  </a:cubicBezTo>
                  <a:cubicBezTo>
                    <a:pt x="159" y="187"/>
                    <a:pt x="159" y="187"/>
                    <a:pt x="159" y="187"/>
                  </a:cubicBezTo>
                  <a:cubicBezTo>
                    <a:pt x="155" y="188"/>
                    <a:pt x="152" y="190"/>
                    <a:pt x="148" y="191"/>
                  </a:cubicBezTo>
                  <a:cubicBezTo>
                    <a:pt x="140" y="194"/>
                    <a:pt x="132" y="197"/>
                    <a:pt x="124" y="200"/>
                  </a:cubicBezTo>
                  <a:cubicBezTo>
                    <a:pt x="123" y="201"/>
                    <a:pt x="122" y="202"/>
                    <a:pt x="121" y="202"/>
                  </a:cubicBezTo>
                  <a:cubicBezTo>
                    <a:pt x="120" y="202"/>
                    <a:pt x="119" y="203"/>
                    <a:pt x="118" y="203"/>
                  </a:cubicBezTo>
                  <a:cubicBezTo>
                    <a:pt x="117" y="203"/>
                    <a:pt x="117" y="203"/>
                    <a:pt x="117" y="203"/>
                  </a:cubicBezTo>
                  <a:cubicBezTo>
                    <a:pt x="116" y="203"/>
                    <a:pt x="116" y="202"/>
                    <a:pt x="115" y="202"/>
                  </a:cubicBezTo>
                  <a:cubicBezTo>
                    <a:pt x="113" y="202"/>
                    <a:pt x="112" y="203"/>
                    <a:pt x="111" y="205"/>
                  </a:cubicBezTo>
                  <a:cubicBezTo>
                    <a:pt x="107" y="212"/>
                    <a:pt x="106" y="219"/>
                    <a:pt x="108" y="227"/>
                  </a:cubicBezTo>
                  <a:cubicBezTo>
                    <a:pt x="106" y="227"/>
                    <a:pt x="105" y="226"/>
                    <a:pt x="104" y="226"/>
                  </a:cubicBezTo>
                  <a:cubicBezTo>
                    <a:pt x="89" y="215"/>
                    <a:pt x="74" y="205"/>
                    <a:pt x="59" y="194"/>
                  </a:cubicBezTo>
                  <a:cubicBezTo>
                    <a:pt x="49" y="188"/>
                    <a:pt x="40" y="181"/>
                    <a:pt x="30" y="174"/>
                  </a:cubicBezTo>
                  <a:cubicBezTo>
                    <a:pt x="25" y="170"/>
                    <a:pt x="19" y="167"/>
                    <a:pt x="14" y="163"/>
                  </a:cubicBezTo>
                  <a:cubicBezTo>
                    <a:pt x="12" y="161"/>
                    <a:pt x="9" y="159"/>
                    <a:pt x="9" y="157"/>
                  </a:cubicBezTo>
                  <a:cubicBezTo>
                    <a:pt x="7" y="152"/>
                    <a:pt x="7" y="147"/>
                    <a:pt x="10" y="142"/>
                  </a:cubicBezTo>
                  <a:cubicBezTo>
                    <a:pt x="10" y="141"/>
                    <a:pt x="12" y="140"/>
                    <a:pt x="12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4" y="141"/>
                    <a:pt x="14" y="141"/>
                    <a:pt x="15" y="141"/>
                  </a:cubicBezTo>
                  <a:moveTo>
                    <a:pt x="169" y="137"/>
                  </a:moveTo>
                  <a:cubicBezTo>
                    <a:pt x="181" y="130"/>
                    <a:pt x="195" y="127"/>
                    <a:pt x="208" y="124"/>
                  </a:cubicBezTo>
                  <a:cubicBezTo>
                    <a:pt x="208" y="128"/>
                    <a:pt x="207" y="130"/>
                    <a:pt x="203" y="130"/>
                  </a:cubicBezTo>
                  <a:cubicBezTo>
                    <a:pt x="197" y="131"/>
                    <a:pt x="191" y="133"/>
                    <a:pt x="185" y="134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91" y="134"/>
                    <a:pt x="197" y="133"/>
                    <a:pt x="203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4" y="132"/>
                    <a:pt x="205" y="132"/>
                    <a:pt x="207" y="133"/>
                  </a:cubicBezTo>
                  <a:cubicBezTo>
                    <a:pt x="206" y="134"/>
                    <a:pt x="205" y="135"/>
                    <a:pt x="204" y="135"/>
                  </a:cubicBezTo>
                  <a:cubicBezTo>
                    <a:pt x="183" y="140"/>
                    <a:pt x="162" y="145"/>
                    <a:pt x="141" y="151"/>
                  </a:cubicBezTo>
                  <a:cubicBezTo>
                    <a:pt x="140" y="151"/>
                    <a:pt x="138" y="151"/>
                    <a:pt x="137" y="152"/>
                  </a:cubicBezTo>
                  <a:cubicBezTo>
                    <a:pt x="137" y="152"/>
                    <a:pt x="137" y="153"/>
                    <a:pt x="137" y="153"/>
                  </a:cubicBezTo>
                  <a:cubicBezTo>
                    <a:pt x="160" y="148"/>
                    <a:pt x="183" y="142"/>
                    <a:pt x="206" y="136"/>
                  </a:cubicBezTo>
                  <a:cubicBezTo>
                    <a:pt x="206" y="137"/>
                    <a:pt x="206" y="137"/>
                    <a:pt x="207" y="138"/>
                  </a:cubicBezTo>
                  <a:cubicBezTo>
                    <a:pt x="205" y="138"/>
                    <a:pt x="204" y="139"/>
                    <a:pt x="203" y="139"/>
                  </a:cubicBezTo>
                  <a:cubicBezTo>
                    <a:pt x="174" y="147"/>
                    <a:pt x="145" y="155"/>
                    <a:pt x="116" y="163"/>
                  </a:cubicBezTo>
                  <a:cubicBezTo>
                    <a:pt x="114" y="163"/>
                    <a:pt x="113" y="164"/>
                    <a:pt x="112" y="164"/>
                  </a:cubicBezTo>
                  <a:cubicBezTo>
                    <a:pt x="110" y="164"/>
                    <a:pt x="109" y="162"/>
                    <a:pt x="109" y="158"/>
                  </a:cubicBezTo>
                  <a:cubicBezTo>
                    <a:pt x="109" y="156"/>
                    <a:pt x="108" y="155"/>
                    <a:pt x="108" y="154"/>
                  </a:cubicBezTo>
                  <a:cubicBezTo>
                    <a:pt x="108" y="149"/>
                    <a:pt x="109" y="148"/>
                    <a:pt x="114" y="147"/>
                  </a:cubicBezTo>
                  <a:cubicBezTo>
                    <a:pt x="121" y="145"/>
                    <a:pt x="129" y="143"/>
                    <a:pt x="136" y="141"/>
                  </a:cubicBezTo>
                  <a:cubicBezTo>
                    <a:pt x="137" y="141"/>
                    <a:pt x="137" y="141"/>
                    <a:pt x="138" y="141"/>
                  </a:cubicBezTo>
                  <a:cubicBezTo>
                    <a:pt x="140" y="141"/>
                    <a:pt x="142" y="142"/>
                    <a:pt x="143" y="142"/>
                  </a:cubicBezTo>
                  <a:cubicBezTo>
                    <a:pt x="143" y="142"/>
                    <a:pt x="143" y="143"/>
                    <a:pt x="143" y="143"/>
                  </a:cubicBezTo>
                  <a:cubicBezTo>
                    <a:pt x="133" y="146"/>
                    <a:pt x="122" y="149"/>
                    <a:pt x="111" y="152"/>
                  </a:cubicBezTo>
                  <a:cubicBezTo>
                    <a:pt x="111" y="152"/>
                    <a:pt x="112" y="153"/>
                    <a:pt x="112" y="153"/>
                  </a:cubicBezTo>
                  <a:cubicBezTo>
                    <a:pt x="134" y="147"/>
                    <a:pt x="155" y="142"/>
                    <a:pt x="177" y="136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4" y="135"/>
                    <a:pt x="172" y="136"/>
                    <a:pt x="169" y="137"/>
                  </a:cubicBezTo>
                  <a:moveTo>
                    <a:pt x="74" y="193"/>
                  </a:moveTo>
                  <a:cubicBezTo>
                    <a:pt x="70" y="189"/>
                    <a:pt x="67" y="185"/>
                    <a:pt x="63" y="181"/>
                  </a:cubicBezTo>
                  <a:cubicBezTo>
                    <a:pt x="56" y="172"/>
                    <a:pt x="49" y="163"/>
                    <a:pt x="42" y="155"/>
                  </a:cubicBezTo>
                  <a:cubicBezTo>
                    <a:pt x="36" y="148"/>
                    <a:pt x="30" y="141"/>
                    <a:pt x="24" y="134"/>
                  </a:cubicBezTo>
                  <a:cubicBezTo>
                    <a:pt x="20" y="129"/>
                    <a:pt x="16" y="125"/>
                    <a:pt x="13" y="120"/>
                  </a:cubicBezTo>
                  <a:cubicBezTo>
                    <a:pt x="10" y="115"/>
                    <a:pt x="11" y="110"/>
                    <a:pt x="12" y="105"/>
                  </a:cubicBezTo>
                  <a:cubicBezTo>
                    <a:pt x="25" y="115"/>
                    <a:pt x="38" y="123"/>
                    <a:pt x="49" y="133"/>
                  </a:cubicBezTo>
                  <a:cubicBezTo>
                    <a:pt x="61" y="144"/>
                    <a:pt x="70" y="156"/>
                    <a:pt x="81" y="167"/>
                  </a:cubicBezTo>
                  <a:cubicBezTo>
                    <a:pt x="81" y="166"/>
                    <a:pt x="82" y="166"/>
                    <a:pt x="83" y="165"/>
                  </a:cubicBezTo>
                  <a:cubicBezTo>
                    <a:pt x="77" y="159"/>
                    <a:pt x="72" y="153"/>
                    <a:pt x="67" y="147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75" y="152"/>
                    <a:pt x="83" y="159"/>
                    <a:pt x="91" y="165"/>
                  </a:cubicBezTo>
                  <a:cubicBezTo>
                    <a:pt x="87" y="166"/>
                    <a:pt x="84" y="167"/>
                    <a:pt x="81" y="168"/>
                  </a:cubicBezTo>
                  <a:cubicBezTo>
                    <a:pt x="80" y="168"/>
                    <a:pt x="79" y="169"/>
                    <a:pt x="78" y="170"/>
                  </a:cubicBezTo>
                  <a:cubicBezTo>
                    <a:pt x="72" y="176"/>
                    <a:pt x="71" y="183"/>
                    <a:pt x="73" y="191"/>
                  </a:cubicBezTo>
                  <a:cubicBezTo>
                    <a:pt x="73" y="191"/>
                    <a:pt x="74" y="192"/>
                    <a:pt x="74" y="193"/>
                  </a:cubicBezTo>
                  <a:moveTo>
                    <a:pt x="153" y="131"/>
                  </a:moveTo>
                  <a:cubicBezTo>
                    <a:pt x="152" y="131"/>
                    <a:pt x="151" y="130"/>
                    <a:pt x="150" y="128"/>
                  </a:cubicBezTo>
                  <a:cubicBezTo>
                    <a:pt x="149" y="125"/>
                    <a:pt x="150" y="123"/>
                    <a:pt x="153" y="122"/>
                  </a:cubicBezTo>
                  <a:cubicBezTo>
                    <a:pt x="182" y="112"/>
                    <a:pt x="210" y="102"/>
                    <a:pt x="238" y="92"/>
                  </a:cubicBezTo>
                  <a:cubicBezTo>
                    <a:pt x="239" y="92"/>
                    <a:pt x="239" y="92"/>
                    <a:pt x="241" y="92"/>
                  </a:cubicBezTo>
                  <a:cubicBezTo>
                    <a:pt x="237" y="97"/>
                    <a:pt x="236" y="102"/>
                    <a:pt x="230" y="104"/>
                  </a:cubicBezTo>
                  <a:cubicBezTo>
                    <a:pt x="205" y="113"/>
                    <a:pt x="181" y="122"/>
                    <a:pt x="156" y="131"/>
                  </a:cubicBezTo>
                  <a:cubicBezTo>
                    <a:pt x="155" y="131"/>
                    <a:pt x="154" y="131"/>
                    <a:pt x="153" y="131"/>
                  </a:cubicBezTo>
                  <a:moveTo>
                    <a:pt x="100" y="165"/>
                  </a:moveTo>
                  <a:cubicBezTo>
                    <a:pt x="97" y="163"/>
                    <a:pt x="95" y="162"/>
                    <a:pt x="93" y="160"/>
                  </a:cubicBezTo>
                  <a:cubicBezTo>
                    <a:pt x="80" y="150"/>
                    <a:pt x="68" y="141"/>
                    <a:pt x="55" y="131"/>
                  </a:cubicBezTo>
                  <a:cubicBezTo>
                    <a:pt x="42" y="121"/>
                    <a:pt x="29" y="111"/>
                    <a:pt x="15" y="100"/>
                  </a:cubicBezTo>
                  <a:cubicBezTo>
                    <a:pt x="9" y="96"/>
                    <a:pt x="9" y="89"/>
                    <a:pt x="10" y="83"/>
                  </a:cubicBezTo>
                  <a:cubicBezTo>
                    <a:pt x="10" y="80"/>
                    <a:pt x="12" y="76"/>
                    <a:pt x="14" y="73"/>
                  </a:cubicBezTo>
                  <a:cubicBezTo>
                    <a:pt x="14" y="79"/>
                    <a:pt x="19" y="80"/>
                    <a:pt x="23" y="83"/>
                  </a:cubicBezTo>
                  <a:cubicBezTo>
                    <a:pt x="30" y="87"/>
                    <a:pt x="37" y="93"/>
                    <a:pt x="44" y="98"/>
                  </a:cubicBezTo>
                  <a:cubicBezTo>
                    <a:pt x="60" y="109"/>
                    <a:pt x="77" y="121"/>
                    <a:pt x="93" y="133"/>
                  </a:cubicBezTo>
                  <a:cubicBezTo>
                    <a:pt x="95" y="134"/>
                    <a:pt x="97" y="135"/>
                    <a:pt x="99" y="136"/>
                  </a:cubicBezTo>
                  <a:cubicBezTo>
                    <a:pt x="83" y="121"/>
                    <a:pt x="65" y="108"/>
                    <a:pt x="48" y="95"/>
                  </a:cubicBezTo>
                  <a:cubicBezTo>
                    <a:pt x="73" y="107"/>
                    <a:pt x="98" y="120"/>
                    <a:pt x="124" y="133"/>
                  </a:cubicBezTo>
                  <a:cubicBezTo>
                    <a:pt x="117" y="135"/>
                    <a:pt x="111" y="136"/>
                    <a:pt x="106" y="137"/>
                  </a:cubicBezTo>
                  <a:cubicBezTo>
                    <a:pt x="104" y="138"/>
                    <a:pt x="102" y="139"/>
                    <a:pt x="101" y="141"/>
                  </a:cubicBezTo>
                  <a:cubicBezTo>
                    <a:pt x="97" y="147"/>
                    <a:pt x="97" y="154"/>
                    <a:pt x="100" y="165"/>
                  </a:cubicBezTo>
                  <a:moveTo>
                    <a:pt x="126" y="103"/>
                  </a:moveTo>
                  <a:cubicBezTo>
                    <a:pt x="125" y="99"/>
                    <a:pt x="125" y="95"/>
                    <a:pt x="128" y="92"/>
                  </a:cubicBezTo>
                  <a:cubicBezTo>
                    <a:pt x="128" y="91"/>
                    <a:pt x="130" y="90"/>
                    <a:pt x="131" y="90"/>
                  </a:cubicBezTo>
                  <a:cubicBezTo>
                    <a:pt x="155" y="84"/>
                    <a:pt x="180" y="77"/>
                    <a:pt x="204" y="71"/>
                  </a:cubicBezTo>
                  <a:cubicBezTo>
                    <a:pt x="211" y="69"/>
                    <a:pt x="219" y="67"/>
                    <a:pt x="227" y="65"/>
                  </a:cubicBezTo>
                  <a:cubicBezTo>
                    <a:pt x="226" y="68"/>
                    <a:pt x="225" y="70"/>
                    <a:pt x="221" y="70"/>
                  </a:cubicBezTo>
                  <a:cubicBezTo>
                    <a:pt x="195" y="76"/>
                    <a:pt x="168" y="82"/>
                    <a:pt x="141" y="88"/>
                  </a:cubicBezTo>
                  <a:cubicBezTo>
                    <a:pt x="141" y="89"/>
                    <a:pt x="141" y="90"/>
                    <a:pt x="141" y="90"/>
                  </a:cubicBezTo>
                  <a:cubicBezTo>
                    <a:pt x="169" y="84"/>
                    <a:pt x="197" y="78"/>
                    <a:pt x="225" y="71"/>
                  </a:cubicBezTo>
                  <a:cubicBezTo>
                    <a:pt x="225" y="75"/>
                    <a:pt x="226" y="78"/>
                    <a:pt x="226" y="82"/>
                  </a:cubicBezTo>
                  <a:cubicBezTo>
                    <a:pt x="193" y="90"/>
                    <a:pt x="159" y="98"/>
                    <a:pt x="126" y="106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36" y="103"/>
                    <a:pt x="146" y="100"/>
                    <a:pt x="156" y="97"/>
                  </a:cubicBezTo>
                  <a:cubicBezTo>
                    <a:pt x="156" y="97"/>
                    <a:pt x="155" y="97"/>
                    <a:pt x="155" y="96"/>
                  </a:cubicBezTo>
                  <a:cubicBezTo>
                    <a:pt x="146" y="99"/>
                    <a:pt x="136" y="101"/>
                    <a:pt x="126" y="103"/>
                  </a:cubicBezTo>
                  <a:moveTo>
                    <a:pt x="142" y="136"/>
                  </a:moveTo>
                  <a:cubicBezTo>
                    <a:pt x="136" y="133"/>
                    <a:pt x="130" y="130"/>
                    <a:pt x="124" y="127"/>
                  </a:cubicBezTo>
                  <a:cubicBezTo>
                    <a:pt x="113" y="121"/>
                    <a:pt x="102" y="116"/>
                    <a:pt x="91" y="110"/>
                  </a:cubicBezTo>
                  <a:cubicBezTo>
                    <a:pt x="80" y="105"/>
                    <a:pt x="70" y="100"/>
                    <a:pt x="60" y="95"/>
                  </a:cubicBezTo>
                  <a:cubicBezTo>
                    <a:pt x="52" y="91"/>
                    <a:pt x="44" y="87"/>
                    <a:pt x="36" y="83"/>
                  </a:cubicBezTo>
                  <a:cubicBezTo>
                    <a:pt x="32" y="81"/>
                    <a:pt x="27" y="79"/>
                    <a:pt x="22" y="76"/>
                  </a:cubicBezTo>
                  <a:cubicBezTo>
                    <a:pt x="19" y="74"/>
                    <a:pt x="17" y="65"/>
                    <a:pt x="21" y="63"/>
                  </a:cubicBezTo>
                  <a:cubicBezTo>
                    <a:pt x="24" y="61"/>
                    <a:pt x="28" y="62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5" y="61"/>
                    <a:pt x="39" y="64"/>
                    <a:pt x="42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5"/>
                    <a:pt x="33" y="63"/>
                    <a:pt x="29" y="61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1" y="63"/>
                    <a:pt x="33" y="65"/>
                    <a:pt x="35" y="66"/>
                  </a:cubicBezTo>
                  <a:cubicBezTo>
                    <a:pt x="60" y="76"/>
                    <a:pt x="81" y="93"/>
                    <a:pt x="103" y="108"/>
                  </a:cubicBezTo>
                  <a:cubicBezTo>
                    <a:pt x="109" y="111"/>
                    <a:pt x="114" y="115"/>
                    <a:pt x="119" y="119"/>
                  </a:cubicBezTo>
                  <a:cubicBezTo>
                    <a:pt x="120" y="119"/>
                    <a:pt x="121" y="119"/>
                    <a:pt x="122" y="119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8" y="118"/>
                    <a:pt x="134" y="117"/>
                    <a:pt x="139" y="116"/>
                  </a:cubicBezTo>
                  <a:cubicBezTo>
                    <a:pt x="153" y="112"/>
                    <a:pt x="167" y="108"/>
                    <a:pt x="181" y="104"/>
                  </a:cubicBezTo>
                  <a:cubicBezTo>
                    <a:pt x="184" y="103"/>
                    <a:pt x="187" y="102"/>
                    <a:pt x="191" y="102"/>
                  </a:cubicBezTo>
                  <a:cubicBezTo>
                    <a:pt x="184" y="104"/>
                    <a:pt x="178" y="106"/>
                    <a:pt x="171" y="108"/>
                  </a:cubicBezTo>
                  <a:cubicBezTo>
                    <a:pt x="165" y="111"/>
                    <a:pt x="158" y="113"/>
                    <a:pt x="151" y="115"/>
                  </a:cubicBezTo>
                  <a:cubicBezTo>
                    <a:pt x="143" y="117"/>
                    <a:pt x="139" y="125"/>
                    <a:pt x="142" y="133"/>
                  </a:cubicBezTo>
                  <a:cubicBezTo>
                    <a:pt x="142" y="134"/>
                    <a:pt x="142" y="134"/>
                    <a:pt x="142" y="136"/>
                  </a:cubicBezTo>
                  <a:moveTo>
                    <a:pt x="119" y="113"/>
                  </a:moveTo>
                  <a:cubicBezTo>
                    <a:pt x="114" y="109"/>
                    <a:pt x="110" y="107"/>
                    <a:pt x="106" y="104"/>
                  </a:cubicBezTo>
                  <a:cubicBezTo>
                    <a:pt x="94" y="96"/>
                    <a:pt x="82" y="88"/>
                    <a:pt x="69" y="80"/>
                  </a:cubicBezTo>
                  <a:cubicBezTo>
                    <a:pt x="57" y="71"/>
                    <a:pt x="45" y="63"/>
                    <a:pt x="32" y="54"/>
                  </a:cubicBezTo>
                  <a:cubicBezTo>
                    <a:pt x="29" y="53"/>
                    <a:pt x="27" y="51"/>
                    <a:pt x="24" y="49"/>
                  </a:cubicBezTo>
                  <a:cubicBezTo>
                    <a:pt x="23" y="48"/>
                    <a:pt x="22" y="47"/>
                    <a:pt x="22" y="46"/>
                  </a:cubicBezTo>
                  <a:cubicBezTo>
                    <a:pt x="20" y="40"/>
                    <a:pt x="19" y="33"/>
                    <a:pt x="23" y="26"/>
                  </a:cubicBezTo>
                  <a:cubicBezTo>
                    <a:pt x="24" y="25"/>
                    <a:pt x="25" y="24"/>
                    <a:pt x="26" y="24"/>
                  </a:cubicBezTo>
                  <a:cubicBezTo>
                    <a:pt x="42" y="20"/>
                    <a:pt x="58" y="17"/>
                    <a:pt x="74" y="14"/>
                  </a:cubicBezTo>
                  <a:cubicBezTo>
                    <a:pt x="88" y="11"/>
                    <a:pt x="103" y="8"/>
                    <a:pt x="117" y="5"/>
                  </a:cubicBezTo>
                  <a:cubicBezTo>
                    <a:pt x="119" y="5"/>
                    <a:pt x="121" y="5"/>
                    <a:pt x="123" y="5"/>
                  </a:cubicBezTo>
                  <a:cubicBezTo>
                    <a:pt x="125" y="5"/>
                    <a:pt x="128" y="5"/>
                    <a:pt x="131" y="7"/>
                  </a:cubicBezTo>
                  <a:cubicBezTo>
                    <a:pt x="164" y="23"/>
                    <a:pt x="197" y="39"/>
                    <a:pt x="230" y="55"/>
                  </a:cubicBezTo>
                  <a:cubicBezTo>
                    <a:pt x="230" y="55"/>
                    <a:pt x="231" y="55"/>
                    <a:pt x="232" y="56"/>
                  </a:cubicBezTo>
                  <a:cubicBezTo>
                    <a:pt x="213" y="61"/>
                    <a:pt x="195" y="65"/>
                    <a:pt x="177" y="70"/>
                  </a:cubicBezTo>
                  <a:cubicBezTo>
                    <a:pt x="160" y="74"/>
                    <a:pt x="143" y="78"/>
                    <a:pt x="126" y="82"/>
                  </a:cubicBezTo>
                  <a:cubicBezTo>
                    <a:pt x="125" y="83"/>
                    <a:pt x="123" y="83"/>
                    <a:pt x="123" y="84"/>
                  </a:cubicBezTo>
                  <a:cubicBezTo>
                    <a:pt x="117" y="92"/>
                    <a:pt x="114" y="100"/>
                    <a:pt x="118" y="110"/>
                  </a:cubicBezTo>
                  <a:cubicBezTo>
                    <a:pt x="118" y="110"/>
                    <a:pt x="119" y="111"/>
                    <a:pt x="119" y="113"/>
                  </a:cubicBezTo>
                  <a:moveTo>
                    <a:pt x="124" y="0"/>
                  </a:moveTo>
                  <a:cubicBezTo>
                    <a:pt x="123" y="0"/>
                    <a:pt x="123" y="0"/>
                    <a:pt x="122" y="0"/>
                  </a:cubicBezTo>
                  <a:cubicBezTo>
                    <a:pt x="115" y="2"/>
                    <a:pt x="107" y="3"/>
                    <a:pt x="99" y="5"/>
                  </a:cubicBezTo>
                  <a:cubicBezTo>
                    <a:pt x="75" y="10"/>
                    <a:pt x="52" y="14"/>
                    <a:pt x="28" y="18"/>
                  </a:cubicBezTo>
                  <a:cubicBezTo>
                    <a:pt x="22" y="20"/>
                    <a:pt x="19" y="23"/>
                    <a:pt x="17" y="28"/>
                  </a:cubicBezTo>
                  <a:cubicBezTo>
                    <a:pt x="14" y="34"/>
                    <a:pt x="15" y="40"/>
                    <a:pt x="16" y="46"/>
                  </a:cubicBezTo>
                  <a:cubicBezTo>
                    <a:pt x="17" y="50"/>
                    <a:pt x="21" y="52"/>
                    <a:pt x="24" y="54"/>
                  </a:cubicBezTo>
                  <a:cubicBezTo>
                    <a:pt x="24" y="54"/>
                    <a:pt x="25" y="54"/>
                    <a:pt x="25" y="55"/>
                  </a:cubicBezTo>
                  <a:cubicBezTo>
                    <a:pt x="24" y="56"/>
                    <a:pt x="23" y="56"/>
                    <a:pt x="22" y="57"/>
                  </a:cubicBezTo>
                  <a:cubicBezTo>
                    <a:pt x="20" y="57"/>
                    <a:pt x="18" y="57"/>
                    <a:pt x="17" y="58"/>
                  </a:cubicBezTo>
                  <a:cubicBezTo>
                    <a:pt x="16" y="60"/>
                    <a:pt x="15" y="63"/>
                    <a:pt x="14" y="66"/>
                  </a:cubicBezTo>
                  <a:cubicBezTo>
                    <a:pt x="13" y="67"/>
                    <a:pt x="13" y="68"/>
                    <a:pt x="12" y="69"/>
                  </a:cubicBezTo>
                  <a:cubicBezTo>
                    <a:pt x="10" y="70"/>
                    <a:pt x="8" y="71"/>
                    <a:pt x="7" y="73"/>
                  </a:cubicBezTo>
                  <a:cubicBezTo>
                    <a:pt x="4" y="78"/>
                    <a:pt x="2" y="84"/>
                    <a:pt x="4" y="90"/>
                  </a:cubicBezTo>
                  <a:cubicBezTo>
                    <a:pt x="6" y="96"/>
                    <a:pt x="7" y="102"/>
                    <a:pt x="6" y="108"/>
                  </a:cubicBezTo>
                  <a:cubicBezTo>
                    <a:pt x="4" y="117"/>
                    <a:pt x="8" y="124"/>
                    <a:pt x="14" y="130"/>
                  </a:cubicBezTo>
                  <a:cubicBezTo>
                    <a:pt x="15" y="131"/>
                    <a:pt x="15" y="133"/>
                    <a:pt x="15" y="133"/>
                  </a:cubicBezTo>
                  <a:cubicBezTo>
                    <a:pt x="14" y="134"/>
                    <a:pt x="12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0" y="135"/>
                    <a:pt x="9" y="135"/>
                    <a:pt x="9" y="135"/>
                  </a:cubicBezTo>
                  <a:cubicBezTo>
                    <a:pt x="6" y="135"/>
                    <a:pt x="5" y="137"/>
                    <a:pt x="4" y="139"/>
                  </a:cubicBezTo>
                  <a:cubicBezTo>
                    <a:pt x="1" y="146"/>
                    <a:pt x="0" y="154"/>
                    <a:pt x="3" y="161"/>
                  </a:cubicBezTo>
                  <a:cubicBezTo>
                    <a:pt x="3" y="163"/>
                    <a:pt x="5" y="165"/>
                    <a:pt x="6" y="166"/>
                  </a:cubicBezTo>
                  <a:cubicBezTo>
                    <a:pt x="19" y="175"/>
                    <a:pt x="31" y="183"/>
                    <a:pt x="43" y="192"/>
                  </a:cubicBezTo>
                  <a:cubicBezTo>
                    <a:pt x="66" y="208"/>
                    <a:pt x="88" y="223"/>
                    <a:pt x="110" y="239"/>
                  </a:cubicBezTo>
                  <a:cubicBezTo>
                    <a:pt x="112" y="240"/>
                    <a:pt x="114" y="240"/>
                    <a:pt x="115" y="240"/>
                  </a:cubicBezTo>
                  <a:cubicBezTo>
                    <a:pt x="116" y="240"/>
                    <a:pt x="117" y="240"/>
                    <a:pt x="119" y="240"/>
                  </a:cubicBezTo>
                  <a:cubicBezTo>
                    <a:pt x="126" y="237"/>
                    <a:pt x="133" y="234"/>
                    <a:pt x="140" y="231"/>
                  </a:cubicBezTo>
                  <a:cubicBezTo>
                    <a:pt x="165" y="220"/>
                    <a:pt x="191" y="210"/>
                    <a:pt x="216" y="199"/>
                  </a:cubicBezTo>
                  <a:cubicBezTo>
                    <a:pt x="220" y="197"/>
                    <a:pt x="221" y="195"/>
                    <a:pt x="217" y="192"/>
                  </a:cubicBezTo>
                  <a:cubicBezTo>
                    <a:pt x="215" y="190"/>
                    <a:pt x="212" y="189"/>
                    <a:pt x="210" y="187"/>
                  </a:cubicBezTo>
                  <a:cubicBezTo>
                    <a:pt x="207" y="185"/>
                    <a:pt x="207" y="182"/>
                    <a:pt x="209" y="179"/>
                  </a:cubicBezTo>
                  <a:cubicBezTo>
                    <a:pt x="212" y="176"/>
                    <a:pt x="215" y="173"/>
                    <a:pt x="218" y="170"/>
                  </a:cubicBezTo>
                  <a:cubicBezTo>
                    <a:pt x="218" y="169"/>
                    <a:pt x="218" y="166"/>
                    <a:pt x="217" y="165"/>
                  </a:cubicBezTo>
                  <a:cubicBezTo>
                    <a:pt x="216" y="164"/>
                    <a:pt x="214" y="164"/>
                    <a:pt x="212" y="163"/>
                  </a:cubicBezTo>
                  <a:cubicBezTo>
                    <a:pt x="208" y="161"/>
                    <a:pt x="203" y="159"/>
                    <a:pt x="197" y="156"/>
                  </a:cubicBezTo>
                  <a:cubicBezTo>
                    <a:pt x="199" y="155"/>
                    <a:pt x="200" y="154"/>
                    <a:pt x="201" y="153"/>
                  </a:cubicBezTo>
                  <a:cubicBezTo>
                    <a:pt x="202" y="153"/>
                    <a:pt x="203" y="152"/>
                    <a:pt x="204" y="151"/>
                  </a:cubicBezTo>
                  <a:cubicBezTo>
                    <a:pt x="205" y="151"/>
                    <a:pt x="205" y="150"/>
                    <a:pt x="206" y="149"/>
                  </a:cubicBezTo>
                  <a:cubicBezTo>
                    <a:pt x="211" y="148"/>
                    <a:pt x="216" y="147"/>
                    <a:pt x="220" y="145"/>
                  </a:cubicBezTo>
                  <a:cubicBezTo>
                    <a:pt x="221" y="145"/>
                    <a:pt x="222" y="144"/>
                    <a:pt x="222" y="143"/>
                  </a:cubicBezTo>
                  <a:cubicBezTo>
                    <a:pt x="222" y="142"/>
                    <a:pt x="222" y="141"/>
                    <a:pt x="221" y="140"/>
                  </a:cubicBezTo>
                  <a:cubicBezTo>
                    <a:pt x="219" y="139"/>
                    <a:pt x="218" y="138"/>
                    <a:pt x="216" y="137"/>
                  </a:cubicBezTo>
                  <a:cubicBezTo>
                    <a:pt x="211" y="134"/>
                    <a:pt x="210" y="132"/>
                    <a:pt x="212" y="127"/>
                  </a:cubicBezTo>
                  <a:cubicBezTo>
                    <a:pt x="212" y="126"/>
                    <a:pt x="213" y="125"/>
                    <a:pt x="213" y="124"/>
                  </a:cubicBezTo>
                  <a:cubicBezTo>
                    <a:pt x="215" y="118"/>
                    <a:pt x="222" y="117"/>
                    <a:pt x="226" y="114"/>
                  </a:cubicBezTo>
                  <a:cubicBezTo>
                    <a:pt x="231" y="111"/>
                    <a:pt x="237" y="110"/>
                    <a:pt x="242" y="108"/>
                  </a:cubicBezTo>
                  <a:cubicBezTo>
                    <a:pt x="243" y="108"/>
                    <a:pt x="245" y="107"/>
                    <a:pt x="245" y="106"/>
                  </a:cubicBezTo>
                  <a:cubicBezTo>
                    <a:pt x="245" y="105"/>
                    <a:pt x="244" y="104"/>
                    <a:pt x="243" y="104"/>
                  </a:cubicBezTo>
                  <a:cubicBezTo>
                    <a:pt x="242" y="103"/>
                    <a:pt x="241" y="102"/>
                    <a:pt x="240" y="102"/>
                  </a:cubicBezTo>
                  <a:cubicBezTo>
                    <a:pt x="242" y="97"/>
                    <a:pt x="243" y="93"/>
                    <a:pt x="244" y="89"/>
                  </a:cubicBezTo>
                  <a:cubicBezTo>
                    <a:pt x="244" y="89"/>
                    <a:pt x="244" y="88"/>
                    <a:pt x="245" y="88"/>
                  </a:cubicBezTo>
                  <a:cubicBezTo>
                    <a:pt x="248" y="86"/>
                    <a:pt x="248" y="84"/>
                    <a:pt x="245" y="82"/>
                  </a:cubicBezTo>
                  <a:cubicBezTo>
                    <a:pt x="241" y="81"/>
                    <a:pt x="237" y="79"/>
                    <a:pt x="233" y="78"/>
                  </a:cubicBezTo>
                  <a:cubicBezTo>
                    <a:pt x="231" y="77"/>
                    <a:pt x="230" y="75"/>
                    <a:pt x="230" y="73"/>
                  </a:cubicBezTo>
                  <a:cubicBezTo>
                    <a:pt x="230" y="68"/>
                    <a:pt x="233" y="65"/>
                    <a:pt x="237" y="62"/>
                  </a:cubicBezTo>
                  <a:cubicBezTo>
                    <a:pt x="242" y="58"/>
                    <a:pt x="242" y="56"/>
                    <a:pt x="236" y="53"/>
                  </a:cubicBezTo>
                  <a:cubicBezTo>
                    <a:pt x="234" y="52"/>
                    <a:pt x="233" y="52"/>
                    <a:pt x="232" y="51"/>
                  </a:cubicBezTo>
                  <a:cubicBezTo>
                    <a:pt x="197" y="34"/>
                    <a:pt x="162" y="18"/>
                    <a:pt x="128" y="1"/>
                  </a:cubicBezTo>
                  <a:cubicBezTo>
                    <a:pt x="127" y="1"/>
                    <a:pt x="125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34"/>
            <p:cNvSpPr>
              <a:spLocks/>
            </p:cNvSpPr>
            <p:nvPr userDrawn="1"/>
          </p:nvSpPr>
          <p:spPr bwMode="auto">
            <a:xfrm>
              <a:off x="6018213" y="4324350"/>
              <a:ext cx="231775" cy="136525"/>
            </a:xfrm>
            <a:custGeom>
              <a:avLst/>
              <a:gdLst>
                <a:gd name="T0" fmla="*/ 0 w 95"/>
                <a:gd name="T1" fmla="*/ 0 h 56"/>
                <a:gd name="T2" fmla="*/ 95 w 95"/>
                <a:gd name="T3" fmla="*/ 56 h 56"/>
                <a:gd name="T4" fmla="*/ 0 w 95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6">
                  <a:moveTo>
                    <a:pt x="0" y="0"/>
                  </a:moveTo>
                  <a:cubicBezTo>
                    <a:pt x="31" y="19"/>
                    <a:pt x="63" y="39"/>
                    <a:pt x="95" y="56"/>
                  </a:cubicBezTo>
                  <a:cubicBezTo>
                    <a:pt x="93" y="52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35"/>
            <p:cNvSpPr>
              <a:spLocks/>
            </p:cNvSpPr>
            <p:nvPr userDrawn="1"/>
          </p:nvSpPr>
          <p:spPr bwMode="auto">
            <a:xfrm>
              <a:off x="6270625" y="4456113"/>
              <a:ext cx="190500" cy="46038"/>
            </a:xfrm>
            <a:custGeom>
              <a:avLst/>
              <a:gdLst>
                <a:gd name="T0" fmla="*/ 77 w 78"/>
                <a:gd name="T1" fmla="*/ 0 h 19"/>
                <a:gd name="T2" fmla="*/ 0 w 78"/>
                <a:gd name="T3" fmla="*/ 17 h 19"/>
                <a:gd name="T4" fmla="*/ 1 w 78"/>
                <a:gd name="T5" fmla="*/ 19 h 19"/>
                <a:gd name="T6" fmla="*/ 78 w 78"/>
                <a:gd name="T7" fmla="*/ 2 h 19"/>
                <a:gd name="T8" fmla="*/ 77 w 7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">
                  <a:moveTo>
                    <a:pt x="77" y="0"/>
                  </a:moveTo>
                  <a:cubicBezTo>
                    <a:pt x="52" y="5"/>
                    <a:pt x="26" y="11"/>
                    <a:pt x="0" y="17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26" y="13"/>
                    <a:pt x="52" y="7"/>
                    <a:pt x="78" y="2"/>
                  </a:cubicBezTo>
                  <a:cubicBezTo>
                    <a:pt x="77" y="1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36"/>
            <p:cNvSpPr>
              <a:spLocks/>
            </p:cNvSpPr>
            <p:nvPr userDrawn="1"/>
          </p:nvSpPr>
          <p:spPr bwMode="auto">
            <a:xfrm>
              <a:off x="6281738" y="4730750"/>
              <a:ext cx="153988" cy="63500"/>
            </a:xfrm>
            <a:custGeom>
              <a:avLst/>
              <a:gdLst>
                <a:gd name="T0" fmla="*/ 62 w 63"/>
                <a:gd name="T1" fmla="*/ 0 h 26"/>
                <a:gd name="T2" fmla="*/ 0 w 63"/>
                <a:gd name="T3" fmla="*/ 25 h 26"/>
                <a:gd name="T4" fmla="*/ 0 w 63"/>
                <a:gd name="T5" fmla="*/ 26 h 26"/>
                <a:gd name="T6" fmla="*/ 63 w 63"/>
                <a:gd name="T7" fmla="*/ 1 h 26"/>
                <a:gd name="T8" fmla="*/ 62 w 6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">
                  <a:moveTo>
                    <a:pt x="62" y="0"/>
                  </a:moveTo>
                  <a:cubicBezTo>
                    <a:pt x="41" y="8"/>
                    <a:pt x="21" y="17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21" y="18"/>
                    <a:pt x="42" y="10"/>
                    <a:pt x="63" y="1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37"/>
            <p:cNvSpPr>
              <a:spLocks/>
            </p:cNvSpPr>
            <p:nvPr userDrawn="1"/>
          </p:nvSpPr>
          <p:spPr bwMode="auto">
            <a:xfrm>
              <a:off x="6334125" y="4492625"/>
              <a:ext cx="193675" cy="74613"/>
            </a:xfrm>
            <a:custGeom>
              <a:avLst/>
              <a:gdLst>
                <a:gd name="T0" fmla="*/ 78 w 79"/>
                <a:gd name="T1" fmla="*/ 0 h 30"/>
                <a:gd name="T2" fmla="*/ 0 w 79"/>
                <a:gd name="T3" fmla="*/ 28 h 30"/>
                <a:gd name="T4" fmla="*/ 0 w 79"/>
                <a:gd name="T5" fmla="*/ 30 h 30"/>
                <a:gd name="T6" fmla="*/ 79 w 79"/>
                <a:gd name="T7" fmla="*/ 1 h 30"/>
                <a:gd name="T8" fmla="*/ 78 w 7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0">
                  <a:moveTo>
                    <a:pt x="78" y="0"/>
                  </a:moveTo>
                  <a:cubicBezTo>
                    <a:pt x="52" y="10"/>
                    <a:pt x="26" y="18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6" y="20"/>
                    <a:pt x="53" y="11"/>
                    <a:pt x="79" y="1"/>
                  </a:cubicBezTo>
                  <a:cubicBezTo>
                    <a:pt x="79" y="0"/>
                    <a:pt x="79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38"/>
            <p:cNvSpPr>
              <a:spLocks/>
            </p:cNvSpPr>
            <p:nvPr userDrawn="1"/>
          </p:nvSpPr>
          <p:spPr bwMode="auto">
            <a:xfrm>
              <a:off x="6335713" y="4505325"/>
              <a:ext cx="180975" cy="71438"/>
            </a:xfrm>
            <a:custGeom>
              <a:avLst/>
              <a:gdLst>
                <a:gd name="T0" fmla="*/ 74 w 74"/>
                <a:gd name="T1" fmla="*/ 0 h 29"/>
                <a:gd name="T2" fmla="*/ 0 w 74"/>
                <a:gd name="T3" fmla="*/ 27 h 29"/>
                <a:gd name="T4" fmla="*/ 0 w 74"/>
                <a:gd name="T5" fmla="*/ 29 h 29"/>
                <a:gd name="T6" fmla="*/ 74 w 74"/>
                <a:gd name="T7" fmla="*/ 2 h 29"/>
                <a:gd name="T8" fmla="*/ 74 w 7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74" y="0"/>
                  </a:moveTo>
                  <a:cubicBezTo>
                    <a:pt x="49" y="9"/>
                    <a:pt x="24" y="18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25" y="20"/>
                    <a:pt x="50" y="11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3398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2" y="172053"/>
            <a:ext cx="8944744" cy="47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47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2" y="172053"/>
            <a:ext cx="8944744" cy="4775961"/>
          </a:xfrm>
          <a:prstGeom prst="rect">
            <a:avLst/>
          </a:prstGeom>
        </p:spPr>
      </p:pic>
      <p:sp>
        <p:nvSpPr>
          <p:cNvPr id="6" name="Oval 132">
            <a:extLst>
              <a:ext uri="{FF2B5EF4-FFF2-40B4-BE49-F238E27FC236}">
                <a16:creationId xmlns:a16="http://schemas.microsoft.com/office/drawing/2014/main" id="{9F7729A7-5A12-4764-9BB8-3EE3D0790F11}"/>
              </a:ext>
            </a:extLst>
          </p:cNvPr>
          <p:cNvSpPr/>
          <p:nvPr/>
        </p:nvSpPr>
        <p:spPr>
          <a:xfrm>
            <a:off x="126464" y="3578903"/>
            <a:ext cx="1296144" cy="12961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7" name="Grupo 46"/>
          <p:cNvGrpSpPr/>
          <p:nvPr userDrawn="1"/>
        </p:nvGrpSpPr>
        <p:grpSpPr>
          <a:xfrm>
            <a:off x="288343" y="3771541"/>
            <a:ext cx="1043297" cy="1016439"/>
            <a:chOff x="393701" y="3956051"/>
            <a:chExt cx="801688" cy="781050"/>
          </a:xfrm>
          <a:solidFill>
            <a:schemeClr val="tx1"/>
          </a:solidFill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393701" y="3956051"/>
              <a:ext cx="801688" cy="781050"/>
            </a:xfrm>
            <a:custGeom>
              <a:avLst/>
              <a:gdLst>
                <a:gd name="T0" fmla="*/ 373 w 442"/>
                <a:gd name="T1" fmla="*/ 320 h 431"/>
                <a:gd name="T2" fmla="*/ 211 w 442"/>
                <a:gd name="T3" fmla="*/ 428 h 431"/>
                <a:gd name="T4" fmla="*/ 7 w 442"/>
                <a:gd name="T5" fmla="*/ 248 h 431"/>
                <a:gd name="T6" fmla="*/ 6 w 442"/>
                <a:gd name="T7" fmla="*/ 162 h 431"/>
                <a:gd name="T8" fmla="*/ 39 w 442"/>
                <a:gd name="T9" fmla="*/ 101 h 431"/>
                <a:gd name="T10" fmla="*/ 50 w 442"/>
                <a:gd name="T11" fmla="*/ 33 h 431"/>
                <a:gd name="T12" fmla="*/ 421 w 442"/>
                <a:gd name="T13" fmla="*/ 95 h 431"/>
                <a:gd name="T14" fmla="*/ 437 w 442"/>
                <a:gd name="T15" fmla="*/ 156 h 431"/>
                <a:gd name="T16" fmla="*/ 433 w 442"/>
                <a:gd name="T17" fmla="*/ 193 h 431"/>
                <a:gd name="T18" fmla="*/ 395 w 442"/>
                <a:gd name="T19" fmla="*/ 250 h 431"/>
                <a:gd name="T20" fmla="*/ 359 w 442"/>
                <a:gd name="T21" fmla="*/ 274 h 431"/>
                <a:gd name="T22" fmla="*/ 208 w 442"/>
                <a:gd name="T23" fmla="*/ 10 h 431"/>
                <a:gd name="T24" fmla="*/ 42 w 442"/>
                <a:gd name="T25" fmla="*/ 88 h 431"/>
                <a:gd name="T26" fmla="*/ 210 w 442"/>
                <a:gd name="T27" fmla="*/ 197 h 431"/>
                <a:gd name="T28" fmla="*/ 221 w 442"/>
                <a:gd name="T29" fmla="*/ 238 h 431"/>
                <a:gd name="T30" fmla="*/ 40 w 442"/>
                <a:gd name="T31" fmla="*/ 148 h 431"/>
                <a:gd name="T32" fmla="*/ 165 w 442"/>
                <a:gd name="T33" fmla="*/ 286 h 431"/>
                <a:gd name="T34" fmla="*/ 207 w 442"/>
                <a:gd name="T35" fmla="*/ 357 h 431"/>
                <a:gd name="T36" fmla="*/ 134 w 442"/>
                <a:gd name="T37" fmla="*/ 360 h 431"/>
                <a:gd name="T38" fmla="*/ 51 w 442"/>
                <a:gd name="T39" fmla="*/ 265 h 431"/>
                <a:gd name="T40" fmla="*/ 15 w 442"/>
                <a:gd name="T41" fmla="*/ 281 h 431"/>
                <a:gd name="T42" fmla="*/ 192 w 442"/>
                <a:gd name="T43" fmla="*/ 407 h 431"/>
                <a:gd name="T44" fmla="*/ 263 w 442"/>
                <a:gd name="T45" fmla="*/ 342 h 431"/>
                <a:gd name="T46" fmla="*/ 74 w 442"/>
                <a:gd name="T47" fmla="*/ 119 h 431"/>
                <a:gd name="T48" fmla="*/ 39 w 442"/>
                <a:gd name="T49" fmla="*/ 137 h 431"/>
                <a:gd name="T50" fmla="*/ 254 w 442"/>
                <a:gd name="T51" fmla="*/ 243 h 431"/>
                <a:gd name="T52" fmla="*/ 322 w 442"/>
                <a:gd name="T53" fmla="*/ 186 h 431"/>
                <a:gd name="T54" fmla="*/ 61 w 442"/>
                <a:gd name="T55" fmla="*/ 117 h 431"/>
                <a:gd name="T56" fmla="*/ 144 w 442"/>
                <a:gd name="T57" fmla="*/ 298 h 431"/>
                <a:gd name="T58" fmla="*/ 74 w 442"/>
                <a:gd name="T59" fmla="*/ 277 h 431"/>
                <a:gd name="T60" fmla="*/ 144 w 442"/>
                <a:gd name="T61" fmla="*/ 300 h 431"/>
                <a:gd name="T62" fmla="*/ 252 w 442"/>
                <a:gd name="T63" fmla="*/ 161 h 431"/>
                <a:gd name="T64" fmla="*/ 234 w 442"/>
                <a:gd name="T65" fmla="*/ 161 h 431"/>
                <a:gd name="T66" fmla="*/ 224 w 442"/>
                <a:gd name="T67" fmla="*/ 188 h 431"/>
                <a:gd name="T68" fmla="*/ 340 w 442"/>
                <a:gd name="T69" fmla="*/ 283 h 431"/>
                <a:gd name="T70" fmla="*/ 153 w 442"/>
                <a:gd name="T71" fmla="*/ 319 h 431"/>
                <a:gd name="T72" fmla="*/ 143 w 442"/>
                <a:gd name="T73" fmla="*/ 333 h 431"/>
                <a:gd name="T74" fmla="*/ 155 w 442"/>
                <a:gd name="T75" fmla="*/ 345 h 431"/>
                <a:gd name="T76" fmla="*/ 285 w 442"/>
                <a:gd name="T77" fmla="*/ 309 h 431"/>
                <a:gd name="T78" fmla="*/ 340 w 442"/>
                <a:gd name="T79" fmla="*/ 283 h 431"/>
                <a:gd name="T80" fmla="*/ 369 w 442"/>
                <a:gd name="T81" fmla="*/ 237 h 431"/>
                <a:gd name="T82" fmla="*/ 371 w 442"/>
                <a:gd name="T83" fmla="*/ 222 h 431"/>
                <a:gd name="T84" fmla="*/ 198 w 442"/>
                <a:gd name="T85" fmla="*/ 272 h 431"/>
                <a:gd name="T86" fmla="*/ 193 w 442"/>
                <a:gd name="T87" fmla="*/ 275 h 431"/>
                <a:gd name="T88" fmla="*/ 368 w 442"/>
                <a:gd name="T89" fmla="*/ 244 h 431"/>
                <a:gd name="T90" fmla="*/ 212 w 442"/>
                <a:gd name="T91" fmla="*/ 407 h 431"/>
                <a:gd name="T92" fmla="*/ 305 w 442"/>
                <a:gd name="T93" fmla="*/ 346 h 431"/>
                <a:gd name="T94" fmla="*/ 218 w 442"/>
                <a:gd name="T95" fmla="*/ 378 h 431"/>
                <a:gd name="T96" fmla="*/ 425 w 442"/>
                <a:gd name="T97" fmla="*/ 164 h 431"/>
                <a:gd name="T98" fmla="*/ 430 w 442"/>
                <a:gd name="T99" fmla="*/ 164 h 431"/>
                <a:gd name="T100" fmla="*/ 371 w 442"/>
                <a:gd name="T101" fmla="*/ 30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2" h="431">
                  <a:moveTo>
                    <a:pt x="352" y="279"/>
                  </a:moveTo>
                  <a:cubicBezTo>
                    <a:pt x="362" y="284"/>
                    <a:pt x="370" y="288"/>
                    <a:pt x="379" y="292"/>
                  </a:cubicBezTo>
                  <a:cubicBezTo>
                    <a:pt x="381" y="293"/>
                    <a:pt x="385" y="294"/>
                    <a:pt x="387" y="296"/>
                  </a:cubicBezTo>
                  <a:cubicBezTo>
                    <a:pt x="388" y="298"/>
                    <a:pt x="389" y="302"/>
                    <a:pt x="388" y="303"/>
                  </a:cubicBezTo>
                  <a:cubicBezTo>
                    <a:pt x="384" y="310"/>
                    <a:pt x="378" y="315"/>
                    <a:pt x="373" y="320"/>
                  </a:cubicBezTo>
                  <a:cubicBezTo>
                    <a:pt x="369" y="325"/>
                    <a:pt x="369" y="331"/>
                    <a:pt x="375" y="335"/>
                  </a:cubicBezTo>
                  <a:cubicBezTo>
                    <a:pt x="379" y="338"/>
                    <a:pt x="383" y="340"/>
                    <a:pt x="387" y="343"/>
                  </a:cubicBezTo>
                  <a:cubicBezTo>
                    <a:pt x="394" y="348"/>
                    <a:pt x="393" y="353"/>
                    <a:pt x="385" y="356"/>
                  </a:cubicBezTo>
                  <a:cubicBezTo>
                    <a:pt x="340" y="375"/>
                    <a:pt x="295" y="394"/>
                    <a:pt x="249" y="413"/>
                  </a:cubicBezTo>
                  <a:cubicBezTo>
                    <a:pt x="237" y="418"/>
                    <a:pt x="224" y="423"/>
                    <a:pt x="211" y="428"/>
                  </a:cubicBezTo>
                  <a:cubicBezTo>
                    <a:pt x="206" y="431"/>
                    <a:pt x="202" y="430"/>
                    <a:pt x="197" y="427"/>
                  </a:cubicBezTo>
                  <a:cubicBezTo>
                    <a:pt x="157" y="399"/>
                    <a:pt x="117" y="371"/>
                    <a:pt x="77" y="344"/>
                  </a:cubicBezTo>
                  <a:cubicBezTo>
                    <a:pt x="55" y="328"/>
                    <a:pt x="32" y="312"/>
                    <a:pt x="10" y="297"/>
                  </a:cubicBezTo>
                  <a:cubicBezTo>
                    <a:pt x="8" y="295"/>
                    <a:pt x="5" y="292"/>
                    <a:pt x="4" y="289"/>
                  </a:cubicBezTo>
                  <a:cubicBezTo>
                    <a:pt x="0" y="275"/>
                    <a:pt x="0" y="261"/>
                    <a:pt x="7" y="248"/>
                  </a:cubicBezTo>
                  <a:cubicBezTo>
                    <a:pt x="9" y="243"/>
                    <a:pt x="12" y="239"/>
                    <a:pt x="18" y="242"/>
                  </a:cubicBezTo>
                  <a:cubicBezTo>
                    <a:pt x="20" y="243"/>
                    <a:pt x="24" y="240"/>
                    <a:pt x="26" y="238"/>
                  </a:cubicBezTo>
                  <a:cubicBezTo>
                    <a:pt x="27" y="237"/>
                    <a:pt x="26" y="233"/>
                    <a:pt x="24" y="232"/>
                  </a:cubicBezTo>
                  <a:cubicBezTo>
                    <a:pt x="13" y="222"/>
                    <a:pt x="6" y="209"/>
                    <a:pt x="9" y="194"/>
                  </a:cubicBezTo>
                  <a:cubicBezTo>
                    <a:pt x="11" y="182"/>
                    <a:pt x="9" y="172"/>
                    <a:pt x="6" y="162"/>
                  </a:cubicBezTo>
                  <a:cubicBezTo>
                    <a:pt x="3" y="151"/>
                    <a:pt x="6" y="140"/>
                    <a:pt x="11" y="130"/>
                  </a:cubicBezTo>
                  <a:cubicBezTo>
                    <a:pt x="13" y="127"/>
                    <a:pt x="17" y="125"/>
                    <a:pt x="20" y="123"/>
                  </a:cubicBezTo>
                  <a:cubicBezTo>
                    <a:pt x="22" y="121"/>
                    <a:pt x="23" y="120"/>
                    <a:pt x="24" y="118"/>
                  </a:cubicBezTo>
                  <a:cubicBezTo>
                    <a:pt x="26" y="113"/>
                    <a:pt x="27" y="108"/>
                    <a:pt x="30" y="104"/>
                  </a:cubicBezTo>
                  <a:cubicBezTo>
                    <a:pt x="31" y="102"/>
                    <a:pt x="36" y="102"/>
                    <a:pt x="39" y="101"/>
                  </a:cubicBezTo>
                  <a:cubicBezTo>
                    <a:pt x="40" y="101"/>
                    <a:pt x="42" y="100"/>
                    <a:pt x="44" y="98"/>
                  </a:cubicBezTo>
                  <a:cubicBezTo>
                    <a:pt x="43" y="97"/>
                    <a:pt x="42" y="97"/>
                    <a:pt x="41" y="96"/>
                  </a:cubicBezTo>
                  <a:cubicBezTo>
                    <a:pt x="36" y="92"/>
                    <a:pt x="30" y="90"/>
                    <a:pt x="28" y="82"/>
                  </a:cubicBezTo>
                  <a:cubicBezTo>
                    <a:pt x="26" y="71"/>
                    <a:pt x="25" y="61"/>
                    <a:pt x="29" y="50"/>
                  </a:cubicBezTo>
                  <a:cubicBezTo>
                    <a:pt x="33" y="41"/>
                    <a:pt x="39" y="35"/>
                    <a:pt x="50" y="33"/>
                  </a:cubicBezTo>
                  <a:cubicBezTo>
                    <a:pt x="92" y="26"/>
                    <a:pt x="134" y="17"/>
                    <a:pt x="176" y="9"/>
                  </a:cubicBezTo>
                  <a:cubicBezTo>
                    <a:pt x="190" y="6"/>
                    <a:pt x="204" y="3"/>
                    <a:pt x="218" y="1"/>
                  </a:cubicBezTo>
                  <a:cubicBezTo>
                    <a:pt x="221" y="0"/>
                    <a:pt x="225" y="1"/>
                    <a:pt x="228" y="2"/>
                  </a:cubicBezTo>
                  <a:cubicBezTo>
                    <a:pt x="290" y="31"/>
                    <a:pt x="352" y="61"/>
                    <a:pt x="414" y="91"/>
                  </a:cubicBezTo>
                  <a:cubicBezTo>
                    <a:pt x="416" y="92"/>
                    <a:pt x="418" y="93"/>
                    <a:pt x="421" y="95"/>
                  </a:cubicBezTo>
                  <a:cubicBezTo>
                    <a:pt x="431" y="99"/>
                    <a:pt x="432" y="104"/>
                    <a:pt x="422" y="111"/>
                  </a:cubicBezTo>
                  <a:cubicBezTo>
                    <a:pt x="415" y="116"/>
                    <a:pt x="411" y="122"/>
                    <a:pt x="411" y="131"/>
                  </a:cubicBezTo>
                  <a:cubicBezTo>
                    <a:pt x="411" y="135"/>
                    <a:pt x="412" y="137"/>
                    <a:pt x="416" y="139"/>
                  </a:cubicBezTo>
                  <a:cubicBezTo>
                    <a:pt x="423" y="141"/>
                    <a:pt x="430" y="144"/>
                    <a:pt x="437" y="147"/>
                  </a:cubicBezTo>
                  <a:cubicBezTo>
                    <a:pt x="442" y="150"/>
                    <a:pt x="442" y="153"/>
                    <a:pt x="437" y="156"/>
                  </a:cubicBezTo>
                  <a:cubicBezTo>
                    <a:pt x="436" y="157"/>
                    <a:pt x="436" y="159"/>
                    <a:pt x="435" y="160"/>
                  </a:cubicBezTo>
                  <a:cubicBezTo>
                    <a:pt x="433" y="167"/>
                    <a:pt x="431" y="174"/>
                    <a:pt x="429" y="182"/>
                  </a:cubicBezTo>
                  <a:cubicBezTo>
                    <a:pt x="430" y="182"/>
                    <a:pt x="432" y="184"/>
                    <a:pt x="434" y="185"/>
                  </a:cubicBezTo>
                  <a:cubicBezTo>
                    <a:pt x="435" y="186"/>
                    <a:pt x="437" y="188"/>
                    <a:pt x="437" y="190"/>
                  </a:cubicBezTo>
                  <a:cubicBezTo>
                    <a:pt x="436" y="191"/>
                    <a:pt x="434" y="193"/>
                    <a:pt x="433" y="193"/>
                  </a:cubicBezTo>
                  <a:cubicBezTo>
                    <a:pt x="423" y="197"/>
                    <a:pt x="412" y="199"/>
                    <a:pt x="404" y="205"/>
                  </a:cubicBezTo>
                  <a:cubicBezTo>
                    <a:pt x="396" y="210"/>
                    <a:pt x="384" y="211"/>
                    <a:pt x="381" y="222"/>
                  </a:cubicBezTo>
                  <a:cubicBezTo>
                    <a:pt x="380" y="224"/>
                    <a:pt x="379" y="226"/>
                    <a:pt x="379" y="227"/>
                  </a:cubicBezTo>
                  <a:cubicBezTo>
                    <a:pt x="375" y="237"/>
                    <a:pt x="376" y="239"/>
                    <a:pt x="385" y="244"/>
                  </a:cubicBezTo>
                  <a:cubicBezTo>
                    <a:pt x="388" y="246"/>
                    <a:pt x="392" y="248"/>
                    <a:pt x="395" y="250"/>
                  </a:cubicBezTo>
                  <a:cubicBezTo>
                    <a:pt x="396" y="251"/>
                    <a:pt x="397" y="254"/>
                    <a:pt x="397" y="256"/>
                  </a:cubicBezTo>
                  <a:cubicBezTo>
                    <a:pt x="397" y="257"/>
                    <a:pt x="395" y="259"/>
                    <a:pt x="393" y="260"/>
                  </a:cubicBezTo>
                  <a:cubicBezTo>
                    <a:pt x="385" y="262"/>
                    <a:pt x="376" y="264"/>
                    <a:pt x="368" y="267"/>
                  </a:cubicBezTo>
                  <a:cubicBezTo>
                    <a:pt x="366" y="267"/>
                    <a:pt x="365" y="269"/>
                    <a:pt x="364" y="271"/>
                  </a:cubicBezTo>
                  <a:cubicBezTo>
                    <a:pt x="362" y="272"/>
                    <a:pt x="361" y="273"/>
                    <a:pt x="359" y="274"/>
                  </a:cubicBezTo>
                  <a:cubicBezTo>
                    <a:pt x="357" y="275"/>
                    <a:pt x="355" y="277"/>
                    <a:pt x="352" y="279"/>
                  </a:cubicBezTo>
                  <a:close/>
                  <a:moveTo>
                    <a:pt x="414" y="100"/>
                  </a:moveTo>
                  <a:cubicBezTo>
                    <a:pt x="412" y="99"/>
                    <a:pt x="411" y="98"/>
                    <a:pt x="411" y="98"/>
                  </a:cubicBezTo>
                  <a:cubicBezTo>
                    <a:pt x="352" y="69"/>
                    <a:pt x="292" y="41"/>
                    <a:pt x="233" y="12"/>
                  </a:cubicBezTo>
                  <a:cubicBezTo>
                    <a:pt x="225" y="7"/>
                    <a:pt x="217" y="8"/>
                    <a:pt x="208" y="10"/>
                  </a:cubicBezTo>
                  <a:cubicBezTo>
                    <a:pt x="183" y="15"/>
                    <a:pt x="157" y="20"/>
                    <a:pt x="132" y="25"/>
                  </a:cubicBezTo>
                  <a:cubicBezTo>
                    <a:pt x="103" y="31"/>
                    <a:pt x="75" y="36"/>
                    <a:pt x="46" y="43"/>
                  </a:cubicBezTo>
                  <a:cubicBezTo>
                    <a:pt x="44" y="43"/>
                    <a:pt x="41" y="45"/>
                    <a:pt x="40" y="47"/>
                  </a:cubicBezTo>
                  <a:cubicBezTo>
                    <a:pt x="33" y="59"/>
                    <a:pt x="35" y="71"/>
                    <a:pt x="38" y="83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7" y="91"/>
                    <a:pt x="52" y="94"/>
                    <a:pt x="57" y="97"/>
                  </a:cubicBezTo>
                  <a:cubicBezTo>
                    <a:pt x="79" y="112"/>
                    <a:pt x="101" y="127"/>
                    <a:pt x="123" y="142"/>
                  </a:cubicBezTo>
                  <a:cubicBezTo>
                    <a:pt x="145" y="157"/>
                    <a:pt x="167" y="171"/>
                    <a:pt x="189" y="186"/>
                  </a:cubicBezTo>
                  <a:cubicBezTo>
                    <a:pt x="196" y="191"/>
                    <a:pt x="203" y="196"/>
                    <a:pt x="212" y="201"/>
                  </a:cubicBezTo>
                  <a:cubicBezTo>
                    <a:pt x="211" y="199"/>
                    <a:pt x="211" y="198"/>
                    <a:pt x="210" y="197"/>
                  </a:cubicBezTo>
                  <a:cubicBezTo>
                    <a:pt x="203" y="179"/>
                    <a:pt x="208" y="165"/>
                    <a:pt x="219" y="151"/>
                  </a:cubicBezTo>
                  <a:cubicBezTo>
                    <a:pt x="220" y="149"/>
                    <a:pt x="223" y="148"/>
                    <a:pt x="225" y="147"/>
                  </a:cubicBezTo>
                  <a:cubicBezTo>
                    <a:pt x="255" y="139"/>
                    <a:pt x="285" y="132"/>
                    <a:pt x="315" y="124"/>
                  </a:cubicBezTo>
                  <a:cubicBezTo>
                    <a:pt x="348" y="116"/>
                    <a:pt x="380" y="108"/>
                    <a:pt x="414" y="100"/>
                  </a:cubicBezTo>
                  <a:close/>
                  <a:moveTo>
                    <a:pt x="221" y="238"/>
                  </a:moveTo>
                  <a:cubicBezTo>
                    <a:pt x="174" y="215"/>
                    <a:pt x="129" y="192"/>
                    <a:pt x="84" y="169"/>
                  </a:cubicBezTo>
                  <a:cubicBezTo>
                    <a:pt x="116" y="192"/>
                    <a:pt x="147" y="217"/>
                    <a:pt x="177" y="243"/>
                  </a:cubicBezTo>
                  <a:cubicBezTo>
                    <a:pt x="173" y="242"/>
                    <a:pt x="169" y="240"/>
                    <a:pt x="166" y="238"/>
                  </a:cubicBezTo>
                  <a:cubicBezTo>
                    <a:pt x="136" y="217"/>
                    <a:pt x="107" y="196"/>
                    <a:pt x="77" y="175"/>
                  </a:cubicBezTo>
                  <a:cubicBezTo>
                    <a:pt x="65" y="166"/>
                    <a:pt x="53" y="156"/>
                    <a:pt x="40" y="148"/>
                  </a:cubicBezTo>
                  <a:cubicBezTo>
                    <a:pt x="34" y="143"/>
                    <a:pt x="24" y="142"/>
                    <a:pt x="24" y="131"/>
                  </a:cubicBezTo>
                  <a:cubicBezTo>
                    <a:pt x="20" y="137"/>
                    <a:pt x="17" y="142"/>
                    <a:pt x="17" y="148"/>
                  </a:cubicBezTo>
                  <a:cubicBezTo>
                    <a:pt x="15" y="160"/>
                    <a:pt x="16" y="171"/>
                    <a:pt x="27" y="179"/>
                  </a:cubicBezTo>
                  <a:cubicBezTo>
                    <a:pt x="50" y="198"/>
                    <a:pt x="74" y="216"/>
                    <a:pt x="97" y="234"/>
                  </a:cubicBezTo>
                  <a:cubicBezTo>
                    <a:pt x="120" y="251"/>
                    <a:pt x="143" y="269"/>
                    <a:pt x="165" y="286"/>
                  </a:cubicBezTo>
                  <a:cubicBezTo>
                    <a:pt x="169" y="289"/>
                    <a:pt x="173" y="292"/>
                    <a:pt x="178" y="295"/>
                  </a:cubicBezTo>
                  <a:cubicBezTo>
                    <a:pt x="172" y="275"/>
                    <a:pt x="172" y="263"/>
                    <a:pt x="179" y="252"/>
                  </a:cubicBezTo>
                  <a:cubicBezTo>
                    <a:pt x="181" y="249"/>
                    <a:pt x="185" y="246"/>
                    <a:pt x="188" y="245"/>
                  </a:cubicBezTo>
                  <a:cubicBezTo>
                    <a:pt x="198" y="243"/>
                    <a:pt x="209" y="241"/>
                    <a:pt x="221" y="238"/>
                  </a:cubicBezTo>
                  <a:close/>
                  <a:moveTo>
                    <a:pt x="207" y="357"/>
                  </a:moveTo>
                  <a:cubicBezTo>
                    <a:pt x="206" y="358"/>
                    <a:pt x="206" y="358"/>
                    <a:pt x="206" y="359"/>
                  </a:cubicBezTo>
                  <a:cubicBezTo>
                    <a:pt x="203" y="358"/>
                    <a:pt x="201" y="356"/>
                    <a:pt x="198" y="356"/>
                  </a:cubicBezTo>
                  <a:cubicBezTo>
                    <a:pt x="197" y="355"/>
                    <a:pt x="195" y="354"/>
                    <a:pt x="193" y="355"/>
                  </a:cubicBezTo>
                  <a:cubicBezTo>
                    <a:pt x="179" y="358"/>
                    <a:pt x="166" y="361"/>
                    <a:pt x="152" y="365"/>
                  </a:cubicBezTo>
                  <a:cubicBezTo>
                    <a:pt x="145" y="367"/>
                    <a:pt x="139" y="366"/>
                    <a:pt x="134" y="360"/>
                  </a:cubicBezTo>
                  <a:cubicBezTo>
                    <a:pt x="120" y="343"/>
                    <a:pt x="106" y="327"/>
                    <a:pt x="91" y="310"/>
                  </a:cubicBezTo>
                  <a:cubicBezTo>
                    <a:pt x="77" y="293"/>
                    <a:pt x="63" y="274"/>
                    <a:pt x="42" y="264"/>
                  </a:cubicBezTo>
                  <a:cubicBezTo>
                    <a:pt x="39" y="263"/>
                    <a:pt x="37" y="261"/>
                    <a:pt x="35" y="259"/>
                  </a:cubicBezTo>
                  <a:cubicBezTo>
                    <a:pt x="34" y="258"/>
                    <a:pt x="34" y="257"/>
                    <a:pt x="33" y="255"/>
                  </a:cubicBezTo>
                  <a:cubicBezTo>
                    <a:pt x="40" y="259"/>
                    <a:pt x="46" y="262"/>
                    <a:pt x="51" y="265"/>
                  </a:cubicBezTo>
                  <a:cubicBezTo>
                    <a:pt x="52" y="264"/>
                    <a:pt x="52" y="264"/>
                    <a:pt x="52" y="264"/>
                  </a:cubicBezTo>
                  <a:cubicBezTo>
                    <a:pt x="47" y="257"/>
                    <a:pt x="41" y="251"/>
                    <a:pt x="35" y="245"/>
                  </a:cubicBezTo>
                  <a:cubicBezTo>
                    <a:pt x="32" y="249"/>
                    <a:pt x="28" y="253"/>
                    <a:pt x="22" y="251"/>
                  </a:cubicBezTo>
                  <a:cubicBezTo>
                    <a:pt x="21" y="250"/>
                    <a:pt x="17" y="252"/>
                    <a:pt x="16" y="254"/>
                  </a:cubicBezTo>
                  <a:cubicBezTo>
                    <a:pt x="12" y="263"/>
                    <a:pt x="12" y="272"/>
                    <a:pt x="15" y="281"/>
                  </a:cubicBezTo>
                  <a:cubicBezTo>
                    <a:pt x="16" y="285"/>
                    <a:pt x="20" y="289"/>
                    <a:pt x="24" y="292"/>
                  </a:cubicBezTo>
                  <a:cubicBezTo>
                    <a:pt x="33" y="298"/>
                    <a:pt x="43" y="304"/>
                    <a:pt x="53" y="311"/>
                  </a:cubicBezTo>
                  <a:cubicBezTo>
                    <a:pt x="70" y="323"/>
                    <a:pt x="88" y="336"/>
                    <a:pt x="105" y="348"/>
                  </a:cubicBezTo>
                  <a:cubicBezTo>
                    <a:pt x="132" y="366"/>
                    <a:pt x="159" y="385"/>
                    <a:pt x="186" y="403"/>
                  </a:cubicBezTo>
                  <a:cubicBezTo>
                    <a:pt x="187" y="404"/>
                    <a:pt x="189" y="405"/>
                    <a:pt x="192" y="407"/>
                  </a:cubicBezTo>
                  <a:cubicBezTo>
                    <a:pt x="189" y="392"/>
                    <a:pt x="191" y="380"/>
                    <a:pt x="197" y="367"/>
                  </a:cubicBezTo>
                  <a:cubicBezTo>
                    <a:pt x="199" y="363"/>
                    <a:pt x="203" y="361"/>
                    <a:pt x="208" y="362"/>
                  </a:cubicBezTo>
                  <a:cubicBezTo>
                    <a:pt x="210" y="363"/>
                    <a:pt x="213" y="362"/>
                    <a:pt x="215" y="361"/>
                  </a:cubicBezTo>
                  <a:cubicBezTo>
                    <a:pt x="217" y="360"/>
                    <a:pt x="219" y="359"/>
                    <a:pt x="221" y="358"/>
                  </a:cubicBezTo>
                  <a:cubicBezTo>
                    <a:pt x="235" y="353"/>
                    <a:pt x="249" y="347"/>
                    <a:pt x="263" y="342"/>
                  </a:cubicBezTo>
                  <a:cubicBezTo>
                    <a:pt x="270" y="339"/>
                    <a:pt x="277" y="337"/>
                    <a:pt x="284" y="334"/>
                  </a:cubicBezTo>
                  <a:cubicBezTo>
                    <a:pt x="284" y="334"/>
                    <a:pt x="284" y="333"/>
                    <a:pt x="284" y="333"/>
                  </a:cubicBezTo>
                  <a:cubicBezTo>
                    <a:pt x="257" y="340"/>
                    <a:pt x="229" y="346"/>
                    <a:pt x="201" y="353"/>
                  </a:cubicBezTo>
                  <a:cubicBezTo>
                    <a:pt x="204" y="355"/>
                    <a:pt x="205" y="356"/>
                    <a:pt x="207" y="357"/>
                  </a:cubicBezTo>
                  <a:close/>
                  <a:moveTo>
                    <a:pt x="74" y="119"/>
                  </a:moveTo>
                  <a:cubicBezTo>
                    <a:pt x="74" y="119"/>
                    <a:pt x="74" y="118"/>
                    <a:pt x="74" y="118"/>
                  </a:cubicBezTo>
                  <a:cubicBezTo>
                    <a:pt x="68" y="114"/>
                    <a:pt x="62" y="110"/>
                    <a:pt x="56" y="106"/>
                  </a:cubicBezTo>
                  <a:cubicBezTo>
                    <a:pt x="55" y="105"/>
                    <a:pt x="54" y="104"/>
                    <a:pt x="53" y="105"/>
                  </a:cubicBezTo>
                  <a:cubicBezTo>
                    <a:pt x="50" y="111"/>
                    <a:pt x="42" y="109"/>
                    <a:pt x="37" y="112"/>
                  </a:cubicBezTo>
                  <a:cubicBezTo>
                    <a:pt x="30" y="116"/>
                    <a:pt x="32" y="133"/>
                    <a:pt x="39" y="137"/>
                  </a:cubicBezTo>
                  <a:cubicBezTo>
                    <a:pt x="47" y="141"/>
                    <a:pt x="56" y="145"/>
                    <a:pt x="64" y="149"/>
                  </a:cubicBezTo>
                  <a:cubicBezTo>
                    <a:pt x="78" y="156"/>
                    <a:pt x="93" y="163"/>
                    <a:pt x="107" y="170"/>
                  </a:cubicBezTo>
                  <a:cubicBezTo>
                    <a:pt x="125" y="179"/>
                    <a:pt x="143" y="188"/>
                    <a:pt x="161" y="197"/>
                  </a:cubicBezTo>
                  <a:cubicBezTo>
                    <a:pt x="181" y="207"/>
                    <a:pt x="201" y="217"/>
                    <a:pt x="221" y="227"/>
                  </a:cubicBezTo>
                  <a:cubicBezTo>
                    <a:pt x="231" y="232"/>
                    <a:pt x="242" y="237"/>
                    <a:pt x="254" y="243"/>
                  </a:cubicBezTo>
                  <a:cubicBezTo>
                    <a:pt x="253" y="240"/>
                    <a:pt x="253" y="239"/>
                    <a:pt x="252" y="238"/>
                  </a:cubicBezTo>
                  <a:cubicBezTo>
                    <a:pt x="249" y="224"/>
                    <a:pt x="255" y="210"/>
                    <a:pt x="269" y="206"/>
                  </a:cubicBezTo>
                  <a:cubicBezTo>
                    <a:pt x="282" y="202"/>
                    <a:pt x="294" y="198"/>
                    <a:pt x="306" y="194"/>
                  </a:cubicBezTo>
                  <a:cubicBezTo>
                    <a:pt x="317" y="190"/>
                    <a:pt x="329" y="186"/>
                    <a:pt x="341" y="182"/>
                  </a:cubicBezTo>
                  <a:cubicBezTo>
                    <a:pt x="334" y="182"/>
                    <a:pt x="328" y="184"/>
                    <a:pt x="322" y="186"/>
                  </a:cubicBezTo>
                  <a:cubicBezTo>
                    <a:pt x="298" y="193"/>
                    <a:pt x="273" y="200"/>
                    <a:pt x="249" y="207"/>
                  </a:cubicBezTo>
                  <a:cubicBezTo>
                    <a:pt x="238" y="210"/>
                    <a:pt x="228" y="211"/>
                    <a:pt x="217" y="214"/>
                  </a:cubicBezTo>
                  <a:cubicBezTo>
                    <a:pt x="216" y="214"/>
                    <a:pt x="214" y="213"/>
                    <a:pt x="213" y="212"/>
                  </a:cubicBezTo>
                  <a:cubicBezTo>
                    <a:pt x="203" y="205"/>
                    <a:pt x="193" y="199"/>
                    <a:pt x="184" y="192"/>
                  </a:cubicBezTo>
                  <a:cubicBezTo>
                    <a:pt x="144" y="166"/>
                    <a:pt x="106" y="137"/>
                    <a:pt x="61" y="117"/>
                  </a:cubicBezTo>
                  <a:cubicBezTo>
                    <a:pt x="58" y="116"/>
                    <a:pt x="54" y="113"/>
                    <a:pt x="51" y="111"/>
                  </a:cubicBezTo>
                  <a:cubicBezTo>
                    <a:pt x="51" y="110"/>
                    <a:pt x="51" y="110"/>
                    <a:pt x="51" y="109"/>
                  </a:cubicBezTo>
                  <a:cubicBezTo>
                    <a:pt x="59" y="112"/>
                    <a:pt x="66" y="116"/>
                    <a:pt x="74" y="119"/>
                  </a:cubicBezTo>
                  <a:close/>
                  <a:moveTo>
                    <a:pt x="147" y="295"/>
                  </a:moveTo>
                  <a:cubicBezTo>
                    <a:pt x="146" y="296"/>
                    <a:pt x="145" y="297"/>
                    <a:pt x="144" y="298"/>
                  </a:cubicBezTo>
                  <a:cubicBezTo>
                    <a:pt x="125" y="278"/>
                    <a:pt x="107" y="257"/>
                    <a:pt x="87" y="239"/>
                  </a:cubicBezTo>
                  <a:cubicBezTo>
                    <a:pt x="67" y="220"/>
                    <a:pt x="43" y="205"/>
                    <a:pt x="20" y="188"/>
                  </a:cubicBezTo>
                  <a:cubicBezTo>
                    <a:pt x="18" y="197"/>
                    <a:pt x="17" y="206"/>
                    <a:pt x="22" y="214"/>
                  </a:cubicBezTo>
                  <a:cubicBezTo>
                    <a:pt x="28" y="223"/>
                    <a:pt x="36" y="231"/>
                    <a:pt x="42" y="239"/>
                  </a:cubicBezTo>
                  <a:cubicBezTo>
                    <a:pt x="53" y="252"/>
                    <a:pt x="64" y="264"/>
                    <a:pt x="74" y="277"/>
                  </a:cubicBezTo>
                  <a:cubicBezTo>
                    <a:pt x="87" y="292"/>
                    <a:pt x="99" y="308"/>
                    <a:pt x="112" y="323"/>
                  </a:cubicBezTo>
                  <a:cubicBezTo>
                    <a:pt x="118" y="330"/>
                    <a:pt x="125" y="337"/>
                    <a:pt x="131" y="345"/>
                  </a:cubicBezTo>
                  <a:cubicBezTo>
                    <a:pt x="131" y="343"/>
                    <a:pt x="131" y="342"/>
                    <a:pt x="130" y="341"/>
                  </a:cubicBezTo>
                  <a:cubicBezTo>
                    <a:pt x="126" y="327"/>
                    <a:pt x="129" y="314"/>
                    <a:pt x="139" y="303"/>
                  </a:cubicBezTo>
                  <a:cubicBezTo>
                    <a:pt x="140" y="302"/>
                    <a:pt x="142" y="300"/>
                    <a:pt x="144" y="300"/>
                  </a:cubicBezTo>
                  <a:cubicBezTo>
                    <a:pt x="150" y="298"/>
                    <a:pt x="155" y="297"/>
                    <a:pt x="162" y="295"/>
                  </a:cubicBezTo>
                  <a:cubicBezTo>
                    <a:pt x="147" y="283"/>
                    <a:pt x="133" y="273"/>
                    <a:pt x="119" y="262"/>
                  </a:cubicBezTo>
                  <a:cubicBezTo>
                    <a:pt x="119" y="262"/>
                    <a:pt x="118" y="262"/>
                    <a:pt x="118" y="262"/>
                  </a:cubicBezTo>
                  <a:cubicBezTo>
                    <a:pt x="128" y="273"/>
                    <a:pt x="137" y="284"/>
                    <a:pt x="147" y="295"/>
                  </a:cubicBezTo>
                  <a:close/>
                  <a:moveTo>
                    <a:pt x="252" y="161"/>
                  </a:moveTo>
                  <a:cubicBezTo>
                    <a:pt x="252" y="160"/>
                    <a:pt x="252" y="159"/>
                    <a:pt x="252" y="158"/>
                  </a:cubicBezTo>
                  <a:cubicBezTo>
                    <a:pt x="299" y="147"/>
                    <a:pt x="347" y="136"/>
                    <a:pt x="395" y="126"/>
                  </a:cubicBezTo>
                  <a:cubicBezTo>
                    <a:pt x="401" y="125"/>
                    <a:pt x="403" y="122"/>
                    <a:pt x="404" y="117"/>
                  </a:cubicBezTo>
                  <a:cubicBezTo>
                    <a:pt x="390" y="120"/>
                    <a:pt x="377" y="124"/>
                    <a:pt x="363" y="127"/>
                  </a:cubicBezTo>
                  <a:cubicBezTo>
                    <a:pt x="320" y="138"/>
                    <a:pt x="277" y="150"/>
                    <a:pt x="234" y="161"/>
                  </a:cubicBezTo>
                  <a:cubicBezTo>
                    <a:pt x="231" y="161"/>
                    <a:pt x="228" y="163"/>
                    <a:pt x="227" y="165"/>
                  </a:cubicBezTo>
                  <a:cubicBezTo>
                    <a:pt x="223" y="171"/>
                    <a:pt x="222" y="177"/>
                    <a:pt x="224" y="185"/>
                  </a:cubicBezTo>
                  <a:cubicBezTo>
                    <a:pt x="242" y="181"/>
                    <a:pt x="259" y="176"/>
                    <a:pt x="277" y="172"/>
                  </a:cubicBezTo>
                  <a:cubicBezTo>
                    <a:pt x="277" y="173"/>
                    <a:pt x="277" y="173"/>
                    <a:pt x="278" y="174"/>
                  </a:cubicBezTo>
                  <a:cubicBezTo>
                    <a:pt x="260" y="179"/>
                    <a:pt x="242" y="183"/>
                    <a:pt x="224" y="188"/>
                  </a:cubicBezTo>
                  <a:cubicBezTo>
                    <a:pt x="224" y="189"/>
                    <a:pt x="225" y="190"/>
                    <a:pt x="225" y="190"/>
                  </a:cubicBezTo>
                  <a:cubicBezTo>
                    <a:pt x="284" y="175"/>
                    <a:pt x="344" y="161"/>
                    <a:pt x="403" y="146"/>
                  </a:cubicBezTo>
                  <a:cubicBezTo>
                    <a:pt x="403" y="140"/>
                    <a:pt x="402" y="133"/>
                    <a:pt x="402" y="127"/>
                  </a:cubicBezTo>
                  <a:cubicBezTo>
                    <a:pt x="351" y="139"/>
                    <a:pt x="302" y="150"/>
                    <a:pt x="252" y="161"/>
                  </a:cubicBezTo>
                  <a:close/>
                  <a:moveTo>
                    <a:pt x="340" y="283"/>
                  </a:moveTo>
                  <a:cubicBezTo>
                    <a:pt x="304" y="288"/>
                    <a:pt x="268" y="292"/>
                    <a:pt x="234" y="307"/>
                  </a:cubicBezTo>
                  <a:cubicBezTo>
                    <a:pt x="261" y="302"/>
                    <a:pt x="287" y="298"/>
                    <a:pt x="314" y="293"/>
                  </a:cubicBezTo>
                  <a:cubicBezTo>
                    <a:pt x="314" y="294"/>
                    <a:pt x="314" y="294"/>
                    <a:pt x="314" y="295"/>
                  </a:cubicBezTo>
                  <a:cubicBezTo>
                    <a:pt x="261" y="305"/>
                    <a:pt x="208" y="315"/>
                    <a:pt x="154" y="321"/>
                  </a:cubicBezTo>
                  <a:cubicBezTo>
                    <a:pt x="154" y="320"/>
                    <a:pt x="154" y="320"/>
                    <a:pt x="153" y="319"/>
                  </a:cubicBezTo>
                  <a:cubicBezTo>
                    <a:pt x="164" y="317"/>
                    <a:pt x="174" y="315"/>
                    <a:pt x="185" y="314"/>
                  </a:cubicBezTo>
                  <a:cubicBezTo>
                    <a:pt x="182" y="307"/>
                    <a:pt x="177" y="309"/>
                    <a:pt x="172" y="309"/>
                  </a:cubicBezTo>
                  <a:cubicBezTo>
                    <a:pt x="163" y="309"/>
                    <a:pt x="157" y="317"/>
                    <a:pt x="147" y="315"/>
                  </a:cubicBezTo>
                  <a:cubicBezTo>
                    <a:pt x="147" y="315"/>
                    <a:pt x="145" y="316"/>
                    <a:pt x="145" y="317"/>
                  </a:cubicBezTo>
                  <a:cubicBezTo>
                    <a:pt x="144" y="322"/>
                    <a:pt x="143" y="327"/>
                    <a:pt x="143" y="333"/>
                  </a:cubicBezTo>
                  <a:cubicBezTo>
                    <a:pt x="142" y="333"/>
                    <a:pt x="145" y="335"/>
                    <a:pt x="146" y="335"/>
                  </a:cubicBezTo>
                  <a:cubicBezTo>
                    <a:pt x="166" y="332"/>
                    <a:pt x="185" y="329"/>
                    <a:pt x="204" y="325"/>
                  </a:cubicBezTo>
                  <a:cubicBezTo>
                    <a:pt x="219" y="323"/>
                    <a:pt x="233" y="320"/>
                    <a:pt x="247" y="317"/>
                  </a:cubicBezTo>
                  <a:cubicBezTo>
                    <a:pt x="214" y="328"/>
                    <a:pt x="179" y="332"/>
                    <a:pt x="145" y="339"/>
                  </a:cubicBezTo>
                  <a:cubicBezTo>
                    <a:pt x="147" y="344"/>
                    <a:pt x="149" y="347"/>
                    <a:pt x="155" y="345"/>
                  </a:cubicBezTo>
                  <a:cubicBezTo>
                    <a:pt x="158" y="344"/>
                    <a:pt x="162" y="343"/>
                    <a:pt x="165" y="343"/>
                  </a:cubicBezTo>
                  <a:cubicBezTo>
                    <a:pt x="219" y="330"/>
                    <a:pt x="273" y="317"/>
                    <a:pt x="327" y="305"/>
                  </a:cubicBezTo>
                  <a:cubicBezTo>
                    <a:pt x="332" y="304"/>
                    <a:pt x="336" y="302"/>
                    <a:pt x="340" y="301"/>
                  </a:cubicBezTo>
                  <a:cubicBezTo>
                    <a:pt x="340" y="300"/>
                    <a:pt x="340" y="300"/>
                    <a:pt x="340" y="299"/>
                  </a:cubicBezTo>
                  <a:cubicBezTo>
                    <a:pt x="322" y="302"/>
                    <a:pt x="303" y="305"/>
                    <a:pt x="285" y="309"/>
                  </a:cubicBezTo>
                  <a:cubicBezTo>
                    <a:pt x="285" y="308"/>
                    <a:pt x="285" y="308"/>
                    <a:pt x="285" y="307"/>
                  </a:cubicBezTo>
                  <a:cubicBezTo>
                    <a:pt x="286" y="306"/>
                    <a:pt x="287" y="305"/>
                    <a:pt x="289" y="305"/>
                  </a:cubicBezTo>
                  <a:cubicBezTo>
                    <a:pt x="304" y="302"/>
                    <a:pt x="319" y="300"/>
                    <a:pt x="334" y="297"/>
                  </a:cubicBezTo>
                  <a:cubicBezTo>
                    <a:pt x="336" y="296"/>
                    <a:pt x="338" y="295"/>
                    <a:pt x="339" y="293"/>
                  </a:cubicBezTo>
                  <a:cubicBezTo>
                    <a:pt x="340" y="290"/>
                    <a:pt x="340" y="287"/>
                    <a:pt x="340" y="283"/>
                  </a:cubicBezTo>
                  <a:close/>
                  <a:moveTo>
                    <a:pt x="245" y="274"/>
                  </a:moveTo>
                  <a:cubicBezTo>
                    <a:pt x="244" y="273"/>
                    <a:pt x="244" y="272"/>
                    <a:pt x="244" y="272"/>
                  </a:cubicBezTo>
                  <a:cubicBezTo>
                    <a:pt x="247" y="271"/>
                    <a:pt x="249" y="270"/>
                    <a:pt x="252" y="269"/>
                  </a:cubicBezTo>
                  <a:cubicBezTo>
                    <a:pt x="289" y="260"/>
                    <a:pt x="326" y="251"/>
                    <a:pt x="363" y="241"/>
                  </a:cubicBezTo>
                  <a:cubicBezTo>
                    <a:pt x="365" y="241"/>
                    <a:pt x="367" y="239"/>
                    <a:pt x="369" y="237"/>
                  </a:cubicBezTo>
                  <a:cubicBezTo>
                    <a:pt x="366" y="237"/>
                    <a:pt x="364" y="235"/>
                    <a:pt x="361" y="236"/>
                  </a:cubicBezTo>
                  <a:cubicBezTo>
                    <a:pt x="351" y="237"/>
                    <a:pt x="340" y="240"/>
                    <a:pt x="330" y="242"/>
                  </a:cubicBezTo>
                  <a:cubicBezTo>
                    <a:pt x="330" y="241"/>
                    <a:pt x="330" y="241"/>
                    <a:pt x="329" y="240"/>
                  </a:cubicBezTo>
                  <a:cubicBezTo>
                    <a:pt x="340" y="237"/>
                    <a:pt x="351" y="234"/>
                    <a:pt x="362" y="232"/>
                  </a:cubicBezTo>
                  <a:cubicBezTo>
                    <a:pt x="369" y="232"/>
                    <a:pt x="371" y="229"/>
                    <a:pt x="371" y="222"/>
                  </a:cubicBezTo>
                  <a:cubicBezTo>
                    <a:pt x="347" y="227"/>
                    <a:pt x="324" y="233"/>
                    <a:pt x="302" y="244"/>
                  </a:cubicBezTo>
                  <a:cubicBezTo>
                    <a:pt x="306" y="243"/>
                    <a:pt x="311" y="242"/>
                    <a:pt x="316" y="241"/>
                  </a:cubicBezTo>
                  <a:cubicBezTo>
                    <a:pt x="316" y="242"/>
                    <a:pt x="316" y="242"/>
                    <a:pt x="316" y="243"/>
                  </a:cubicBezTo>
                  <a:cubicBezTo>
                    <a:pt x="277" y="253"/>
                    <a:pt x="238" y="264"/>
                    <a:pt x="199" y="274"/>
                  </a:cubicBezTo>
                  <a:cubicBezTo>
                    <a:pt x="199" y="273"/>
                    <a:pt x="198" y="272"/>
                    <a:pt x="198" y="272"/>
                  </a:cubicBezTo>
                  <a:cubicBezTo>
                    <a:pt x="217" y="266"/>
                    <a:pt x="236" y="261"/>
                    <a:pt x="256" y="256"/>
                  </a:cubicBezTo>
                  <a:cubicBezTo>
                    <a:pt x="256" y="255"/>
                    <a:pt x="256" y="254"/>
                    <a:pt x="256" y="254"/>
                  </a:cubicBezTo>
                  <a:cubicBezTo>
                    <a:pt x="251" y="253"/>
                    <a:pt x="247" y="252"/>
                    <a:pt x="243" y="253"/>
                  </a:cubicBezTo>
                  <a:cubicBezTo>
                    <a:pt x="230" y="255"/>
                    <a:pt x="216" y="259"/>
                    <a:pt x="203" y="262"/>
                  </a:cubicBezTo>
                  <a:cubicBezTo>
                    <a:pt x="195" y="264"/>
                    <a:pt x="192" y="267"/>
                    <a:pt x="193" y="275"/>
                  </a:cubicBezTo>
                  <a:cubicBezTo>
                    <a:pt x="193" y="278"/>
                    <a:pt x="193" y="280"/>
                    <a:pt x="194" y="282"/>
                  </a:cubicBezTo>
                  <a:cubicBezTo>
                    <a:pt x="195" y="293"/>
                    <a:pt x="196" y="294"/>
                    <a:pt x="206" y="291"/>
                  </a:cubicBezTo>
                  <a:cubicBezTo>
                    <a:pt x="258" y="277"/>
                    <a:pt x="310" y="263"/>
                    <a:pt x="362" y="249"/>
                  </a:cubicBezTo>
                  <a:cubicBezTo>
                    <a:pt x="364" y="248"/>
                    <a:pt x="367" y="247"/>
                    <a:pt x="369" y="246"/>
                  </a:cubicBezTo>
                  <a:cubicBezTo>
                    <a:pt x="368" y="245"/>
                    <a:pt x="368" y="245"/>
                    <a:pt x="368" y="244"/>
                  </a:cubicBezTo>
                  <a:cubicBezTo>
                    <a:pt x="327" y="254"/>
                    <a:pt x="286" y="264"/>
                    <a:pt x="245" y="274"/>
                  </a:cubicBezTo>
                  <a:close/>
                  <a:moveTo>
                    <a:pt x="321" y="345"/>
                  </a:moveTo>
                  <a:cubicBezTo>
                    <a:pt x="321" y="346"/>
                    <a:pt x="322" y="347"/>
                    <a:pt x="322" y="348"/>
                  </a:cubicBezTo>
                  <a:cubicBezTo>
                    <a:pt x="284" y="362"/>
                    <a:pt x="246" y="377"/>
                    <a:pt x="208" y="392"/>
                  </a:cubicBezTo>
                  <a:cubicBezTo>
                    <a:pt x="209" y="398"/>
                    <a:pt x="211" y="402"/>
                    <a:pt x="212" y="407"/>
                  </a:cubicBezTo>
                  <a:cubicBezTo>
                    <a:pt x="222" y="403"/>
                    <a:pt x="231" y="400"/>
                    <a:pt x="240" y="396"/>
                  </a:cubicBezTo>
                  <a:cubicBezTo>
                    <a:pt x="280" y="379"/>
                    <a:pt x="320" y="363"/>
                    <a:pt x="361" y="346"/>
                  </a:cubicBezTo>
                  <a:cubicBezTo>
                    <a:pt x="362" y="345"/>
                    <a:pt x="364" y="343"/>
                    <a:pt x="364" y="341"/>
                  </a:cubicBezTo>
                  <a:cubicBezTo>
                    <a:pt x="364" y="336"/>
                    <a:pt x="363" y="331"/>
                    <a:pt x="363" y="325"/>
                  </a:cubicBezTo>
                  <a:cubicBezTo>
                    <a:pt x="343" y="332"/>
                    <a:pt x="324" y="339"/>
                    <a:pt x="305" y="346"/>
                  </a:cubicBezTo>
                  <a:cubicBezTo>
                    <a:pt x="310" y="343"/>
                    <a:pt x="316" y="341"/>
                    <a:pt x="322" y="338"/>
                  </a:cubicBezTo>
                  <a:cubicBezTo>
                    <a:pt x="339" y="330"/>
                    <a:pt x="357" y="328"/>
                    <a:pt x="372" y="316"/>
                  </a:cubicBezTo>
                  <a:cubicBezTo>
                    <a:pt x="370" y="316"/>
                    <a:pt x="368" y="316"/>
                    <a:pt x="366" y="317"/>
                  </a:cubicBezTo>
                  <a:cubicBezTo>
                    <a:pt x="337" y="329"/>
                    <a:pt x="308" y="340"/>
                    <a:pt x="279" y="352"/>
                  </a:cubicBezTo>
                  <a:cubicBezTo>
                    <a:pt x="258" y="360"/>
                    <a:pt x="236" y="366"/>
                    <a:pt x="218" y="378"/>
                  </a:cubicBezTo>
                  <a:cubicBezTo>
                    <a:pt x="217" y="379"/>
                    <a:pt x="216" y="379"/>
                    <a:pt x="215" y="379"/>
                  </a:cubicBezTo>
                  <a:cubicBezTo>
                    <a:pt x="207" y="378"/>
                    <a:pt x="209" y="384"/>
                    <a:pt x="209" y="389"/>
                  </a:cubicBezTo>
                  <a:cubicBezTo>
                    <a:pt x="247" y="374"/>
                    <a:pt x="284" y="360"/>
                    <a:pt x="321" y="345"/>
                  </a:cubicBezTo>
                  <a:close/>
                  <a:moveTo>
                    <a:pt x="430" y="164"/>
                  </a:moveTo>
                  <a:cubicBezTo>
                    <a:pt x="427" y="164"/>
                    <a:pt x="426" y="164"/>
                    <a:pt x="425" y="164"/>
                  </a:cubicBezTo>
                  <a:cubicBezTo>
                    <a:pt x="374" y="182"/>
                    <a:pt x="324" y="201"/>
                    <a:pt x="273" y="219"/>
                  </a:cubicBezTo>
                  <a:cubicBezTo>
                    <a:pt x="267" y="221"/>
                    <a:pt x="266" y="224"/>
                    <a:pt x="268" y="230"/>
                  </a:cubicBezTo>
                  <a:cubicBezTo>
                    <a:pt x="270" y="236"/>
                    <a:pt x="274" y="235"/>
                    <a:pt x="278" y="233"/>
                  </a:cubicBezTo>
                  <a:cubicBezTo>
                    <a:pt x="322" y="217"/>
                    <a:pt x="366" y="202"/>
                    <a:pt x="410" y="186"/>
                  </a:cubicBezTo>
                  <a:cubicBezTo>
                    <a:pt x="421" y="182"/>
                    <a:pt x="424" y="173"/>
                    <a:pt x="430" y="164"/>
                  </a:cubicBezTo>
                  <a:close/>
                  <a:moveTo>
                    <a:pt x="371" y="300"/>
                  </a:moveTo>
                  <a:cubicBezTo>
                    <a:pt x="363" y="296"/>
                    <a:pt x="356" y="293"/>
                    <a:pt x="349" y="289"/>
                  </a:cubicBezTo>
                  <a:cubicBezTo>
                    <a:pt x="348" y="290"/>
                    <a:pt x="348" y="290"/>
                    <a:pt x="347" y="290"/>
                  </a:cubicBezTo>
                  <a:cubicBezTo>
                    <a:pt x="348" y="292"/>
                    <a:pt x="349" y="296"/>
                    <a:pt x="351" y="296"/>
                  </a:cubicBezTo>
                  <a:cubicBezTo>
                    <a:pt x="357" y="299"/>
                    <a:pt x="362" y="307"/>
                    <a:pt x="371" y="300"/>
                  </a:cubicBezTo>
                  <a:close/>
                  <a:moveTo>
                    <a:pt x="192" y="303"/>
                  </a:moveTo>
                  <a:cubicBezTo>
                    <a:pt x="190" y="293"/>
                    <a:pt x="187" y="284"/>
                    <a:pt x="185" y="275"/>
                  </a:cubicBezTo>
                  <a:cubicBezTo>
                    <a:pt x="184" y="284"/>
                    <a:pt x="186" y="294"/>
                    <a:pt x="192" y="3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9426" y="4038601"/>
              <a:ext cx="307975" cy="184150"/>
            </a:xfrm>
            <a:custGeom>
              <a:avLst/>
              <a:gdLst>
                <a:gd name="T0" fmla="*/ 0 w 170"/>
                <a:gd name="T1" fmla="*/ 0 h 101"/>
                <a:gd name="T2" fmla="*/ 170 w 170"/>
                <a:gd name="T3" fmla="*/ 101 h 101"/>
                <a:gd name="T4" fmla="*/ 0 w 170"/>
                <a:gd name="T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1">
                  <a:moveTo>
                    <a:pt x="0" y="0"/>
                  </a:moveTo>
                  <a:cubicBezTo>
                    <a:pt x="10" y="0"/>
                    <a:pt x="166" y="93"/>
                    <a:pt x="170" y="101"/>
                  </a:cubicBezTo>
                  <a:cubicBezTo>
                    <a:pt x="112" y="69"/>
                    <a:pt x="56" y="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815976" y="4214813"/>
              <a:ext cx="249238" cy="60325"/>
            </a:xfrm>
            <a:custGeom>
              <a:avLst/>
              <a:gdLst>
                <a:gd name="T0" fmla="*/ 137 w 137"/>
                <a:gd name="T1" fmla="*/ 3 h 33"/>
                <a:gd name="T2" fmla="*/ 0 w 137"/>
                <a:gd name="T3" fmla="*/ 33 h 33"/>
                <a:gd name="T4" fmla="*/ 0 w 137"/>
                <a:gd name="T5" fmla="*/ 30 h 33"/>
                <a:gd name="T6" fmla="*/ 137 w 137"/>
                <a:gd name="T7" fmla="*/ 0 h 33"/>
                <a:gd name="T8" fmla="*/ 137 w 137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33">
                  <a:moveTo>
                    <a:pt x="137" y="3"/>
                  </a:moveTo>
                  <a:cubicBezTo>
                    <a:pt x="92" y="13"/>
                    <a:pt x="46" y="2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45" y="19"/>
                    <a:pt x="91" y="10"/>
                    <a:pt x="137" y="0"/>
                  </a:cubicBezTo>
                  <a:cubicBezTo>
                    <a:pt x="137" y="1"/>
                    <a:pt x="137" y="2"/>
                    <a:pt x="1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828676" y="4579938"/>
              <a:ext cx="204788" cy="82550"/>
            </a:xfrm>
            <a:custGeom>
              <a:avLst/>
              <a:gdLst>
                <a:gd name="T0" fmla="*/ 113 w 113"/>
                <a:gd name="T1" fmla="*/ 2 h 46"/>
                <a:gd name="T2" fmla="*/ 1 w 113"/>
                <a:gd name="T3" fmla="*/ 46 h 46"/>
                <a:gd name="T4" fmla="*/ 0 w 113"/>
                <a:gd name="T5" fmla="*/ 44 h 46"/>
                <a:gd name="T6" fmla="*/ 111 w 113"/>
                <a:gd name="T7" fmla="*/ 0 h 46"/>
                <a:gd name="T8" fmla="*/ 113 w 113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113" y="2"/>
                  </a:moveTo>
                  <a:cubicBezTo>
                    <a:pt x="75" y="17"/>
                    <a:pt x="38" y="32"/>
                    <a:pt x="1" y="46"/>
                  </a:cubicBezTo>
                  <a:cubicBezTo>
                    <a:pt x="1" y="46"/>
                    <a:pt x="1" y="45"/>
                    <a:pt x="0" y="44"/>
                  </a:cubicBezTo>
                  <a:cubicBezTo>
                    <a:pt x="37" y="29"/>
                    <a:pt x="74" y="14"/>
                    <a:pt x="111" y="0"/>
                  </a:cubicBezTo>
                  <a:cubicBezTo>
                    <a:pt x="112" y="0"/>
                    <a:pt x="112" y="1"/>
                    <a:pt x="1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895351" y="4262438"/>
              <a:ext cx="258763" cy="100013"/>
            </a:xfrm>
            <a:custGeom>
              <a:avLst/>
              <a:gdLst>
                <a:gd name="T0" fmla="*/ 142 w 142"/>
                <a:gd name="T1" fmla="*/ 2 h 55"/>
                <a:gd name="T2" fmla="*/ 1 w 142"/>
                <a:gd name="T3" fmla="*/ 55 h 55"/>
                <a:gd name="T4" fmla="*/ 0 w 142"/>
                <a:gd name="T5" fmla="*/ 51 h 55"/>
                <a:gd name="T6" fmla="*/ 141 w 142"/>
                <a:gd name="T7" fmla="*/ 0 h 55"/>
                <a:gd name="T8" fmla="*/ 142 w 142"/>
                <a:gd name="T9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5">
                  <a:moveTo>
                    <a:pt x="142" y="2"/>
                  </a:moveTo>
                  <a:cubicBezTo>
                    <a:pt x="95" y="20"/>
                    <a:pt x="48" y="37"/>
                    <a:pt x="1" y="55"/>
                  </a:cubicBezTo>
                  <a:cubicBezTo>
                    <a:pt x="1" y="53"/>
                    <a:pt x="1" y="52"/>
                    <a:pt x="0" y="51"/>
                  </a:cubicBezTo>
                  <a:cubicBezTo>
                    <a:pt x="47" y="34"/>
                    <a:pt x="95" y="18"/>
                    <a:pt x="141" y="0"/>
                  </a:cubicBezTo>
                  <a:cubicBezTo>
                    <a:pt x="142" y="1"/>
                    <a:pt x="142" y="2"/>
                    <a:pt x="14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901701" y="4279901"/>
              <a:ext cx="241300" cy="93663"/>
            </a:xfrm>
            <a:custGeom>
              <a:avLst/>
              <a:gdLst>
                <a:gd name="T0" fmla="*/ 133 w 133"/>
                <a:gd name="T1" fmla="*/ 3 h 51"/>
                <a:gd name="T2" fmla="*/ 0 w 133"/>
                <a:gd name="T3" fmla="*/ 51 h 51"/>
                <a:gd name="T4" fmla="*/ 0 w 133"/>
                <a:gd name="T5" fmla="*/ 49 h 51"/>
                <a:gd name="T6" fmla="*/ 132 w 133"/>
                <a:gd name="T7" fmla="*/ 0 h 51"/>
                <a:gd name="T8" fmla="*/ 133 w 133"/>
                <a:gd name="T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133" y="3"/>
                  </a:moveTo>
                  <a:cubicBezTo>
                    <a:pt x="89" y="19"/>
                    <a:pt x="44" y="35"/>
                    <a:pt x="0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44" y="33"/>
                    <a:pt x="88" y="17"/>
                    <a:pt x="132" y="0"/>
                  </a:cubicBezTo>
                  <a:cubicBezTo>
                    <a:pt x="132" y="1"/>
                    <a:pt x="132" y="2"/>
                    <a:pt x="13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6793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/>
          <p:nvPr/>
        </p:nvSpPr>
        <p:spPr>
          <a:xfrm>
            <a:off x="2732701" y="362851"/>
            <a:ext cx="3676502" cy="3710342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1"/>
          <p:cNvSpPr/>
          <p:nvPr/>
        </p:nvSpPr>
        <p:spPr>
          <a:xfrm>
            <a:off x="7261075" y="4575375"/>
            <a:ext cx="326500" cy="331248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1"/>
          <p:cNvSpPr/>
          <p:nvPr/>
        </p:nvSpPr>
        <p:spPr>
          <a:xfrm>
            <a:off x="454771" y="1535079"/>
            <a:ext cx="326494" cy="332822"/>
          </a:xfrm>
          <a:custGeom>
            <a:avLst/>
            <a:gdLst/>
            <a:ahLst/>
            <a:cxnLst/>
            <a:rect l="l" t="t" r="r" b="b"/>
            <a:pathLst>
              <a:path w="6188" h="6188" extrusionOk="0">
                <a:moveTo>
                  <a:pt x="2777" y="1"/>
                </a:moveTo>
                <a:lnTo>
                  <a:pt x="2471" y="48"/>
                </a:lnTo>
                <a:lnTo>
                  <a:pt x="2189" y="118"/>
                </a:lnTo>
                <a:lnTo>
                  <a:pt x="1906" y="236"/>
                </a:lnTo>
                <a:lnTo>
                  <a:pt x="1624" y="354"/>
                </a:lnTo>
                <a:lnTo>
                  <a:pt x="1365" y="518"/>
                </a:lnTo>
                <a:lnTo>
                  <a:pt x="1130" y="706"/>
                </a:lnTo>
                <a:lnTo>
                  <a:pt x="918" y="895"/>
                </a:lnTo>
                <a:lnTo>
                  <a:pt x="707" y="1106"/>
                </a:lnTo>
                <a:lnTo>
                  <a:pt x="542" y="1365"/>
                </a:lnTo>
                <a:lnTo>
                  <a:pt x="377" y="1600"/>
                </a:lnTo>
                <a:lnTo>
                  <a:pt x="236" y="1883"/>
                </a:lnTo>
                <a:lnTo>
                  <a:pt x="142" y="2165"/>
                </a:lnTo>
                <a:lnTo>
                  <a:pt x="71" y="2471"/>
                </a:lnTo>
                <a:lnTo>
                  <a:pt x="24" y="2777"/>
                </a:lnTo>
                <a:lnTo>
                  <a:pt x="1" y="3082"/>
                </a:lnTo>
                <a:lnTo>
                  <a:pt x="24" y="3412"/>
                </a:lnTo>
                <a:lnTo>
                  <a:pt x="71" y="3718"/>
                </a:lnTo>
                <a:lnTo>
                  <a:pt x="142" y="4000"/>
                </a:lnTo>
                <a:lnTo>
                  <a:pt x="236" y="4282"/>
                </a:lnTo>
                <a:lnTo>
                  <a:pt x="377" y="4564"/>
                </a:lnTo>
                <a:lnTo>
                  <a:pt x="542" y="4823"/>
                </a:lnTo>
                <a:lnTo>
                  <a:pt x="707" y="5058"/>
                </a:lnTo>
                <a:lnTo>
                  <a:pt x="918" y="5270"/>
                </a:lnTo>
                <a:lnTo>
                  <a:pt x="1130" y="5482"/>
                </a:lnTo>
                <a:lnTo>
                  <a:pt x="1365" y="5647"/>
                </a:lnTo>
                <a:lnTo>
                  <a:pt x="1624" y="5811"/>
                </a:lnTo>
                <a:lnTo>
                  <a:pt x="1906" y="5929"/>
                </a:lnTo>
                <a:lnTo>
                  <a:pt x="2189" y="6046"/>
                </a:lnTo>
                <a:lnTo>
                  <a:pt x="2471" y="6117"/>
                </a:lnTo>
                <a:lnTo>
                  <a:pt x="2777" y="6164"/>
                </a:lnTo>
                <a:lnTo>
                  <a:pt x="3106" y="6188"/>
                </a:lnTo>
                <a:lnTo>
                  <a:pt x="3412" y="6164"/>
                </a:lnTo>
                <a:lnTo>
                  <a:pt x="3718" y="6117"/>
                </a:lnTo>
                <a:lnTo>
                  <a:pt x="4024" y="6046"/>
                </a:lnTo>
                <a:lnTo>
                  <a:pt x="4306" y="5929"/>
                </a:lnTo>
                <a:lnTo>
                  <a:pt x="4565" y="5811"/>
                </a:lnTo>
                <a:lnTo>
                  <a:pt x="4823" y="5647"/>
                </a:lnTo>
                <a:lnTo>
                  <a:pt x="5059" y="5482"/>
                </a:lnTo>
                <a:lnTo>
                  <a:pt x="5294" y="5270"/>
                </a:lnTo>
                <a:lnTo>
                  <a:pt x="5482" y="5058"/>
                </a:lnTo>
                <a:lnTo>
                  <a:pt x="5670" y="4823"/>
                </a:lnTo>
                <a:lnTo>
                  <a:pt x="5811" y="4564"/>
                </a:lnTo>
                <a:lnTo>
                  <a:pt x="5953" y="4282"/>
                </a:lnTo>
                <a:lnTo>
                  <a:pt x="6047" y="4000"/>
                </a:lnTo>
                <a:lnTo>
                  <a:pt x="6141" y="3718"/>
                </a:lnTo>
                <a:lnTo>
                  <a:pt x="6188" y="3412"/>
                </a:lnTo>
                <a:lnTo>
                  <a:pt x="6188" y="3082"/>
                </a:lnTo>
                <a:lnTo>
                  <a:pt x="6188" y="2777"/>
                </a:lnTo>
                <a:lnTo>
                  <a:pt x="6141" y="2471"/>
                </a:lnTo>
                <a:lnTo>
                  <a:pt x="6047" y="2165"/>
                </a:lnTo>
                <a:lnTo>
                  <a:pt x="5953" y="1883"/>
                </a:lnTo>
                <a:lnTo>
                  <a:pt x="5811" y="1600"/>
                </a:lnTo>
                <a:lnTo>
                  <a:pt x="5670" y="1365"/>
                </a:lnTo>
                <a:lnTo>
                  <a:pt x="5482" y="1106"/>
                </a:lnTo>
                <a:lnTo>
                  <a:pt x="5294" y="895"/>
                </a:lnTo>
                <a:lnTo>
                  <a:pt x="5059" y="706"/>
                </a:lnTo>
                <a:lnTo>
                  <a:pt x="4823" y="518"/>
                </a:lnTo>
                <a:lnTo>
                  <a:pt x="4565" y="354"/>
                </a:lnTo>
                <a:lnTo>
                  <a:pt x="4306" y="236"/>
                </a:lnTo>
                <a:lnTo>
                  <a:pt x="4024" y="118"/>
                </a:lnTo>
                <a:lnTo>
                  <a:pt x="3718" y="48"/>
                </a:lnTo>
                <a:lnTo>
                  <a:pt x="3412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1"/>
          <p:cNvSpPr/>
          <p:nvPr/>
        </p:nvSpPr>
        <p:spPr>
          <a:xfrm>
            <a:off x="1869743" y="477721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1"/>
          <p:cNvSpPr/>
          <p:nvPr/>
        </p:nvSpPr>
        <p:spPr>
          <a:xfrm>
            <a:off x="1389619" y="4306822"/>
            <a:ext cx="394399" cy="399698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1"/>
          <p:cNvSpPr/>
          <p:nvPr/>
        </p:nvSpPr>
        <p:spPr>
          <a:xfrm>
            <a:off x="7058043" y="888196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1"/>
          <p:cNvSpPr/>
          <p:nvPr/>
        </p:nvSpPr>
        <p:spPr>
          <a:xfrm>
            <a:off x="8543168" y="3321521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1"/>
          <p:cNvSpPr/>
          <p:nvPr/>
        </p:nvSpPr>
        <p:spPr>
          <a:xfrm>
            <a:off x="2256800" y="2363775"/>
            <a:ext cx="4543500" cy="17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title"/>
          </p:nvPr>
        </p:nvSpPr>
        <p:spPr>
          <a:xfrm>
            <a:off x="1069850" y="2548755"/>
            <a:ext cx="70041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61" name="Google Shape;361;p21"/>
          <p:cNvSpPr txBox="1">
            <a:spLocks noGrp="1"/>
          </p:cNvSpPr>
          <p:nvPr>
            <p:ph type="subTitle" idx="1"/>
          </p:nvPr>
        </p:nvSpPr>
        <p:spPr>
          <a:xfrm>
            <a:off x="1306575" y="3610000"/>
            <a:ext cx="65328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976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00" y="267494"/>
            <a:ext cx="8603399" cy="4682598"/>
          </a:xfrm>
          <a:prstGeom prst="rect">
            <a:avLst/>
          </a:prstGeom>
        </p:spPr>
      </p:pic>
      <p:sp>
        <p:nvSpPr>
          <p:cNvPr id="217" name="Google Shape;217;p12"/>
          <p:cNvSpPr txBox="1">
            <a:spLocks noGrp="1"/>
          </p:cNvSpPr>
          <p:nvPr>
            <p:ph type="title"/>
          </p:nvPr>
        </p:nvSpPr>
        <p:spPr>
          <a:xfrm>
            <a:off x="1069950" y="539500"/>
            <a:ext cx="7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1069850" y="3075093"/>
            <a:ext cx="20979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2"/>
          </p:nvPr>
        </p:nvSpPr>
        <p:spPr>
          <a:xfrm>
            <a:off x="5971051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subTitle" idx="3"/>
          </p:nvPr>
        </p:nvSpPr>
        <p:spPr>
          <a:xfrm>
            <a:off x="1075030" y="2640582"/>
            <a:ext cx="20979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1" name="Google Shape;221;p12"/>
          <p:cNvSpPr txBox="1">
            <a:spLocks noGrp="1"/>
          </p:cNvSpPr>
          <p:nvPr>
            <p:ph type="subTitle" idx="4"/>
          </p:nvPr>
        </p:nvSpPr>
        <p:spPr>
          <a:xfrm>
            <a:off x="5970963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5"/>
          </p:nvPr>
        </p:nvSpPr>
        <p:spPr>
          <a:xfrm>
            <a:off x="3520488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subTitle" idx="6"/>
          </p:nvPr>
        </p:nvSpPr>
        <p:spPr>
          <a:xfrm>
            <a:off x="3520400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797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670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9" name="Grupo 18"/>
          <p:cNvGrpSpPr/>
          <p:nvPr userDrawn="1"/>
        </p:nvGrpSpPr>
        <p:grpSpPr>
          <a:xfrm flipH="1">
            <a:off x="7897087" y="71254"/>
            <a:ext cx="942199" cy="748729"/>
            <a:chOff x="7994651" y="185737"/>
            <a:chExt cx="773113" cy="61436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7994651" y="185737"/>
              <a:ext cx="773113" cy="614363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99463" y="417513"/>
              <a:ext cx="79375" cy="25400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99463" y="715963"/>
              <a:ext cx="84138" cy="25400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399463" y="371475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396288" y="501650"/>
              <a:ext cx="87313" cy="28575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399463" y="458788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053388" y="627063"/>
              <a:ext cx="57150" cy="5556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053388" y="371475"/>
              <a:ext cx="57150" cy="53975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189913" y="422275"/>
              <a:ext cx="25400" cy="117475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189913" y="627063"/>
              <a:ext cx="25400" cy="96838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59813" y="703263"/>
              <a:ext cx="49213" cy="38100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323528" y="120114"/>
            <a:ext cx="857708" cy="679986"/>
            <a:chOff x="542925" y="244475"/>
            <a:chExt cx="704850" cy="558801"/>
          </a:xfrm>
        </p:grpSpPr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542925" y="244475"/>
              <a:ext cx="704850" cy="558801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912813" y="454025"/>
              <a:ext cx="73025" cy="23813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912813" y="725488"/>
              <a:ext cx="76200" cy="23813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912813" y="412750"/>
              <a:ext cx="76200" cy="22225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909638" y="530225"/>
              <a:ext cx="79375" cy="26988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912813" y="492125"/>
              <a:ext cx="76200" cy="23813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596900" y="646113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596900" y="412750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722313" y="458788"/>
              <a:ext cx="23813" cy="106363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722313" y="646113"/>
              <a:ext cx="23813" cy="87313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1149350" y="714375"/>
              <a:ext cx="46038" cy="34925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40013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8678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5248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9" y="414000"/>
            <a:ext cx="8449824" cy="4599011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2763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476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999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11" y="153769"/>
            <a:ext cx="8885178" cy="4835962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8319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5" y="114127"/>
            <a:ext cx="9030847" cy="4915246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02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2220" y="-469969"/>
            <a:ext cx="10808439" cy="60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79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5871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5" y="114127"/>
            <a:ext cx="9030847" cy="4915246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4899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2182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2408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972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apes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27932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8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8230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2">
            <a:extLst>
              <a:ext uri="{FF2B5EF4-FFF2-40B4-BE49-F238E27FC236}">
                <a16:creationId xmlns:a16="http://schemas.microsoft.com/office/drawing/2014/main" id="{447CDFBA-A030-4D6E-9FAD-493BCB45F4AC}"/>
              </a:ext>
            </a:extLst>
          </p:cNvPr>
          <p:cNvSpPr/>
          <p:nvPr/>
        </p:nvSpPr>
        <p:spPr>
          <a:xfrm>
            <a:off x="8007323" y="3939702"/>
            <a:ext cx="1029173" cy="10291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998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232849"/>
            <a:ext cx="9060139" cy="4931189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70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6318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0000" y="540000"/>
            <a:ext cx="2484000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26807" y="540000"/>
            <a:ext cx="2484704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403" y="540000"/>
            <a:ext cx="2484000" cy="40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3049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>
          <a:xfrm>
            <a:off x="-2382" y="2382"/>
            <a:ext cx="9146381" cy="1458671"/>
            <a:chOff x="-3175" y="3175"/>
            <a:chExt cx="8561388" cy="1377951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4021138" y="3175"/>
              <a:ext cx="511175" cy="765175"/>
            </a:xfrm>
            <a:custGeom>
              <a:avLst/>
              <a:gdLst>
                <a:gd name="T0" fmla="*/ 50 w 136"/>
                <a:gd name="T1" fmla="*/ 88 h 202"/>
                <a:gd name="T2" fmla="*/ 0 w 136"/>
                <a:gd name="T3" fmla="*/ 88 h 202"/>
                <a:gd name="T4" fmla="*/ 0 w 136"/>
                <a:gd name="T5" fmla="*/ 52 h 202"/>
                <a:gd name="T6" fmla="*/ 50 w 136"/>
                <a:gd name="T7" fmla="*/ 52 h 202"/>
                <a:gd name="T8" fmla="*/ 50 w 136"/>
                <a:gd name="T9" fmla="*/ 0 h 202"/>
                <a:gd name="T10" fmla="*/ 85 w 136"/>
                <a:gd name="T11" fmla="*/ 0 h 202"/>
                <a:gd name="T12" fmla="*/ 85 w 136"/>
                <a:gd name="T13" fmla="*/ 52 h 202"/>
                <a:gd name="T14" fmla="*/ 136 w 136"/>
                <a:gd name="T15" fmla="*/ 52 h 202"/>
                <a:gd name="T16" fmla="*/ 136 w 136"/>
                <a:gd name="T17" fmla="*/ 88 h 202"/>
                <a:gd name="T18" fmla="*/ 86 w 136"/>
                <a:gd name="T19" fmla="*/ 88 h 202"/>
                <a:gd name="T20" fmla="*/ 86 w 136"/>
                <a:gd name="T21" fmla="*/ 202 h 202"/>
                <a:gd name="T22" fmla="*/ 50 w 136"/>
                <a:gd name="T23" fmla="*/ 202 h 202"/>
                <a:gd name="T24" fmla="*/ 50 w 136"/>
                <a:gd name="T25" fmla="*/ 8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02">
                  <a:moveTo>
                    <a:pt x="50" y="88"/>
                  </a:moveTo>
                  <a:cubicBezTo>
                    <a:pt x="33" y="88"/>
                    <a:pt x="17" y="88"/>
                    <a:pt x="0" y="88"/>
                  </a:cubicBezTo>
                  <a:cubicBezTo>
                    <a:pt x="0" y="76"/>
                    <a:pt x="0" y="64"/>
                    <a:pt x="0" y="52"/>
                  </a:cubicBezTo>
                  <a:cubicBezTo>
                    <a:pt x="16" y="52"/>
                    <a:pt x="33" y="52"/>
                    <a:pt x="50" y="52"/>
                  </a:cubicBezTo>
                  <a:cubicBezTo>
                    <a:pt x="50" y="34"/>
                    <a:pt x="50" y="18"/>
                    <a:pt x="50" y="0"/>
                  </a:cubicBezTo>
                  <a:cubicBezTo>
                    <a:pt x="62" y="0"/>
                    <a:pt x="73" y="0"/>
                    <a:pt x="85" y="0"/>
                  </a:cubicBezTo>
                  <a:cubicBezTo>
                    <a:pt x="85" y="17"/>
                    <a:pt x="85" y="34"/>
                    <a:pt x="85" y="52"/>
                  </a:cubicBezTo>
                  <a:cubicBezTo>
                    <a:pt x="103" y="52"/>
                    <a:pt x="119" y="52"/>
                    <a:pt x="136" y="52"/>
                  </a:cubicBezTo>
                  <a:cubicBezTo>
                    <a:pt x="136" y="64"/>
                    <a:pt x="136" y="75"/>
                    <a:pt x="136" y="88"/>
                  </a:cubicBezTo>
                  <a:cubicBezTo>
                    <a:pt x="119" y="88"/>
                    <a:pt x="103" y="88"/>
                    <a:pt x="86" y="88"/>
                  </a:cubicBezTo>
                  <a:cubicBezTo>
                    <a:pt x="86" y="126"/>
                    <a:pt x="86" y="164"/>
                    <a:pt x="86" y="202"/>
                  </a:cubicBezTo>
                  <a:cubicBezTo>
                    <a:pt x="74" y="202"/>
                    <a:pt x="62" y="202"/>
                    <a:pt x="50" y="202"/>
                  </a:cubicBezTo>
                  <a:cubicBezTo>
                    <a:pt x="50" y="165"/>
                    <a:pt x="50" y="127"/>
                    <a:pt x="50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3175" y="757238"/>
              <a:ext cx="8561388" cy="6238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</p:grpSp>
    </p:spTree>
    <p:extLst>
      <p:ext uri="{BB962C8B-B14F-4D97-AF65-F5344CB8AC3E}">
        <p14:creationId xmlns:p14="http://schemas.microsoft.com/office/powerpoint/2010/main" val="35391317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86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27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12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50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265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60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340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4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2" y="172053"/>
            <a:ext cx="8944744" cy="47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54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4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91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5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781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267494"/>
            <a:ext cx="9144000" cy="4588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0999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8">
            <a:extLst>
              <a:ext uri="{FF2B5EF4-FFF2-40B4-BE49-F238E27FC236}">
                <a16:creationId xmlns:a16="http://schemas.microsoft.com/office/drawing/2014/main" id="{21E86EDE-B1E7-4419-ABAE-C1FCF0BF5AEE}"/>
              </a:ext>
            </a:extLst>
          </p:cNvPr>
          <p:cNvSpPr/>
          <p:nvPr userDrawn="1"/>
        </p:nvSpPr>
        <p:spPr>
          <a:xfrm flipV="1">
            <a:off x="0" y="1"/>
            <a:ext cx="9144000" cy="699541"/>
          </a:xfrm>
          <a:custGeom>
            <a:avLst/>
            <a:gdLst>
              <a:gd name="connsiteX0" fmla="*/ 0 w 12192000"/>
              <a:gd name="connsiteY0" fmla="*/ 1327979 h 1327979"/>
              <a:gd name="connsiteX1" fmla="*/ 12192000 w 12192000"/>
              <a:gd name="connsiteY1" fmla="*/ 1327979 h 1327979"/>
              <a:gd name="connsiteX2" fmla="*/ 12192000 w 12192000"/>
              <a:gd name="connsiteY2" fmla="*/ 870779 h 1327979"/>
              <a:gd name="connsiteX3" fmla="*/ 7562844 w 12192000"/>
              <a:gd name="connsiteY3" fmla="*/ 870779 h 1327979"/>
              <a:gd name="connsiteX4" fmla="*/ 7397873 w 12192000"/>
              <a:gd name="connsiteY4" fmla="*/ 818383 h 1327979"/>
              <a:gd name="connsiteX5" fmla="*/ 5990049 w 12192000"/>
              <a:gd name="connsiteY5" fmla="*/ 6 h 1327979"/>
              <a:gd name="connsiteX6" fmla="*/ 105952 w 12192000"/>
              <a:gd name="connsiteY6" fmla="*/ 6 h 1327979"/>
              <a:gd name="connsiteX7" fmla="*/ 0 w 12192000"/>
              <a:gd name="connsiteY7" fmla="*/ 3363 h 1327979"/>
              <a:gd name="connsiteX8" fmla="*/ 0 w 12192000"/>
              <a:gd name="connsiteY8" fmla="*/ 870779 h 1327979"/>
              <a:gd name="connsiteX9" fmla="*/ 0 w 12192000"/>
              <a:gd name="connsiteY9" fmla="*/ 870781 h 13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27979">
                <a:moveTo>
                  <a:pt x="0" y="1327979"/>
                </a:moveTo>
                <a:lnTo>
                  <a:pt x="12192000" y="1327979"/>
                </a:lnTo>
                <a:lnTo>
                  <a:pt x="12192000" y="870779"/>
                </a:lnTo>
                <a:lnTo>
                  <a:pt x="7562844" y="870779"/>
                </a:lnTo>
                <a:lnTo>
                  <a:pt x="7397873" y="818383"/>
                </a:lnTo>
                <a:cubicBezTo>
                  <a:pt x="6652131" y="537909"/>
                  <a:pt x="7036652" y="-1980"/>
                  <a:pt x="5990049" y="6"/>
                </a:cubicBezTo>
                <a:lnTo>
                  <a:pt x="105952" y="6"/>
                </a:lnTo>
                <a:lnTo>
                  <a:pt x="0" y="3363"/>
                </a:lnTo>
                <a:lnTo>
                  <a:pt x="0" y="870779"/>
                </a:lnTo>
                <a:lnTo>
                  <a:pt x="0" y="870781"/>
                </a:lnTo>
                <a:close/>
              </a:path>
            </a:pathLst>
          </a:custGeom>
          <a:solidFill>
            <a:srgbClr val="02967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73FC6EB-0066-4017-8D02-FFF91EE4FB7A}"/>
              </a:ext>
            </a:extLst>
          </p:cNvPr>
          <p:cNvCxnSpPr/>
          <p:nvPr userDrawn="1"/>
        </p:nvCxnSpPr>
        <p:spPr>
          <a:xfrm>
            <a:off x="179644" y="4999775"/>
            <a:ext cx="7734470" cy="0"/>
          </a:xfrm>
          <a:prstGeom prst="line">
            <a:avLst/>
          </a:prstGeom>
          <a:ln w="76200">
            <a:solidFill>
              <a:srgbClr val="FEB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id="{E83DA165-2DDB-491A-90C5-0CA296929729}"/>
              </a:ext>
            </a:extLst>
          </p:cNvPr>
          <p:cNvGrpSpPr/>
          <p:nvPr userDrawn="1"/>
        </p:nvGrpSpPr>
        <p:grpSpPr>
          <a:xfrm>
            <a:off x="8266061" y="4302322"/>
            <a:ext cx="722195" cy="808099"/>
            <a:chOff x="1392238" y="1792288"/>
            <a:chExt cx="1147763" cy="1284287"/>
          </a:xfrm>
          <a:solidFill>
            <a:srgbClr val="029676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120F461-3CFC-4AD9-9E3F-4C138465A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238" y="2238375"/>
              <a:ext cx="1147763" cy="838200"/>
            </a:xfrm>
            <a:custGeom>
              <a:avLst/>
              <a:gdLst>
                <a:gd name="T0" fmla="*/ 46 w 437"/>
                <a:gd name="T1" fmla="*/ 150 h 320"/>
                <a:gd name="T2" fmla="*/ 34 w 437"/>
                <a:gd name="T3" fmla="*/ 271 h 320"/>
                <a:gd name="T4" fmla="*/ 202 w 437"/>
                <a:gd name="T5" fmla="*/ 267 h 320"/>
                <a:gd name="T6" fmla="*/ 202 w 437"/>
                <a:gd name="T7" fmla="*/ 183 h 320"/>
                <a:gd name="T8" fmla="*/ 165 w 437"/>
                <a:gd name="T9" fmla="*/ 154 h 320"/>
                <a:gd name="T10" fmla="*/ 130 w 437"/>
                <a:gd name="T11" fmla="*/ 151 h 320"/>
                <a:gd name="T12" fmla="*/ 145 w 437"/>
                <a:gd name="T13" fmla="*/ 94 h 320"/>
                <a:gd name="T14" fmla="*/ 141 w 437"/>
                <a:gd name="T15" fmla="*/ 90 h 320"/>
                <a:gd name="T16" fmla="*/ 131 w 437"/>
                <a:gd name="T17" fmla="*/ 101 h 320"/>
                <a:gd name="T18" fmla="*/ 118 w 437"/>
                <a:gd name="T19" fmla="*/ 185 h 320"/>
                <a:gd name="T20" fmla="*/ 100 w 437"/>
                <a:gd name="T21" fmla="*/ 222 h 320"/>
                <a:gd name="T22" fmla="*/ 58 w 437"/>
                <a:gd name="T23" fmla="*/ 187 h 320"/>
                <a:gd name="T24" fmla="*/ 77 w 437"/>
                <a:gd name="T25" fmla="*/ 87 h 320"/>
                <a:gd name="T26" fmla="*/ 141 w 437"/>
                <a:gd name="T27" fmla="*/ 0 h 320"/>
                <a:gd name="T28" fmla="*/ 300 w 437"/>
                <a:gd name="T29" fmla="*/ 2 h 320"/>
                <a:gd name="T30" fmla="*/ 389 w 437"/>
                <a:gd name="T31" fmla="*/ 189 h 320"/>
                <a:gd name="T32" fmla="*/ 343 w 437"/>
                <a:gd name="T33" fmla="*/ 221 h 320"/>
                <a:gd name="T34" fmla="*/ 330 w 437"/>
                <a:gd name="T35" fmla="*/ 198 h 320"/>
                <a:gd name="T36" fmla="*/ 324 w 437"/>
                <a:gd name="T37" fmla="*/ 122 h 320"/>
                <a:gd name="T38" fmla="*/ 311 w 437"/>
                <a:gd name="T39" fmla="*/ 89 h 320"/>
                <a:gd name="T40" fmla="*/ 303 w 437"/>
                <a:gd name="T41" fmla="*/ 91 h 320"/>
                <a:gd name="T42" fmla="*/ 317 w 437"/>
                <a:gd name="T43" fmla="*/ 148 h 320"/>
                <a:gd name="T44" fmla="*/ 250 w 437"/>
                <a:gd name="T45" fmla="*/ 160 h 320"/>
                <a:gd name="T46" fmla="*/ 230 w 437"/>
                <a:gd name="T47" fmla="*/ 189 h 320"/>
                <a:gd name="T48" fmla="*/ 231 w 437"/>
                <a:gd name="T49" fmla="*/ 267 h 320"/>
                <a:gd name="T50" fmla="*/ 394 w 437"/>
                <a:gd name="T51" fmla="*/ 270 h 320"/>
                <a:gd name="T52" fmla="*/ 404 w 437"/>
                <a:gd name="T53" fmla="*/ 164 h 320"/>
                <a:gd name="T54" fmla="*/ 408 w 437"/>
                <a:gd name="T55" fmla="*/ 164 h 320"/>
                <a:gd name="T56" fmla="*/ 434 w 437"/>
                <a:gd name="T57" fmla="*/ 291 h 320"/>
                <a:gd name="T58" fmla="*/ 411 w 437"/>
                <a:gd name="T59" fmla="*/ 307 h 320"/>
                <a:gd name="T60" fmla="*/ 283 w 437"/>
                <a:gd name="T61" fmla="*/ 292 h 320"/>
                <a:gd name="T62" fmla="*/ 258 w 437"/>
                <a:gd name="T63" fmla="*/ 302 h 320"/>
                <a:gd name="T64" fmla="*/ 174 w 437"/>
                <a:gd name="T65" fmla="*/ 303 h 320"/>
                <a:gd name="T66" fmla="*/ 31 w 437"/>
                <a:gd name="T67" fmla="*/ 302 h 320"/>
                <a:gd name="T68" fmla="*/ 2 w 437"/>
                <a:gd name="T69" fmla="*/ 307 h 320"/>
                <a:gd name="T70" fmla="*/ 2 w 437"/>
                <a:gd name="T71" fmla="*/ 277 h 320"/>
                <a:gd name="T72" fmla="*/ 23 w 437"/>
                <a:gd name="T73" fmla="*/ 173 h 320"/>
                <a:gd name="T74" fmla="*/ 35 w 437"/>
                <a:gd name="T75" fmla="*/ 147 h 320"/>
                <a:gd name="T76" fmla="*/ 46 w 437"/>
                <a:gd name="T77" fmla="*/ 1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7" h="320">
                  <a:moveTo>
                    <a:pt x="46" y="150"/>
                  </a:moveTo>
                  <a:cubicBezTo>
                    <a:pt x="42" y="190"/>
                    <a:pt x="38" y="229"/>
                    <a:pt x="34" y="271"/>
                  </a:cubicBezTo>
                  <a:cubicBezTo>
                    <a:pt x="89" y="256"/>
                    <a:pt x="144" y="236"/>
                    <a:pt x="202" y="267"/>
                  </a:cubicBezTo>
                  <a:cubicBezTo>
                    <a:pt x="202" y="237"/>
                    <a:pt x="201" y="210"/>
                    <a:pt x="202" y="183"/>
                  </a:cubicBezTo>
                  <a:cubicBezTo>
                    <a:pt x="202" y="158"/>
                    <a:pt x="180" y="159"/>
                    <a:pt x="165" y="154"/>
                  </a:cubicBezTo>
                  <a:cubicBezTo>
                    <a:pt x="156" y="150"/>
                    <a:pt x="144" y="152"/>
                    <a:pt x="130" y="151"/>
                  </a:cubicBezTo>
                  <a:cubicBezTo>
                    <a:pt x="135" y="131"/>
                    <a:pt x="140" y="112"/>
                    <a:pt x="145" y="94"/>
                  </a:cubicBezTo>
                  <a:cubicBezTo>
                    <a:pt x="144" y="93"/>
                    <a:pt x="142" y="92"/>
                    <a:pt x="141" y="90"/>
                  </a:cubicBezTo>
                  <a:cubicBezTo>
                    <a:pt x="138" y="94"/>
                    <a:pt x="132" y="97"/>
                    <a:pt x="131" y="101"/>
                  </a:cubicBezTo>
                  <a:cubicBezTo>
                    <a:pt x="126" y="129"/>
                    <a:pt x="121" y="157"/>
                    <a:pt x="118" y="185"/>
                  </a:cubicBezTo>
                  <a:cubicBezTo>
                    <a:pt x="116" y="200"/>
                    <a:pt x="127" y="220"/>
                    <a:pt x="100" y="222"/>
                  </a:cubicBezTo>
                  <a:cubicBezTo>
                    <a:pt x="77" y="224"/>
                    <a:pt x="56" y="210"/>
                    <a:pt x="58" y="187"/>
                  </a:cubicBezTo>
                  <a:cubicBezTo>
                    <a:pt x="61" y="153"/>
                    <a:pt x="64" y="117"/>
                    <a:pt x="77" y="87"/>
                  </a:cubicBezTo>
                  <a:cubicBezTo>
                    <a:pt x="92" y="55"/>
                    <a:pt x="119" y="29"/>
                    <a:pt x="141" y="0"/>
                  </a:cubicBezTo>
                  <a:cubicBezTo>
                    <a:pt x="197" y="45"/>
                    <a:pt x="248" y="44"/>
                    <a:pt x="300" y="2"/>
                  </a:cubicBezTo>
                  <a:cubicBezTo>
                    <a:pt x="362" y="50"/>
                    <a:pt x="396" y="110"/>
                    <a:pt x="389" y="189"/>
                  </a:cubicBezTo>
                  <a:cubicBezTo>
                    <a:pt x="388" y="212"/>
                    <a:pt x="365" y="228"/>
                    <a:pt x="343" y="221"/>
                  </a:cubicBezTo>
                  <a:cubicBezTo>
                    <a:pt x="337" y="219"/>
                    <a:pt x="331" y="206"/>
                    <a:pt x="330" y="198"/>
                  </a:cubicBezTo>
                  <a:cubicBezTo>
                    <a:pt x="327" y="172"/>
                    <a:pt x="327" y="147"/>
                    <a:pt x="324" y="122"/>
                  </a:cubicBezTo>
                  <a:cubicBezTo>
                    <a:pt x="323" y="110"/>
                    <a:pt x="316" y="100"/>
                    <a:pt x="311" y="89"/>
                  </a:cubicBezTo>
                  <a:cubicBezTo>
                    <a:pt x="308" y="90"/>
                    <a:pt x="306" y="91"/>
                    <a:pt x="303" y="91"/>
                  </a:cubicBezTo>
                  <a:cubicBezTo>
                    <a:pt x="308" y="110"/>
                    <a:pt x="312" y="130"/>
                    <a:pt x="317" y="148"/>
                  </a:cubicBezTo>
                  <a:cubicBezTo>
                    <a:pt x="293" y="152"/>
                    <a:pt x="271" y="155"/>
                    <a:pt x="250" y="160"/>
                  </a:cubicBezTo>
                  <a:cubicBezTo>
                    <a:pt x="236" y="163"/>
                    <a:pt x="229" y="173"/>
                    <a:pt x="230" y="189"/>
                  </a:cubicBezTo>
                  <a:cubicBezTo>
                    <a:pt x="232" y="214"/>
                    <a:pt x="231" y="239"/>
                    <a:pt x="231" y="267"/>
                  </a:cubicBezTo>
                  <a:cubicBezTo>
                    <a:pt x="288" y="236"/>
                    <a:pt x="343" y="255"/>
                    <a:pt x="394" y="270"/>
                  </a:cubicBezTo>
                  <a:cubicBezTo>
                    <a:pt x="397" y="234"/>
                    <a:pt x="400" y="199"/>
                    <a:pt x="404" y="164"/>
                  </a:cubicBezTo>
                  <a:cubicBezTo>
                    <a:pt x="405" y="164"/>
                    <a:pt x="406" y="164"/>
                    <a:pt x="408" y="164"/>
                  </a:cubicBezTo>
                  <a:cubicBezTo>
                    <a:pt x="417" y="206"/>
                    <a:pt x="426" y="248"/>
                    <a:pt x="434" y="291"/>
                  </a:cubicBezTo>
                  <a:cubicBezTo>
                    <a:pt x="437" y="309"/>
                    <a:pt x="428" y="315"/>
                    <a:pt x="411" y="307"/>
                  </a:cubicBezTo>
                  <a:cubicBezTo>
                    <a:pt x="370" y="289"/>
                    <a:pt x="327" y="281"/>
                    <a:pt x="283" y="292"/>
                  </a:cubicBezTo>
                  <a:cubicBezTo>
                    <a:pt x="274" y="294"/>
                    <a:pt x="266" y="297"/>
                    <a:pt x="258" y="302"/>
                  </a:cubicBezTo>
                  <a:cubicBezTo>
                    <a:pt x="230" y="320"/>
                    <a:pt x="202" y="319"/>
                    <a:pt x="174" y="303"/>
                  </a:cubicBezTo>
                  <a:cubicBezTo>
                    <a:pt x="127" y="276"/>
                    <a:pt x="79" y="287"/>
                    <a:pt x="31" y="302"/>
                  </a:cubicBezTo>
                  <a:cubicBezTo>
                    <a:pt x="22" y="305"/>
                    <a:pt x="12" y="306"/>
                    <a:pt x="2" y="307"/>
                  </a:cubicBezTo>
                  <a:cubicBezTo>
                    <a:pt x="2" y="297"/>
                    <a:pt x="0" y="287"/>
                    <a:pt x="2" y="277"/>
                  </a:cubicBezTo>
                  <a:cubicBezTo>
                    <a:pt x="8" y="242"/>
                    <a:pt x="16" y="208"/>
                    <a:pt x="23" y="173"/>
                  </a:cubicBezTo>
                  <a:cubicBezTo>
                    <a:pt x="25" y="164"/>
                    <a:pt x="31" y="156"/>
                    <a:pt x="35" y="147"/>
                  </a:cubicBezTo>
                  <a:cubicBezTo>
                    <a:pt x="39" y="148"/>
                    <a:pt x="42" y="149"/>
                    <a:pt x="46" y="1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1CB2674-4FC4-471D-9DCC-B0B088D3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1792288"/>
              <a:ext cx="501650" cy="495300"/>
            </a:xfrm>
            <a:custGeom>
              <a:avLst/>
              <a:gdLst>
                <a:gd name="T0" fmla="*/ 96 w 191"/>
                <a:gd name="T1" fmla="*/ 189 h 189"/>
                <a:gd name="T2" fmla="*/ 1 w 191"/>
                <a:gd name="T3" fmla="*/ 94 h 189"/>
                <a:gd name="T4" fmla="*/ 95 w 191"/>
                <a:gd name="T5" fmla="*/ 0 h 189"/>
                <a:gd name="T6" fmla="*/ 191 w 191"/>
                <a:gd name="T7" fmla="*/ 95 h 189"/>
                <a:gd name="T8" fmla="*/ 96 w 191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9">
                  <a:moveTo>
                    <a:pt x="96" y="189"/>
                  </a:moveTo>
                  <a:cubicBezTo>
                    <a:pt x="43" y="189"/>
                    <a:pt x="0" y="147"/>
                    <a:pt x="1" y="94"/>
                  </a:cubicBezTo>
                  <a:cubicBezTo>
                    <a:pt x="1" y="42"/>
                    <a:pt x="43" y="1"/>
                    <a:pt x="95" y="0"/>
                  </a:cubicBezTo>
                  <a:cubicBezTo>
                    <a:pt x="150" y="0"/>
                    <a:pt x="191" y="40"/>
                    <a:pt x="191" y="95"/>
                  </a:cubicBezTo>
                  <a:cubicBezTo>
                    <a:pt x="191" y="149"/>
                    <a:pt x="150" y="189"/>
                    <a:pt x="96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65458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"/>
          <p:cNvSpPr txBox="1">
            <a:spLocks noGrp="1"/>
          </p:cNvSpPr>
          <p:nvPr>
            <p:ph type="title"/>
          </p:nvPr>
        </p:nvSpPr>
        <p:spPr>
          <a:xfrm>
            <a:off x="1069850" y="2548755"/>
            <a:ext cx="70041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61" name="Google Shape;361;p21"/>
          <p:cNvSpPr txBox="1">
            <a:spLocks noGrp="1"/>
          </p:cNvSpPr>
          <p:nvPr>
            <p:ph type="subTitle" idx="1"/>
          </p:nvPr>
        </p:nvSpPr>
        <p:spPr>
          <a:xfrm>
            <a:off x="1306575" y="3610000"/>
            <a:ext cx="65328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607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title"/>
          </p:nvPr>
        </p:nvSpPr>
        <p:spPr>
          <a:xfrm>
            <a:off x="1069950" y="539500"/>
            <a:ext cx="7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1069850" y="3075093"/>
            <a:ext cx="20979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2"/>
          </p:nvPr>
        </p:nvSpPr>
        <p:spPr>
          <a:xfrm>
            <a:off x="5971051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subTitle" idx="3"/>
          </p:nvPr>
        </p:nvSpPr>
        <p:spPr>
          <a:xfrm>
            <a:off x="1075030" y="2640582"/>
            <a:ext cx="20979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1" name="Google Shape;221;p12"/>
          <p:cNvSpPr txBox="1">
            <a:spLocks noGrp="1"/>
          </p:cNvSpPr>
          <p:nvPr>
            <p:ph type="subTitle" idx="4"/>
          </p:nvPr>
        </p:nvSpPr>
        <p:spPr>
          <a:xfrm>
            <a:off x="5970963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5"/>
          </p:nvPr>
        </p:nvSpPr>
        <p:spPr>
          <a:xfrm>
            <a:off x="3520488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subTitle" idx="6"/>
          </p:nvPr>
        </p:nvSpPr>
        <p:spPr>
          <a:xfrm>
            <a:off x="3520400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3048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0"/>
            <a:ext cx="9144000" cy="42537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28499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529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2" y="172053"/>
            <a:ext cx="8944744" cy="4775961"/>
          </a:xfrm>
          <a:prstGeom prst="rect">
            <a:avLst/>
          </a:prstGeom>
        </p:spPr>
      </p:pic>
      <p:sp>
        <p:nvSpPr>
          <p:cNvPr id="6" name="Oval 132">
            <a:extLst>
              <a:ext uri="{FF2B5EF4-FFF2-40B4-BE49-F238E27FC236}">
                <a16:creationId xmlns:a16="http://schemas.microsoft.com/office/drawing/2014/main" id="{9F7729A7-5A12-4764-9BB8-3EE3D0790F11}"/>
              </a:ext>
            </a:extLst>
          </p:cNvPr>
          <p:cNvSpPr/>
          <p:nvPr/>
        </p:nvSpPr>
        <p:spPr>
          <a:xfrm>
            <a:off x="126464" y="3578903"/>
            <a:ext cx="1296144" cy="12961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7" name="Grupo 46"/>
          <p:cNvGrpSpPr/>
          <p:nvPr userDrawn="1"/>
        </p:nvGrpSpPr>
        <p:grpSpPr>
          <a:xfrm>
            <a:off x="288343" y="3771541"/>
            <a:ext cx="1043297" cy="1016439"/>
            <a:chOff x="393701" y="3956051"/>
            <a:chExt cx="801688" cy="781050"/>
          </a:xfrm>
          <a:solidFill>
            <a:schemeClr val="tx1"/>
          </a:solidFill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393701" y="3956051"/>
              <a:ext cx="801688" cy="781050"/>
            </a:xfrm>
            <a:custGeom>
              <a:avLst/>
              <a:gdLst>
                <a:gd name="T0" fmla="*/ 373 w 442"/>
                <a:gd name="T1" fmla="*/ 320 h 431"/>
                <a:gd name="T2" fmla="*/ 211 w 442"/>
                <a:gd name="T3" fmla="*/ 428 h 431"/>
                <a:gd name="T4" fmla="*/ 7 w 442"/>
                <a:gd name="T5" fmla="*/ 248 h 431"/>
                <a:gd name="T6" fmla="*/ 6 w 442"/>
                <a:gd name="T7" fmla="*/ 162 h 431"/>
                <a:gd name="T8" fmla="*/ 39 w 442"/>
                <a:gd name="T9" fmla="*/ 101 h 431"/>
                <a:gd name="T10" fmla="*/ 50 w 442"/>
                <a:gd name="T11" fmla="*/ 33 h 431"/>
                <a:gd name="T12" fmla="*/ 421 w 442"/>
                <a:gd name="T13" fmla="*/ 95 h 431"/>
                <a:gd name="T14" fmla="*/ 437 w 442"/>
                <a:gd name="T15" fmla="*/ 156 h 431"/>
                <a:gd name="T16" fmla="*/ 433 w 442"/>
                <a:gd name="T17" fmla="*/ 193 h 431"/>
                <a:gd name="T18" fmla="*/ 395 w 442"/>
                <a:gd name="T19" fmla="*/ 250 h 431"/>
                <a:gd name="T20" fmla="*/ 359 w 442"/>
                <a:gd name="T21" fmla="*/ 274 h 431"/>
                <a:gd name="T22" fmla="*/ 208 w 442"/>
                <a:gd name="T23" fmla="*/ 10 h 431"/>
                <a:gd name="T24" fmla="*/ 42 w 442"/>
                <a:gd name="T25" fmla="*/ 88 h 431"/>
                <a:gd name="T26" fmla="*/ 210 w 442"/>
                <a:gd name="T27" fmla="*/ 197 h 431"/>
                <a:gd name="T28" fmla="*/ 221 w 442"/>
                <a:gd name="T29" fmla="*/ 238 h 431"/>
                <a:gd name="T30" fmla="*/ 40 w 442"/>
                <a:gd name="T31" fmla="*/ 148 h 431"/>
                <a:gd name="T32" fmla="*/ 165 w 442"/>
                <a:gd name="T33" fmla="*/ 286 h 431"/>
                <a:gd name="T34" fmla="*/ 207 w 442"/>
                <a:gd name="T35" fmla="*/ 357 h 431"/>
                <a:gd name="T36" fmla="*/ 134 w 442"/>
                <a:gd name="T37" fmla="*/ 360 h 431"/>
                <a:gd name="T38" fmla="*/ 51 w 442"/>
                <a:gd name="T39" fmla="*/ 265 h 431"/>
                <a:gd name="T40" fmla="*/ 15 w 442"/>
                <a:gd name="T41" fmla="*/ 281 h 431"/>
                <a:gd name="T42" fmla="*/ 192 w 442"/>
                <a:gd name="T43" fmla="*/ 407 h 431"/>
                <a:gd name="T44" fmla="*/ 263 w 442"/>
                <a:gd name="T45" fmla="*/ 342 h 431"/>
                <a:gd name="T46" fmla="*/ 74 w 442"/>
                <a:gd name="T47" fmla="*/ 119 h 431"/>
                <a:gd name="T48" fmla="*/ 39 w 442"/>
                <a:gd name="T49" fmla="*/ 137 h 431"/>
                <a:gd name="T50" fmla="*/ 254 w 442"/>
                <a:gd name="T51" fmla="*/ 243 h 431"/>
                <a:gd name="T52" fmla="*/ 322 w 442"/>
                <a:gd name="T53" fmla="*/ 186 h 431"/>
                <a:gd name="T54" fmla="*/ 61 w 442"/>
                <a:gd name="T55" fmla="*/ 117 h 431"/>
                <a:gd name="T56" fmla="*/ 144 w 442"/>
                <a:gd name="T57" fmla="*/ 298 h 431"/>
                <a:gd name="T58" fmla="*/ 74 w 442"/>
                <a:gd name="T59" fmla="*/ 277 h 431"/>
                <a:gd name="T60" fmla="*/ 144 w 442"/>
                <a:gd name="T61" fmla="*/ 300 h 431"/>
                <a:gd name="T62" fmla="*/ 252 w 442"/>
                <a:gd name="T63" fmla="*/ 161 h 431"/>
                <a:gd name="T64" fmla="*/ 234 w 442"/>
                <a:gd name="T65" fmla="*/ 161 h 431"/>
                <a:gd name="T66" fmla="*/ 224 w 442"/>
                <a:gd name="T67" fmla="*/ 188 h 431"/>
                <a:gd name="T68" fmla="*/ 340 w 442"/>
                <a:gd name="T69" fmla="*/ 283 h 431"/>
                <a:gd name="T70" fmla="*/ 153 w 442"/>
                <a:gd name="T71" fmla="*/ 319 h 431"/>
                <a:gd name="T72" fmla="*/ 143 w 442"/>
                <a:gd name="T73" fmla="*/ 333 h 431"/>
                <a:gd name="T74" fmla="*/ 155 w 442"/>
                <a:gd name="T75" fmla="*/ 345 h 431"/>
                <a:gd name="T76" fmla="*/ 285 w 442"/>
                <a:gd name="T77" fmla="*/ 309 h 431"/>
                <a:gd name="T78" fmla="*/ 340 w 442"/>
                <a:gd name="T79" fmla="*/ 283 h 431"/>
                <a:gd name="T80" fmla="*/ 369 w 442"/>
                <a:gd name="T81" fmla="*/ 237 h 431"/>
                <a:gd name="T82" fmla="*/ 371 w 442"/>
                <a:gd name="T83" fmla="*/ 222 h 431"/>
                <a:gd name="T84" fmla="*/ 198 w 442"/>
                <a:gd name="T85" fmla="*/ 272 h 431"/>
                <a:gd name="T86" fmla="*/ 193 w 442"/>
                <a:gd name="T87" fmla="*/ 275 h 431"/>
                <a:gd name="T88" fmla="*/ 368 w 442"/>
                <a:gd name="T89" fmla="*/ 244 h 431"/>
                <a:gd name="T90" fmla="*/ 212 w 442"/>
                <a:gd name="T91" fmla="*/ 407 h 431"/>
                <a:gd name="T92" fmla="*/ 305 w 442"/>
                <a:gd name="T93" fmla="*/ 346 h 431"/>
                <a:gd name="T94" fmla="*/ 218 w 442"/>
                <a:gd name="T95" fmla="*/ 378 h 431"/>
                <a:gd name="T96" fmla="*/ 425 w 442"/>
                <a:gd name="T97" fmla="*/ 164 h 431"/>
                <a:gd name="T98" fmla="*/ 430 w 442"/>
                <a:gd name="T99" fmla="*/ 164 h 431"/>
                <a:gd name="T100" fmla="*/ 371 w 442"/>
                <a:gd name="T101" fmla="*/ 30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2" h="431">
                  <a:moveTo>
                    <a:pt x="352" y="279"/>
                  </a:moveTo>
                  <a:cubicBezTo>
                    <a:pt x="362" y="284"/>
                    <a:pt x="370" y="288"/>
                    <a:pt x="379" y="292"/>
                  </a:cubicBezTo>
                  <a:cubicBezTo>
                    <a:pt x="381" y="293"/>
                    <a:pt x="385" y="294"/>
                    <a:pt x="387" y="296"/>
                  </a:cubicBezTo>
                  <a:cubicBezTo>
                    <a:pt x="388" y="298"/>
                    <a:pt x="389" y="302"/>
                    <a:pt x="388" y="303"/>
                  </a:cubicBezTo>
                  <a:cubicBezTo>
                    <a:pt x="384" y="310"/>
                    <a:pt x="378" y="315"/>
                    <a:pt x="373" y="320"/>
                  </a:cubicBezTo>
                  <a:cubicBezTo>
                    <a:pt x="369" y="325"/>
                    <a:pt x="369" y="331"/>
                    <a:pt x="375" y="335"/>
                  </a:cubicBezTo>
                  <a:cubicBezTo>
                    <a:pt x="379" y="338"/>
                    <a:pt x="383" y="340"/>
                    <a:pt x="387" y="343"/>
                  </a:cubicBezTo>
                  <a:cubicBezTo>
                    <a:pt x="394" y="348"/>
                    <a:pt x="393" y="353"/>
                    <a:pt x="385" y="356"/>
                  </a:cubicBezTo>
                  <a:cubicBezTo>
                    <a:pt x="340" y="375"/>
                    <a:pt x="295" y="394"/>
                    <a:pt x="249" y="413"/>
                  </a:cubicBezTo>
                  <a:cubicBezTo>
                    <a:pt x="237" y="418"/>
                    <a:pt x="224" y="423"/>
                    <a:pt x="211" y="428"/>
                  </a:cubicBezTo>
                  <a:cubicBezTo>
                    <a:pt x="206" y="431"/>
                    <a:pt x="202" y="430"/>
                    <a:pt x="197" y="427"/>
                  </a:cubicBezTo>
                  <a:cubicBezTo>
                    <a:pt x="157" y="399"/>
                    <a:pt x="117" y="371"/>
                    <a:pt x="77" y="344"/>
                  </a:cubicBezTo>
                  <a:cubicBezTo>
                    <a:pt x="55" y="328"/>
                    <a:pt x="32" y="312"/>
                    <a:pt x="10" y="297"/>
                  </a:cubicBezTo>
                  <a:cubicBezTo>
                    <a:pt x="8" y="295"/>
                    <a:pt x="5" y="292"/>
                    <a:pt x="4" y="289"/>
                  </a:cubicBezTo>
                  <a:cubicBezTo>
                    <a:pt x="0" y="275"/>
                    <a:pt x="0" y="261"/>
                    <a:pt x="7" y="248"/>
                  </a:cubicBezTo>
                  <a:cubicBezTo>
                    <a:pt x="9" y="243"/>
                    <a:pt x="12" y="239"/>
                    <a:pt x="18" y="242"/>
                  </a:cubicBezTo>
                  <a:cubicBezTo>
                    <a:pt x="20" y="243"/>
                    <a:pt x="24" y="240"/>
                    <a:pt x="26" y="238"/>
                  </a:cubicBezTo>
                  <a:cubicBezTo>
                    <a:pt x="27" y="237"/>
                    <a:pt x="26" y="233"/>
                    <a:pt x="24" y="232"/>
                  </a:cubicBezTo>
                  <a:cubicBezTo>
                    <a:pt x="13" y="222"/>
                    <a:pt x="6" y="209"/>
                    <a:pt x="9" y="194"/>
                  </a:cubicBezTo>
                  <a:cubicBezTo>
                    <a:pt x="11" y="182"/>
                    <a:pt x="9" y="172"/>
                    <a:pt x="6" y="162"/>
                  </a:cubicBezTo>
                  <a:cubicBezTo>
                    <a:pt x="3" y="151"/>
                    <a:pt x="6" y="140"/>
                    <a:pt x="11" y="130"/>
                  </a:cubicBezTo>
                  <a:cubicBezTo>
                    <a:pt x="13" y="127"/>
                    <a:pt x="17" y="125"/>
                    <a:pt x="20" y="123"/>
                  </a:cubicBezTo>
                  <a:cubicBezTo>
                    <a:pt x="22" y="121"/>
                    <a:pt x="23" y="120"/>
                    <a:pt x="24" y="118"/>
                  </a:cubicBezTo>
                  <a:cubicBezTo>
                    <a:pt x="26" y="113"/>
                    <a:pt x="27" y="108"/>
                    <a:pt x="30" y="104"/>
                  </a:cubicBezTo>
                  <a:cubicBezTo>
                    <a:pt x="31" y="102"/>
                    <a:pt x="36" y="102"/>
                    <a:pt x="39" y="101"/>
                  </a:cubicBezTo>
                  <a:cubicBezTo>
                    <a:pt x="40" y="101"/>
                    <a:pt x="42" y="100"/>
                    <a:pt x="44" y="98"/>
                  </a:cubicBezTo>
                  <a:cubicBezTo>
                    <a:pt x="43" y="97"/>
                    <a:pt x="42" y="97"/>
                    <a:pt x="41" y="96"/>
                  </a:cubicBezTo>
                  <a:cubicBezTo>
                    <a:pt x="36" y="92"/>
                    <a:pt x="30" y="90"/>
                    <a:pt x="28" y="82"/>
                  </a:cubicBezTo>
                  <a:cubicBezTo>
                    <a:pt x="26" y="71"/>
                    <a:pt x="25" y="61"/>
                    <a:pt x="29" y="50"/>
                  </a:cubicBezTo>
                  <a:cubicBezTo>
                    <a:pt x="33" y="41"/>
                    <a:pt x="39" y="35"/>
                    <a:pt x="50" y="33"/>
                  </a:cubicBezTo>
                  <a:cubicBezTo>
                    <a:pt x="92" y="26"/>
                    <a:pt x="134" y="17"/>
                    <a:pt x="176" y="9"/>
                  </a:cubicBezTo>
                  <a:cubicBezTo>
                    <a:pt x="190" y="6"/>
                    <a:pt x="204" y="3"/>
                    <a:pt x="218" y="1"/>
                  </a:cubicBezTo>
                  <a:cubicBezTo>
                    <a:pt x="221" y="0"/>
                    <a:pt x="225" y="1"/>
                    <a:pt x="228" y="2"/>
                  </a:cubicBezTo>
                  <a:cubicBezTo>
                    <a:pt x="290" y="31"/>
                    <a:pt x="352" y="61"/>
                    <a:pt x="414" y="91"/>
                  </a:cubicBezTo>
                  <a:cubicBezTo>
                    <a:pt x="416" y="92"/>
                    <a:pt x="418" y="93"/>
                    <a:pt x="421" y="95"/>
                  </a:cubicBezTo>
                  <a:cubicBezTo>
                    <a:pt x="431" y="99"/>
                    <a:pt x="432" y="104"/>
                    <a:pt x="422" y="111"/>
                  </a:cubicBezTo>
                  <a:cubicBezTo>
                    <a:pt x="415" y="116"/>
                    <a:pt x="411" y="122"/>
                    <a:pt x="411" y="131"/>
                  </a:cubicBezTo>
                  <a:cubicBezTo>
                    <a:pt x="411" y="135"/>
                    <a:pt x="412" y="137"/>
                    <a:pt x="416" y="139"/>
                  </a:cubicBezTo>
                  <a:cubicBezTo>
                    <a:pt x="423" y="141"/>
                    <a:pt x="430" y="144"/>
                    <a:pt x="437" y="147"/>
                  </a:cubicBezTo>
                  <a:cubicBezTo>
                    <a:pt x="442" y="150"/>
                    <a:pt x="442" y="153"/>
                    <a:pt x="437" y="156"/>
                  </a:cubicBezTo>
                  <a:cubicBezTo>
                    <a:pt x="436" y="157"/>
                    <a:pt x="436" y="159"/>
                    <a:pt x="435" y="160"/>
                  </a:cubicBezTo>
                  <a:cubicBezTo>
                    <a:pt x="433" y="167"/>
                    <a:pt x="431" y="174"/>
                    <a:pt x="429" y="182"/>
                  </a:cubicBezTo>
                  <a:cubicBezTo>
                    <a:pt x="430" y="182"/>
                    <a:pt x="432" y="184"/>
                    <a:pt x="434" y="185"/>
                  </a:cubicBezTo>
                  <a:cubicBezTo>
                    <a:pt x="435" y="186"/>
                    <a:pt x="437" y="188"/>
                    <a:pt x="437" y="190"/>
                  </a:cubicBezTo>
                  <a:cubicBezTo>
                    <a:pt x="436" y="191"/>
                    <a:pt x="434" y="193"/>
                    <a:pt x="433" y="193"/>
                  </a:cubicBezTo>
                  <a:cubicBezTo>
                    <a:pt x="423" y="197"/>
                    <a:pt x="412" y="199"/>
                    <a:pt x="404" y="205"/>
                  </a:cubicBezTo>
                  <a:cubicBezTo>
                    <a:pt x="396" y="210"/>
                    <a:pt x="384" y="211"/>
                    <a:pt x="381" y="222"/>
                  </a:cubicBezTo>
                  <a:cubicBezTo>
                    <a:pt x="380" y="224"/>
                    <a:pt x="379" y="226"/>
                    <a:pt x="379" y="227"/>
                  </a:cubicBezTo>
                  <a:cubicBezTo>
                    <a:pt x="375" y="237"/>
                    <a:pt x="376" y="239"/>
                    <a:pt x="385" y="244"/>
                  </a:cubicBezTo>
                  <a:cubicBezTo>
                    <a:pt x="388" y="246"/>
                    <a:pt x="392" y="248"/>
                    <a:pt x="395" y="250"/>
                  </a:cubicBezTo>
                  <a:cubicBezTo>
                    <a:pt x="396" y="251"/>
                    <a:pt x="397" y="254"/>
                    <a:pt x="397" y="256"/>
                  </a:cubicBezTo>
                  <a:cubicBezTo>
                    <a:pt x="397" y="257"/>
                    <a:pt x="395" y="259"/>
                    <a:pt x="393" y="260"/>
                  </a:cubicBezTo>
                  <a:cubicBezTo>
                    <a:pt x="385" y="262"/>
                    <a:pt x="376" y="264"/>
                    <a:pt x="368" y="267"/>
                  </a:cubicBezTo>
                  <a:cubicBezTo>
                    <a:pt x="366" y="267"/>
                    <a:pt x="365" y="269"/>
                    <a:pt x="364" y="271"/>
                  </a:cubicBezTo>
                  <a:cubicBezTo>
                    <a:pt x="362" y="272"/>
                    <a:pt x="361" y="273"/>
                    <a:pt x="359" y="274"/>
                  </a:cubicBezTo>
                  <a:cubicBezTo>
                    <a:pt x="357" y="275"/>
                    <a:pt x="355" y="277"/>
                    <a:pt x="352" y="279"/>
                  </a:cubicBezTo>
                  <a:close/>
                  <a:moveTo>
                    <a:pt x="414" y="100"/>
                  </a:moveTo>
                  <a:cubicBezTo>
                    <a:pt x="412" y="99"/>
                    <a:pt x="411" y="98"/>
                    <a:pt x="411" y="98"/>
                  </a:cubicBezTo>
                  <a:cubicBezTo>
                    <a:pt x="352" y="69"/>
                    <a:pt x="292" y="41"/>
                    <a:pt x="233" y="12"/>
                  </a:cubicBezTo>
                  <a:cubicBezTo>
                    <a:pt x="225" y="7"/>
                    <a:pt x="217" y="8"/>
                    <a:pt x="208" y="10"/>
                  </a:cubicBezTo>
                  <a:cubicBezTo>
                    <a:pt x="183" y="15"/>
                    <a:pt x="157" y="20"/>
                    <a:pt x="132" y="25"/>
                  </a:cubicBezTo>
                  <a:cubicBezTo>
                    <a:pt x="103" y="31"/>
                    <a:pt x="75" y="36"/>
                    <a:pt x="46" y="43"/>
                  </a:cubicBezTo>
                  <a:cubicBezTo>
                    <a:pt x="44" y="43"/>
                    <a:pt x="41" y="45"/>
                    <a:pt x="40" y="47"/>
                  </a:cubicBezTo>
                  <a:cubicBezTo>
                    <a:pt x="33" y="59"/>
                    <a:pt x="35" y="71"/>
                    <a:pt x="38" y="83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7" y="91"/>
                    <a:pt x="52" y="94"/>
                    <a:pt x="57" y="97"/>
                  </a:cubicBezTo>
                  <a:cubicBezTo>
                    <a:pt x="79" y="112"/>
                    <a:pt x="101" y="127"/>
                    <a:pt x="123" y="142"/>
                  </a:cubicBezTo>
                  <a:cubicBezTo>
                    <a:pt x="145" y="157"/>
                    <a:pt x="167" y="171"/>
                    <a:pt x="189" y="186"/>
                  </a:cubicBezTo>
                  <a:cubicBezTo>
                    <a:pt x="196" y="191"/>
                    <a:pt x="203" y="196"/>
                    <a:pt x="212" y="201"/>
                  </a:cubicBezTo>
                  <a:cubicBezTo>
                    <a:pt x="211" y="199"/>
                    <a:pt x="211" y="198"/>
                    <a:pt x="210" y="197"/>
                  </a:cubicBezTo>
                  <a:cubicBezTo>
                    <a:pt x="203" y="179"/>
                    <a:pt x="208" y="165"/>
                    <a:pt x="219" y="151"/>
                  </a:cubicBezTo>
                  <a:cubicBezTo>
                    <a:pt x="220" y="149"/>
                    <a:pt x="223" y="148"/>
                    <a:pt x="225" y="147"/>
                  </a:cubicBezTo>
                  <a:cubicBezTo>
                    <a:pt x="255" y="139"/>
                    <a:pt x="285" y="132"/>
                    <a:pt x="315" y="124"/>
                  </a:cubicBezTo>
                  <a:cubicBezTo>
                    <a:pt x="348" y="116"/>
                    <a:pt x="380" y="108"/>
                    <a:pt x="414" y="100"/>
                  </a:cubicBezTo>
                  <a:close/>
                  <a:moveTo>
                    <a:pt x="221" y="238"/>
                  </a:moveTo>
                  <a:cubicBezTo>
                    <a:pt x="174" y="215"/>
                    <a:pt x="129" y="192"/>
                    <a:pt x="84" y="169"/>
                  </a:cubicBezTo>
                  <a:cubicBezTo>
                    <a:pt x="116" y="192"/>
                    <a:pt x="147" y="217"/>
                    <a:pt x="177" y="243"/>
                  </a:cubicBezTo>
                  <a:cubicBezTo>
                    <a:pt x="173" y="242"/>
                    <a:pt x="169" y="240"/>
                    <a:pt x="166" y="238"/>
                  </a:cubicBezTo>
                  <a:cubicBezTo>
                    <a:pt x="136" y="217"/>
                    <a:pt x="107" y="196"/>
                    <a:pt x="77" y="175"/>
                  </a:cubicBezTo>
                  <a:cubicBezTo>
                    <a:pt x="65" y="166"/>
                    <a:pt x="53" y="156"/>
                    <a:pt x="40" y="148"/>
                  </a:cubicBezTo>
                  <a:cubicBezTo>
                    <a:pt x="34" y="143"/>
                    <a:pt x="24" y="142"/>
                    <a:pt x="24" y="131"/>
                  </a:cubicBezTo>
                  <a:cubicBezTo>
                    <a:pt x="20" y="137"/>
                    <a:pt x="17" y="142"/>
                    <a:pt x="17" y="148"/>
                  </a:cubicBezTo>
                  <a:cubicBezTo>
                    <a:pt x="15" y="160"/>
                    <a:pt x="16" y="171"/>
                    <a:pt x="27" y="179"/>
                  </a:cubicBezTo>
                  <a:cubicBezTo>
                    <a:pt x="50" y="198"/>
                    <a:pt x="74" y="216"/>
                    <a:pt x="97" y="234"/>
                  </a:cubicBezTo>
                  <a:cubicBezTo>
                    <a:pt x="120" y="251"/>
                    <a:pt x="143" y="269"/>
                    <a:pt x="165" y="286"/>
                  </a:cubicBezTo>
                  <a:cubicBezTo>
                    <a:pt x="169" y="289"/>
                    <a:pt x="173" y="292"/>
                    <a:pt x="178" y="295"/>
                  </a:cubicBezTo>
                  <a:cubicBezTo>
                    <a:pt x="172" y="275"/>
                    <a:pt x="172" y="263"/>
                    <a:pt x="179" y="252"/>
                  </a:cubicBezTo>
                  <a:cubicBezTo>
                    <a:pt x="181" y="249"/>
                    <a:pt x="185" y="246"/>
                    <a:pt x="188" y="245"/>
                  </a:cubicBezTo>
                  <a:cubicBezTo>
                    <a:pt x="198" y="243"/>
                    <a:pt x="209" y="241"/>
                    <a:pt x="221" y="238"/>
                  </a:cubicBezTo>
                  <a:close/>
                  <a:moveTo>
                    <a:pt x="207" y="357"/>
                  </a:moveTo>
                  <a:cubicBezTo>
                    <a:pt x="206" y="358"/>
                    <a:pt x="206" y="358"/>
                    <a:pt x="206" y="359"/>
                  </a:cubicBezTo>
                  <a:cubicBezTo>
                    <a:pt x="203" y="358"/>
                    <a:pt x="201" y="356"/>
                    <a:pt x="198" y="356"/>
                  </a:cubicBezTo>
                  <a:cubicBezTo>
                    <a:pt x="197" y="355"/>
                    <a:pt x="195" y="354"/>
                    <a:pt x="193" y="355"/>
                  </a:cubicBezTo>
                  <a:cubicBezTo>
                    <a:pt x="179" y="358"/>
                    <a:pt x="166" y="361"/>
                    <a:pt x="152" y="365"/>
                  </a:cubicBezTo>
                  <a:cubicBezTo>
                    <a:pt x="145" y="367"/>
                    <a:pt x="139" y="366"/>
                    <a:pt x="134" y="360"/>
                  </a:cubicBezTo>
                  <a:cubicBezTo>
                    <a:pt x="120" y="343"/>
                    <a:pt x="106" y="327"/>
                    <a:pt x="91" y="310"/>
                  </a:cubicBezTo>
                  <a:cubicBezTo>
                    <a:pt x="77" y="293"/>
                    <a:pt x="63" y="274"/>
                    <a:pt x="42" y="264"/>
                  </a:cubicBezTo>
                  <a:cubicBezTo>
                    <a:pt x="39" y="263"/>
                    <a:pt x="37" y="261"/>
                    <a:pt x="35" y="259"/>
                  </a:cubicBezTo>
                  <a:cubicBezTo>
                    <a:pt x="34" y="258"/>
                    <a:pt x="34" y="257"/>
                    <a:pt x="33" y="255"/>
                  </a:cubicBezTo>
                  <a:cubicBezTo>
                    <a:pt x="40" y="259"/>
                    <a:pt x="46" y="262"/>
                    <a:pt x="51" y="265"/>
                  </a:cubicBezTo>
                  <a:cubicBezTo>
                    <a:pt x="52" y="264"/>
                    <a:pt x="52" y="264"/>
                    <a:pt x="52" y="264"/>
                  </a:cubicBezTo>
                  <a:cubicBezTo>
                    <a:pt x="47" y="257"/>
                    <a:pt x="41" y="251"/>
                    <a:pt x="35" y="245"/>
                  </a:cubicBezTo>
                  <a:cubicBezTo>
                    <a:pt x="32" y="249"/>
                    <a:pt x="28" y="253"/>
                    <a:pt x="22" y="251"/>
                  </a:cubicBezTo>
                  <a:cubicBezTo>
                    <a:pt x="21" y="250"/>
                    <a:pt x="17" y="252"/>
                    <a:pt x="16" y="254"/>
                  </a:cubicBezTo>
                  <a:cubicBezTo>
                    <a:pt x="12" y="263"/>
                    <a:pt x="12" y="272"/>
                    <a:pt x="15" y="281"/>
                  </a:cubicBezTo>
                  <a:cubicBezTo>
                    <a:pt x="16" y="285"/>
                    <a:pt x="20" y="289"/>
                    <a:pt x="24" y="292"/>
                  </a:cubicBezTo>
                  <a:cubicBezTo>
                    <a:pt x="33" y="298"/>
                    <a:pt x="43" y="304"/>
                    <a:pt x="53" y="311"/>
                  </a:cubicBezTo>
                  <a:cubicBezTo>
                    <a:pt x="70" y="323"/>
                    <a:pt x="88" y="336"/>
                    <a:pt x="105" y="348"/>
                  </a:cubicBezTo>
                  <a:cubicBezTo>
                    <a:pt x="132" y="366"/>
                    <a:pt x="159" y="385"/>
                    <a:pt x="186" y="403"/>
                  </a:cubicBezTo>
                  <a:cubicBezTo>
                    <a:pt x="187" y="404"/>
                    <a:pt x="189" y="405"/>
                    <a:pt x="192" y="407"/>
                  </a:cubicBezTo>
                  <a:cubicBezTo>
                    <a:pt x="189" y="392"/>
                    <a:pt x="191" y="380"/>
                    <a:pt x="197" y="367"/>
                  </a:cubicBezTo>
                  <a:cubicBezTo>
                    <a:pt x="199" y="363"/>
                    <a:pt x="203" y="361"/>
                    <a:pt x="208" y="362"/>
                  </a:cubicBezTo>
                  <a:cubicBezTo>
                    <a:pt x="210" y="363"/>
                    <a:pt x="213" y="362"/>
                    <a:pt x="215" y="361"/>
                  </a:cubicBezTo>
                  <a:cubicBezTo>
                    <a:pt x="217" y="360"/>
                    <a:pt x="219" y="359"/>
                    <a:pt x="221" y="358"/>
                  </a:cubicBezTo>
                  <a:cubicBezTo>
                    <a:pt x="235" y="353"/>
                    <a:pt x="249" y="347"/>
                    <a:pt x="263" y="342"/>
                  </a:cubicBezTo>
                  <a:cubicBezTo>
                    <a:pt x="270" y="339"/>
                    <a:pt x="277" y="337"/>
                    <a:pt x="284" y="334"/>
                  </a:cubicBezTo>
                  <a:cubicBezTo>
                    <a:pt x="284" y="334"/>
                    <a:pt x="284" y="333"/>
                    <a:pt x="284" y="333"/>
                  </a:cubicBezTo>
                  <a:cubicBezTo>
                    <a:pt x="257" y="340"/>
                    <a:pt x="229" y="346"/>
                    <a:pt x="201" y="353"/>
                  </a:cubicBezTo>
                  <a:cubicBezTo>
                    <a:pt x="204" y="355"/>
                    <a:pt x="205" y="356"/>
                    <a:pt x="207" y="357"/>
                  </a:cubicBezTo>
                  <a:close/>
                  <a:moveTo>
                    <a:pt x="74" y="119"/>
                  </a:moveTo>
                  <a:cubicBezTo>
                    <a:pt x="74" y="119"/>
                    <a:pt x="74" y="118"/>
                    <a:pt x="74" y="118"/>
                  </a:cubicBezTo>
                  <a:cubicBezTo>
                    <a:pt x="68" y="114"/>
                    <a:pt x="62" y="110"/>
                    <a:pt x="56" y="106"/>
                  </a:cubicBezTo>
                  <a:cubicBezTo>
                    <a:pt x="55" y="105"/>
                    <a:pt x="54" y="104"/>
                    <a:pt x="53" y="105"/>
                  </a:cubicBezTo>
                  <a:cubicBezTo>
                    <a:pt x="50" y="111"/>
                    <a:pt x="42" y="109"/>
                    <a:pt x="37" y="112"/>
                  </a:cubicBezTo>
                  <a:cubicBezTo>
                    <a:pt x="30" y="116"/>
                    <a:pt x="32" y="133"/>
                    <a:pt x="39" y="137"/>
                  </a:cubicBezTo>
                  <a:cubicBezTo>
                    <a:pt x="47" y="141"/>
                    <a:pt x="56" y="145"/>
                    <a:pt x="64" y="149"/>
                  </a:cubicBezTo>
                  <a:cubicBezTo>
                    <a:pt x="78" y="156"/>
                    <a:pt x="93" y="163"/>
                    <a:pt x="107" y="170"/>
                  </a:cubicBezTo>
                  <a:cubicBezTo>
                    <a:pt x="125" y="179"/>
                    <a:pt x="143" y="188"/>
                    <a:pt x="161" y="197"/>
                  </a:cubicBezTo>
                  <a:cubicBezTo>
                    <a:pt x="181" y="207"/>
                    <a:pt x="201" y="217"/>
                    <a:pt x="221" y="227"/>
                  </a:cubicBezTo>
                  <a:cubicBezTo>
                    <a:pt x="231" y="232"/>
                    <a:pt x="242" y="237"/>
                    <a:pt x="254" y="243"/>
                  </a:cubicBezTo>
                  <a:cubicBezTo>
                    <a:pt x="253" y="240"/>
                    <a:pt x="253" y="239"/>
                    <a:pt x="252" y="238"/>
                  </a:cubicBezTo>
                  <a:cubicBezTo>
                    <a:pt x="249" y="224"/>
                    <a:pt x="255" y="210"/>
                    <a:pt x="269" y="206"/>
                  </a:cubicBezTo>
                  <a:cubicBezTo>
                    <a:pt x="282" y="202"/>
                    <a:pt x="294" y="198"/>
                    <a:pt x="306" y="194"/>
                  </a:cubicBezTo>
                  <a:cubicBezTo>
                    <a:pt x="317" y="190"/>
                    <a:pt x="329" y="186"/>
                    <a:pt x="341" y="182"/>
                  </a:cubicBezTo>
                  <a:cubicBezTo>
                    <a:pt x="334" y="182"/>
                    <a:pt x="328" y="184"/>
                    <a:pt x="322" y="186"/>
                  </a:cubicBezTo>
                  <a:cubicBezTo>
                    <a:pt x="298" y="193"/>
                    <a:pt x="273" y="200"/>
                    <a:pt x="249" y="207"/>
                  </a:cubicBezTo>
                  <a:cubicBezTo>
                    <a:pt x="238" y="210"/>
                    <a:pt x="228" y="211"/>
                    <a:pt x="217" y="214"/>
                  </a:cubicBezTo>
                  <a:cubicBezTo>
                    <a:pt x="216" y="214"/>
                    <a:pt x="214" y="213"/>
                    <a:pt x="213" y="212"/>
                  </a:cubicBezTo>
                  <a:cubicBezTo>
                    <a:pt x="203" y="205"/>
                    <a:pt x="193" y="199"/>
                    <a:pt x="184" y="192"/>
                  </a:cubicBezTo>
                  <a:cubicBezTo>
                    <a:pt x="144" y="166"/>
                    <a:pt x="106" y="137"/>
                    <a:pt x="61" y="117"/>
                  </a:cubicBezTo>
                  <a:cubicBezTo>
                    <a:pt x="58" y="116"/>
                    <a:pt x="54" y="113"/>
                    <a:pt x="51" y="111"/>
                  </a:cubicBezTo>
                  <a:cubicBezTo>
                    <a:pt x="51" y="110"/>
                    <a:pt x="51" y="110"/>
                    <a:pt x="51" y="109"/>
                  </a:cubicBezTo>
                  <a:cubicBezTo>
                    <a:pt x="59" y="112"/>
                    <a:pt x="66" y="116"/>
                    <a:pt x="74" y="119"/>
                  </a:cubicBezTo>
                  <a:close/>
                  <a:moveTo>
                    <a:pt x="147" y="295"/>
                  </a:moveTo>
                  <a:cubicBezTo>
                    <a:pt x="146" y="296"/>
                    <a:pt x="145" y="297"/>
                    <a:pt x="144" y="298"/>
                  </a:cubicBezTo>
                  <a:cubicBezTo>
                    <a:pt x="125" y="278"/>
                    <a:pt x="107" y="257"/>
                    <a:pt x="87" y="239"/>
                  </a:cubicBezTo>
                  <a:cubicBezTo>
                    <a:pt x="67" y="220"/>
                    <a:pt x="43" y="205"/>
                    <a:pt x="20" y="188"/>
                  </a:cubicBezTo>
                  <a:cubicBezTo>
                    <a:pt x="18" y="197"/>
                    <a:pt x="17" y="206"/>
                    <a:pt x="22" y="214"/>
                  </a:cubicBezTo>
                  <a:cubicBezTo>
                    <a:pt x="28" y="223"/>
                    <a:pt x="36" y="231"/>
                    <a:pt x="42" y="239"/>
                  </a:cubicBezTo>
                  <a:cubicBezTo>
                    <a:pt x="53" y="252"/>
                    <a:pt x="64" y="264"/>
                    <a:pt x="74" y="277"/>
                  </a:cubicBezTo>
                  <a:cubicBezTo>
                    <a:pt x="87" y="292"/>
                    <a:pt x="99" y="308"/>
                    <a:pt x="112" y="323"/>
                  </a:cubicBezTo>
                  <a:cubicBezTo>
                    <a:pt x="118" y="330"/>
                    <a:pt x="125" y="337"/>
                    <a:pt x="131" y="345"/>
                  </a:cubicBezTo>
                  <a:cubicBezTo>
                    <a:pt x="131" y="343"/>
                    <a:pt x="131" y="342"/>
                    <a:pt x="130" y="341"/>
                  </a:cubicBezTo>
                  <a:cubicBezTo>
                    <a:pt x="126" y="327"/>
                    <a:pt x="129" y="314"/>
                    <a:pt x="139" y="303"/>
                  </a:cubicBezTo>
                  <a:cubicBezTo>
                    <a:pt x="140" y="302"/>
                    <a:pt x="142" y="300"/>
                    <a:pt x="144" y="300"/>
                  </a:cubicBezTo>
                  <a:cubicBezTo>
                    <a:pt x="150" y="298"/>
                    <a:pt x="155" y="297"/>
                    <a:pt x="162" y="295"/>
                  </a:cubicBezTo>
                  <a:cubicBezTo>
                    <a:pt x="147" y="283"/>
                    <a:pt x="133" y="273"/>
                    <a:pt x="119" y="262"/>
                  </a:cubicBezTo>
                  <a:cubicBezTo>
                    <a:pt x="119" y="262"/>
                    <a:pt x="118" y="262"/>
                    <a:pt x="118" y="262"/>
                  </a:cubicBezTo>
                  <a:cubicBezTo>
                    <a:pt x="128" y="273"/>
                    <a:pt x="137" y="284"/>
                    <a:pt x="147" y="295"/>
                  </a:cubicBezTo>
                  <a:close/>
                  <a:moveTo>
                    <a:pt x="252" y="161"/>
                  </a:moveTo>
                  <a:cubicBezTo>
                    <a:pt x="252" y="160"/>
                    <a:pt x="252" y="159"/>
                    <a:pt x="252" y="158"/>
                  </a:cubicBezTo>
                  <a:cubicBezTo>
                    <a:pt x="299" y="147"/>
                    <a:pt x="347" y="136"/>
                    <a:pt x="395" y="126"/>
                  </a:cubicBezTo>
                  <a:cubicBezTo>
                    <a:pt x="401" y="125"/>
                    <a:pt x="403" y="122"/>
                    <a:pt x="404" y="117"/>
                  </a:cubicBezTo>
                  <a:cubicBezTo>
                    <a:pt x="390" y="120"/>
                    <a:pt x="377" y="124"/>
                    <a:pt x="363" y="127"/>
                  </a:cubicBezTo>
                  <a:cubicBezTo>
                    <a:pt x="320" y="138"/>
                    <a:pt x="277" y="150"/>
                    <a:pt x="234" y="161"/>
                  </a:cubicBezTo>
                  <a:cubicBezTo>
                    <a:pt x="231" y="161"/>
                    <a:pt x="228" y="163"/>
                    <a:pt x="227" y="165"/>
                  </a:cubicBezTo>
                  <a:cubicBezTo>
                    <a:pt x="223" y="171"/>
                    <a:pt x="222" y="177"/>
                    <a:pt x="224" y="185"/>
                  </a:cubicBezTo>
                  <a:cubicBezTo>
                    <a:pt x="242" y="181"/>
                    <a:pt x="259" y="176"/>
                    <a:pt x="277" y="172"/>
                  </a:cubicBezTo>
                  <a:cubicBezTo>
                    <a:pt x="277" y="173"/>
                    <a:pt x="277" y="173"/>
                    <a:pt x="278" y="174"/>
                  </a:cubicBezTo>
                  <a:cubicBezTo>
                    <a:pt x="260" y="179"/>
                    <a:pt x="242" y="183"/>
                    <a:pt x="224" y="188"/>
                  </a:cubicBezTo>
                  <a:cubicBezTo>
                    <a:pt x="224" y="189"/>
                    <a:pt x="225" y="190"/>
                    <a:pt x="225" y="190"/>
                  </a:cubicBezTo>
                  <a:cubicBezTo>
                    <a:pt x="284" y="175"/>
                    <a:pt x="344" y="161"/>
                    <a:pt x="403" y="146"/>
                  </a:cubicBezTo>
                  <a:cubicBezTo>
                    <a:pt x="403" y="140"/>
                    <a:pt x="402" y="133"/>
                    <a:pt x="402" y="127"/>
                  </a:cubicBezTo>
                  <a:cubicBezTo>
                    <a:pt x="351" y="139"/>
                    <a:pt x="302" y="150"/>
                    <a:pt x="252" y="161"/>
                  </a:cubicBezTo>
                  <a:close/>
                  <a:moveTo>
                    <a:pt x="340" y="283"/>
                  </a:moveTo>
                  <a:cubicBezTo>
                    <a:pt x="304" y="288"/>
                    <a:pt x="268" y="292"/>
                    <a:pt x="234" y="307"/>
                  </a:cubicBezTo>
                  <a:cubicBezTo>
                    <a:pt x="261" y="302"/>
                    <a:pt x="287" y="298"/>
                    <a:pt x="314" y="293"/>
                  </a:cubicBezTo>
                  <a:cubicBezTo>
                    <a:pt x="314" y="294"/>
                    <a:pt x="314" y="294"/>
                    <a:pt x="314" y="295"/>
                  </a:cubicBezTo>
                  <a:cubicBezTo>
                    <a:pt x="261" y="305"/>
                    <a:pt x="208" y="315"/>
                    <a:pt x="154" y="321"/>
                  </a:cubicBezTo>
                  <a:cubicBezTo>
                    <a:pt x="154" y="320"/>
                    <a:pt x="154" y="320"/>
                    <a:pt x="153" y="319"/>
                  </a:cubicBezTo>
                  <a:cubicBezTo>
                    <a:pt x="164" y="317"/>
                    <a:pt x="174" y="315"/>
                    <a:pt x="185" y="314"/>
                  </a:cubicBezTo>
                  <a:cubicBezTo>
                    <a:pt x="182" y="307"/>
                    <a:pt x="177" y="309"/>
                    <a:pt x="172" y="309"/>
                  </a:cubicBezTo>
                  <a:cubicBezTo>
                    <a:pt x="163" y="309"/>
                    <a:pt x="157" y="317"/>
                    <a:pt x="147" y="315"/>
                  </a:cubicBezTo>
                  <a:cubicBezTo>
                    <a:pt x="147" y="315"/>
                    <a:pt x="145" y="316"/>
                    <a:pt x="145" y="317"/>
                  </a:cubicBezTo>
                  <a:cubicBezTo>
                    <a:pt x="144" y="322"/>
                    <a:pt x="143" y="327"/>
                    <a:pt x="143" y="333"/>
                  </a:cubicBezTo>
                  <a:cubicBezTo>
                    <a:pt x="142" y="333"/>
                    <a:pt x="145" y="335"/>
                    <a:pt x="146" y="335"/>
                  </a:cubicBezTo>
                  <a:cubicBezTo>
                    <a:pt x="166" y="332"/>
                    <a:pt x="185" y="329"/>
                    <a:pt x="204" y="325"/>
                  </a:cubicBezTo>
                  <a:cubicBezTo>
                    <a:pt x="219" y="323"/>
                    <a:pt x="233" y="320"/>
                    <a:pt x="247" y="317"/>
                  </a:cubicBezTo>
                  <a:cubicBezTo>
                    <a:pt x="214" y="328"/>
                    <a:pt x="179" y="332"/>
                    <a:pt x="145" y="339"/>
                  </a:cubicBezTo>
                  <a:cubicBezTo>
                    <a:pt x="147" y="344"/>
                    <a:pt x="149" y="347"/>
                    <a:pt x="155" y="345"/>
                  </a:cubicBezTo>
                  <a:cubicBezTo>
                    <a:pt x="158" y="344"/>
                    <a:pt x="162" y="343"/>
                    <a:pt x="165" y="343"/>
                  </a:cubicBezTo>
                  <a:cubicBezTo>
                    <a:pt x="219" y="330"/>
                    <a:pt x="273" y="317"/>
                    <a:pt x="327" y="305"/>
                  </a:cubicBezTo>
                  <a:cubicBezTo>
                    <a:pt x="332" y="304"/>
                    <a:pt x="336" y="302"/>
                    <a:pt x="340" y="301"/>
                  </a:cubicBezTo>
                  <a:cubicBezTo>
                    <a:pt x="340" y="300"/>
                    <a:pt x="340" y="300"/>
                    <a:pt x="340" y="299"/>
                  </a:cubicBezTo>
                  <a:cubicBezTo>
                    <a:pt x="322" y="302"/>
                    <a:pt x="303" y="305"/>
                    <a:pt x="285" y="309"/>
                  </a:cubicBezTo>
                  <a:cubicBezTo>
                    <a:pt x="285" y="308"/>
                    <a:pt x="285" y="308"/>
                    <a:pt x="285" y="307"/>
                  </a:cubicBezTo>
                  <a:cubicBezTo>
                    <a:pt x="286" y="306"/>
                    <a:pt x="287" y="305"/>
                    <a:pt x="289" y="305"/>
                  </a:cubicBezTo>
                  <a:cubicBezTo>
                    <a:pt x="304" y="302"/>
                    <a:pt x="319" y="300"/>
                    <a:pt x="334" y="297"/>
                  </a:cubicBezTo>
                  <a:cubicBezTo>
                    <a:pt x="336" y="296"/>
                    <a:pt x="338" y="295"/>
                    <a:pt x="339" y="293"/>
                  </a:cubicBezTo>
                  <a:cubicBezTo>
                    <a:pt x="340" y="290"/>
                    <a:pt x="340" y="287"/>
                    <a:pt x="340" y="283"/>
                  </a:cubicBezTo>
                  <a:close/>
                  <a:moveTo>
                    <a:pt x="245" y="274"/>
                  </a:moveTo>
                  <a:cubicBezTo>
                    <a:pt x="244" y="273"/>
                    <a:pt x="244" y="272"/>
                    <a:pt x="244" y="272"/>
                  </a:cubicBezTo>
                  <a:cubicBezTo>
                    <a:pt x="247" y="271"/>
                    <a:pt x="249" y="270"/>
                    <a:pt x="252" y="269"/>
                  </a:cubicBezTo>
                  <a:cubicBezTo>
                    <a:pt x="289" y="260"/>
                    <a:pt x="326" y="251"/>
                    <a:pt x="363" y="241"/>
                  </a:cubicBezTo>
                  <a:cubicBezTo>
                    <a:pt x="365" y="241"/>
                    <a:pt x="367" y="239"/>
                    <a:pt x="369" y="237"/>
                  </a:cubicBezTo>
                  <a:cubicBezTo>
                    <a:pt x="366" y="237"/>
                    <a:pt x="364" y="235"/>
                    <a:pt x="361" y="236"/>
                  </a:cubicBezTo>
                  <a:cubicBezTo>
                    <a:pt x="351" y="237"/>
                    <a:pt x="340" y="240"/>
                    <a:pt x="330" y="242"/>
                  </a:cubicBezTo>
                  <a:cubicBezTo>
                    <a:pt x="330" y="241"/>
                    <a:pt x="330" y="241"/>
                    <a:pt x="329" y="240"/>
                  </a:cubicBezTo>
                  <a:cubicBezTo>
                    <a:pt x="340" y="237"/>
                    <a:pt x="351" y="234"/>
                    <a:pt x="362" y="232"/>
                  </a:cubicBezTo>
                  <a:cubicBezTo>
                    <a:pt x="369" y="232"/>
                    <a:pt x="371" y="229"/>
                    <a:pt x="371" y="222"/>
                  </a:cubicBezTo>
                  <a:cubicBezTo>
                    <a:pt x="347" y="227"/>
                    <a:pt x="324" y="233"/>
                    <a:pt x="302" y="244"/>
                  </a:cubicBezTo>
                  <a:cubicBezTo>
                    <a:pt x="306" y="243"/>
                    <a:pt x="311" y="242"/>
                    <a:pt x="316" y="241"/>
                  </a:cubicBezTo>
                  <a:cubicBezTo>
                    <a:pt x="316" y="242"/>
                    <a:pt x="316" y="242"/>
                    <a:pt x="316" y="243"/>
                  </a:cubicBezTo>
                  <a:cubicBezTo>
                    <a:pt x="277" y="253"/>
                    <a:pt x="238" y="264"/>
                    <a:pt x="199" y="274"/>
                  </a:cubicBezTo>
                  <a:cubicBezTo>
                    <a:pt x="199" y="273"/>
                    <a:pt x="198" y="272"/>
                    <a:pt x="198" y="272"/>
                  </a:cubicBezTo>
                  <a:cubicBezTo>
                    <a:pt x="217" y="266"/>
                    <a:pt x="236" y="261"/>
                    <a:pt x="256" y="256"/>
                  </a:cubicBezTo>
                  <a:cubicBezTo>
                    <a:pt x="256" y="255"/>
                    <a:pt x="256" y="254"/>
                    <a:pt x="256" y="254"/>
                  </a:cubicBezTo>
                  <a:cubicBezTo>
                    <a:pt x="251" y="253"/>
                    <a:pt x="247" y="252"/>
                    <a:pt x="243" y="253"/>
                  </a:cubicBezTo>
                  <a:cubicBezTo>
                    <a:pt x="230" y="255"/>
                    <a:pt x="216" y="259"/>
                    <a:pt x="203" y="262"/>
                  </a:cubicBezTo>
                  <a:cubicBezTo>
                    <a:pt x="195" y="264"/>
                    <a:pt x="192" y="267"/>
                    <a:pt x="193" y="275"/>
                  </a:cubicBezTo>
                  <a:cubicBezTo>
                    <a:pt x="193" y="278"/>
                    <a:pt x="193" y="280"/>
                    <a:pt x="194" y="282"/>
                  </a:cubicBezTo>
                  <a:cubicBezTo>
                    <a:pt x="195" y="293"/>
                    <a:pt x="196" y="294"/>
                    <a:pt x="206" y="291"/>
                  </a:cubicBezTo>
                  <a:cubicBezTo>
                    <a:pt x="258" y="277"/>
                    <a:pt x="310" y="263"/>
                    <a:pt x="362" y="249"/>
                  </a:cubicBezTo>
                  <a:cubicBezTo>
                    <a:pt x="364" y="248"/>
                    <a:pt x="367" y="247"/>
                    <a:pt x="369" y="246"/>
                  </a:cubicBezTo>
                  <a:cubicBezTo>
                    <a:pt x="368" y="245"/>
                    <a:pt x="368" y="245"/>
                    <a:pt x="368" y="244"/>
                  </a:cubicBezTo>
                  <a:cubicBezTo>
                    <a:pt x="327" y="254"/>
                    <a:pt x="286" y="264"/>
                    <a:pt x="245" y="274"/>
                  </a:cubicBezTo>
                  <a:close/>
                  <a:moveTo>
                    <a:pt x="321" y="345"/>
                  </a:moveTo>
                  <a:cubicBezTo>
                    <a:pt x="321" y="346"/>
                    <a:pt x="322" y="347"/>
                    <a:pt x="322" y="348"/>
                  </a:cubicBezTo>
                  <a:cubicBezTo>
                    <a:pt x="284" y="362"/>
                    <a:pt x="246" y="377"/>
                    <a:pt x="208" y="392"/>
                  </a:cubicBezTo>
                  <a:cubicBezTo>
                    <a:pt x="209" y="398"/>
                    <a:pt x="211" y="402"/>
                    <a:pt x="212" y="407"/>
                  </a:cubicBezTo>
                  <a:cubicBezTo>
                    <a:pt x="222" y="403"/>
                    <a:pt x="231" y="400"/>
                    <a:pt x="240" y="396"/>
                  </a:cubicBezTo>
                  <a:cubicBezTo>
                    <a:pt x="280" y="379"/>
                    <a:pt x="320" y="363"/>
                    <a:pt x="361" y="346"/>
                  </a:cubicBezTo>
                  <a:cubicBezTo>
                    <a:pt x="362" y="345"/>
                    <a:pt x="364" y="343"/>
                    <a:pt x="364" y="341"/>
                  </a:cubicBezTo>
                  <a:cubicBezTo>
                    <a:pt x="364" y="336"/>
                    <a:pt x="363" y="331"/>
                    <a:pt x="363" y="325"/>
                  </a:cubicBezTo>
                  <a:cubicBezTo>
                    <a:pt x="343" y="332"/>
                    <a:pt x="324" y="339"/>
                    <a:pt x="305" y="346"/>
                  </a:cubicBezTo>
                  <a:cubicBezTo>
                    <a:pt x="310" y="343"/>
                    <a:pt x="316" y="341"/>
                    <a:pt x="322" y="338"/>
                  </a:cubicBezTo>
                  <a:cubicBezTo>
                    <a:pt x="339" y="330"/>
                    <a:pt x="357" y="328"/>
                    <a:pt x="372" y="316"/>
                  </a:cubicBezTo>
                  <a:cubicBezTo>
                    <a:pt x="370" y="316"/>
                    <a:pt x="368" y="316"/>
                    <a:pt x="366" y="317"/>
                  </a:cubicBezTo>
                  <a:cubicBezTo>
                    <a:pt x="337" y="329"/>
                    <a:pt x="308" y="340"/>
                    <a:pt x="279" y="352"/>
                  </a:cubicBezTo>
                  <a:cubicBezTo>
                    <a:pt x="258" y="360"/>
                    <a:pt x="236" y="366"/>
                    <a:pt x="218" y="378"/>
                  </a:cubicBezTo>
                  <a:cubicBezTo>
                    <a:pt x="217" y="379"/>
                    <a:pt x="216" y="379"/>
                    <a:pt x="215" y="379"/>
                  </a:cubicBezTo>
                  <a:cubicBezTo>
                    <a:pt x="207" y="378"/>
                    <a:pt x="209" y="384"/>
                    <a:pt x="209" y="389"/>
                  </a:cubicBezTo>
                  <a:cubicBezTo>
                    <a:pt x="247" y="374"/>
                    <a:pt x="284" y="360"/>
                    <a:pt x="321" y="345"/>
                  </a:cubicBezTo>
                  <a:close/>
                  <a:moveTo>
                    <a:pt x="430" y="164"/>
                  </a:moveTo>
                  <a:cubicBezTo>
                    <a:pt x="427" y="164"/>
                    <a:pt x="426" y="164"/>
                    <a:pt x="425" y="164"/>
                  </a:cubicBezTo>
                  <a:cubicBezTo>
                    <a:pt x="374" y="182"/>
                    <a:pt x="324" y="201"/>
                    <a:pt x="273" y="219"/>
                  </a:cubicBezTo>
                  <a:cubicBezTo>
                    <a:pt x="267" y="221"/>
                    <a:pt x="266" y="224"/>
                    <a:pt x="268" y="230"/>
                  </a:cubicBezTo>
                  <a:cubicBezTo>
                    <a:pt x="270" y="236"/>
                    <a:pt x="274" y="235"/>
                    <a:pt x="278" y="233"/>
                  </a:cubicBezTo>
                  <a:cubicBezTo>
                    <a:pt x="322" y="217"/>
                    <a:pt x="366" y="202"/>
                    <a:pt x="410" y="186"/>
                  </a:cubicBezTo>
                  <a:cubicBezTo>
                    <a:pt x="421" y="182"/>
                    <a:pt x="424" y="173"/>
                    <a:pt x="430" y="164"/>
                  </a:cubicBezTo>
                  <a:close/>
                  <a:moveTo>
                    <a:pt x="371" y="300"/>
                  </a:moveTo>
                  <a:cubicBezTo>
                    <a:pt x="363" y="296"/>
                    <a:pt x="356" y="293"/>
                    <a:pt x="349" y="289"/>
                  </a:cubicBezTo>
                  <a:cubicBezTo>
                    <a:pt x="348" y="290"/>
                    <a:pt x="348" y="290"/>
                    <a:pt x="347" y="290"/>
                  </a:cubicBezTo>
                  <a:cubicBezTo>
                    <a:pt x="348" y="292"/>
                    <a:pt x="349" y="296"/>
                    <a:pt x="351" y="296"/>
                  </a:cubicBezTo>
                  <a:cubicBezTo>
                    <a:pt x="357" y="299"/>
                    <a:pt x="362" y="307"/>
                    <a:pt x="371" y="300"/>
                  </a:cubicBezTo>
                  <a:close/>
                  <a:moveTo>
                    <a:pt x="192" y="303"/>
                  </a:moveTo>
                  <a:cubicBezTo>
                    <a:pt x="190" y="293"/>
                    <a:pt x="187" y="284"/>
                    <a:pt x="185" y="275"/>
                  </a:cubicBezTo>
                  <a:cubicBezTo>
                    <a:pt x="184" y="284"/>
                    <a:pt x="186" y="294"/>
                    <a:pt x="192" y="3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9426" y="4038601"/>
              <a:ext cx="307975" cy="184150"/>
            </a:xfrm>
            <a:custGeom>
              <a:avLst/>
              <a:gdLst>
                <a:gd name="T0" fmla="*/ 0 w 170"/>
                <a:gd name="T1" fmla="*/ 0 h 101"/>
                <a:gd name="T2" fmla="*/ 170 w 170"/>
                <a:gd name="T3" fmla="*/ 101 h 101"/>
                <a:gd name="T4" fmla="*/ 0 w 170"/>
                <a:gd name="T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1">
                  <a:moveTo>
                    <a:pt x="0" y="0"/>
                  </a:moveTo>
                  <a:cubicBezTo>
                    <a:pt x="10" y="0"/>
                    <a:pt x="166" y="93"/>
                    <a:pt x="170" y="101"/>
                  </a:cubicBezTo>
                  <a:cubicBezTo>
                    <a:pt x="112" y="69"/>
                    <a:pt x="56" y="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815976" y="4214813"/>
              <a:ext cx="249238" cy="60325"/>
            </a:xfrm>
            <a:custGeom>
              <a:avLst/>
              <a:gdLst>
                <a:gd name="T0" fmla="*/ 137 w 137"/>
                <a:gd name="T1" fmla="*/ 3 h 33"/>
                <a:gd name="T2" fmla="*/ 0 w 137"/>
                <a:gd name="T3" fmla="*/ 33 h 33"/>
                <a:gd name="T4" fmla="*/ 0 w 137"/>
                <a:gd name="T5" fmla="*/ 30 h 33"/>
                <a:gd name="T6" fmla="*/ 137 w 137"/>
                <a:gd name="T7" fmla="*/ 0 h 33"/>
                <a:gd name="T8" fmla="*/ 137 w 137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33">
                  <a:moveTo>
                    <a:pt x="137" y="3"/>
                  </a:moveTo>
                  <a:cubicBezTo>
                    <a:pt x="92" y="13"/>
                    <a:pt x="46" y="2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45" y="19"/>
                    <a:pt x="91" y="10"/>
                    <a:pt x="137" y="0"/>
                  </a:cubicBezTo>
                  <a:cubicBezTo>
                    <a:pt x="137" y="1"/>
                    <a:pt x="137" y="2"/>
                    <a:pt x="1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828676" y="4579938"/>
              <a:ext cx="204788" cy="82550"/>
            </a:xfrm>
            <a:custGeom>
              <a:avLst/>
              <a:gdLst>
                <a:gd name="T0" fmla="*/ 113 w 113"/>
                <a:gd name="T1" fmla="*/ 2 h 46"/>
                <a:gd name="T2" fmla="*/ 1 w 113"/>
                <a:gd name="T3" fmla="*/ 46 h 46"/>
                <a:gd name="T4" fmla="*/ 0 w 113"/>
                <a:gd name="T5" fmla="*/ 44 h 46"/>
                <a:gd name="T6" fmla="*/ 111 w 113"/>
                <a:gd name="T7" fmla="*/ 0 h 46"/>
                <a:gd name="T8" fmla="*/ 113 w 113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113" y="2"/>
                  </a:moveTo>
                  <a:cubicBezTo>
                    <a:pt x="75" y="17"/>
                    <a:pt x="38" y="32"/>
                    <a:pt x="1" y="46"/>
                  </a:cubicBezTo>
                  <a:cubicBezTo>
                    <a:pt x="1" y="46"/>
                    <a:pt x="1" y="45"/>
                    <a:pt x="0" y="44"/>
                  </a:cubicBezTo>
                  <a:cubicBezTo>
                    <a:pt x="37" y="29"/>
                    <a:pt x="74" y="14"/>
                    <a:pt x="111" y="0"/>
                  </a:cubicBezTo>
                  <a:cubicBezTo>
                    <a:pt x="112" y="0"/>
                    <a:pt x="112" y="1"/>
                    <a:pt x="1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895351" y="4262438"/>
              <a:ext cx="258763" cy="100013"/>
            </a:xfrm>
            <a:custGeom>
              <a:avLst/>
              <a:gdLst>
                <a:gd name="T0" fmla="*/ 142 w 142"/>
                <a:gd name="T1" fmla="*/ 2 h 55"/>
                <a:gd name="T2" fmla="*/ 1 w 142"/>
                <a:gd name="T3" fmla="*/ 55 h 55"/>
                <a:gd name="T4" fmla="*/ 0 w 142"/>
                <a:gd name="T5" fmla="*/ 51 h 55"/>
                <a:gd name="T6" fmla="*/ 141 w 142"/>
                <a:gd name="T7" fmla="*/ 0 h 55"/>
                <a:gd name="T8" fmla="*/ 142 w 142"/>
                <a:gd name="T9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5">
                  <a:moveTo>
                    <a:pt x="142" y="2"/>
                  </a:moveTo>
                  <a:cubicBezTo>
                    <a:pt x="95" y="20"/>
                    <a:pt x="48" y="37"/>
                    <a:pt x="1" y="55"/>
                  </a:cubicBezTo>
                  <a:cubicBezTo>
                    <a:pt x="1" y="53"/>
                    <a:pt x="1" y="52"/>
                    <a:pt x="0" y="51"/>
                  </a:cubicBezTo>
                  <a:cubicBezTo>
                    <a:pt x="47" y="34"/>
                    <a:pt x="95" y="18"/>
                    <a:pt x="141" y="0"/>
                  </a:cubicBezTo>
                  <a:cubicBezTo>
                    <a:pt x="142" y="1"/>
                    <a:pt x="142" y="2"/>
                    <a:pt x="14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901701" y="4279901"/>
              <a:ext cx="241300" cy="93663"/>
            </a:xfrm>
            <a:custGeom>
              <a:avLst/>
              <a:gdLst>
                <a:gd name="T0" fmla="*/ 133 w 133"/>
                <a:gd name="T1" fmla="*/ 3 h 51"/>
                <a:gd name="T2" fmla="*/ 0 w 133"/>
                <a:gd name="T3" fmla="*/ 51 h 51"/>
                <a:gd name="T4" fmla="*/ 0 w 133"/>
                <a:gd name="T5" fmla="*/ 49 h 51"/>
                <a:gd name="T6" fmla="*/ 132 w 133"/>
                <a:gd name="T7" fmla="*/ 0 h 51"/>
                <a:gd name="T8" fmla="*/ 133 w 133"/>
                <a:gd name="T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133" y="3"/>
                  </a:moveTo>
                  <a:cubicBezTo>
                    <a:pt x="89" y="19"/>
                    <a:pt x="44" y="35"/>
                    <a:pt x="0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44" y="33"/>
                    <a:pt x="88" y="17"/>
                    <a:pt x="132" y="0"/>
                  </a:cubicBezTo>
                  <a:cubicBezTo>
                    <a:pt x="132" y="1"/>
                    <a:pt x="132" y="2"/>
                    <a:pt x="13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277077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6547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85E9E879-CDAE-4341-994B-25787973B8A6}"/>
              </a:ext>
            </a:extLst>
          </p:cNvPr>
          <p:cNvGrpSpPr/>
          <p:nvPr userDrawn="1"/>
        </p:nvGrpSpPr>
        <p:grpSpPr>
          <a:xfrm flipV="1">
            <a:off x="7377078" y="726742"/>
            <a:ext cx="1790518" cy="57684"/>
            <a:chOff x="1569493" y="491319"/>
            <a:chExt cx="4626591" cy="286603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B4DB2685-FC2B-404A-BBCB-E5D9F49AC615}"/>
                </a:ext>
              </a:extLst>
            </p:cNvPr>
            <p:cNvSpPr/>
            <p:nvPr userDrawn="1"/>
          </p:nvSpPr>
          <p:spPr>
            <a:xfrm>
              <a:off x="1569493" y="491319"/>
              <a:ext cx="1542197" cy="286603"/>
            </a:xfrm>
            <a:prstGeom prst="rect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3A490CD8-AB67-4100-BAF0-BACA38935713}"/>
                </a:ext>
              </a:extLst>
            </p:cNvPr>
            <p:cNvSpPr/>
            <p:nvPr userDrawn="1"/>
          </p:nvSpPr>
          <p:spPr>
            <a:xfrm>
              <a:off x="3111690" y="491319"/>
              <a:ext cx="1542197" cy="2866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EEE1B128-CE1B-4727-877F-DD870505313C}"/>
                </a:ext>
              </a:extLst>
            </p:cNvPr>
            <p:cNvSpPr/>
            <p:nvPr userDrawn="1"/>
          </p:nvSpPr>
          <p:spPr>
            <a:xfrm>
              <a:off x="4653887" y="491319"/>
              <a:ext cx="1542197" cy="286603"/>
            </a:xfrm>
            <a:prstGeom prst="rect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DD92F4B-232F-4441-A8BB-C0D1F0BD4DCF}"/>
              </a:ext>
            </a:extLst>
          </p:cNvPr>
          <p:cNvGrpSpPr/>
          <p:nvPr userDrawn="1"/>
        </p:nvGrpSpPr>
        <p:grpSpPr>
          <a:xfrm>
            <a:off x="77413" y="-224592"/>
            <a:ext cx="7020074" cy="1091697"/>
            <a:chOff x="88703" y="-434432"/>
            <a:chExt cx="12251051" cy="195860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3CEA3059-0A6C-405D-A7B2-CFE90E18B8F2}"/>
                </a:ext>
              </a:extLst>
            </p:cNvPr>
            <p:cNvSpPr/>
            <p:nvPr/>
          </p:nvSpPr>
          <p:spPr>
            <a:xfrm>
              <a:off x="583748" y="399484"/>
              <a:ext cx="11756006" cy="990600"/>
            </a:xfrm>
            <a:custGeom>
              <a:avLst/>
              <a:gdLst>
                <a:gd name="connsiteX0" fmla="*/ 0 w 10179241"/>
                <a:gd name="connsiteY0" fmla="*/ 0 h 990600"/>
                <a:gd name="connsiteX1" fmla="*/ 10179241 w 10179241"/>
                <a:gd name="connsiteY1" fmla="*/ 0 h 990600"/>
                <a:gd name="connsiteX2" fmla="*/ 9550209 w 10179241"/>
                <a:gd name="connsiteY2" fmla="*/ 990600 h 990600"/>
                <a:gd name="connsiteX3" fmla="*/ 0 w 10179241"/>
                <a:gd name="connsiteY3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79241" h="990600">
                  <a:moveTo>
                    <a:pt x="0" y="0"/>
                  </a:moveTo>
                  <a:lnTo>
                    <a:pt x="10179241" y="0"/>
                  </a:lnTo>
                  <a:lnTo>
                    <a:pt x="9550209" y="990600"/>
                  </a:lnTo>
                  <a:lnTo>
                    <a:pt x="0" y="990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sz="135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DF51B851-E453-4627-9135-0F628495CA5C}"/>
                </a:ext>
              </a:extLst>
            </p:cNvPr>
            <p:cNvSpPr/>
            <p:nvPr/>
          </p:nvSpPr>
          <p:spPr>
            <a:xfrm rot="1949521">
              <a:off x="88703" y="-434432"/>
              <a:ext cx="1031114" cy="1680381"/>
            </a:xfrm>
            <a:custGeom>
              <a:avLst/>
              <a:gdLst>
                <a:gd name="connsiteX0" fmla="*/ 0 w 1031114"/>
                <a:gd name="connsiteY0" fmla="*/ 656690 h 1680381"/>
                <a:gd name="connsiteX1" fmla="*/ 1031112 w 1031114"/>
                <a:gd name="connsiteY1" fmla="*/ 1 h 1680381"/>
                <a:gd name="connsiteX2" fmla="*/ 1031114 w 1031114"/>
                <a:gd name="connsiteY2" fmla="*/ 0 h 1680381"/>
                <a:gd name="connsiteX3" fmla="*/ 1031114 w 1031114"/>
                <a:gd name="connsiteY3" fmla="*/ 1680381 h 1680381"/>
                <a:gd name="connsiteX4" fmla="*/ 516 w 1031114"/>
                <a:gd name="connsiteY4" fmla="*/ 1207296 h 1680381"/>
                <a:gd name="connsiteX5" fmla="*/ 0 w 1031114"/>
                <a:gd name="connsiteY5" fmla="*/ 1289719 h 168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1113" h="1680381">
                  <a:moveTo>
                    <a:pt x="0" y="656690"/>
                  </a:moveTo>
                  <a:lnTo>
                    <a:pt x="1031112" y="1"/>
                  </a:lnTo>
                  <a:lnTo>
                    <a:pt x="1031114" y="0"/>
                  </a:lnTo>
                  <a:lnTo>
                    <a:pt x="1031114" y="1680381"/>
                  </a:lnTo>
                  <a:lnTo>
                    <a:pt x="516" y="1207296"/>
                  </a:lnTo>
                  <a:lnTo>
                    <a:pt x="0" y="1289719"/>
                  </a:ln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sz="1350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42CDEDDF-8C3F-41E7-98CC-F9A74E13E24E}"/>
                </a:ext>
              </a:extLst>
            </p:cNvPr>
            <p:cNvSpPr/>
            <p:nvPr/>
          </p:nvSpPr>
          <p:spPr>
            <a:xfrm rot="2075707">
              <a:off x="12138946" y="265401"/>
              <a:ext cx="173650" cy="1258767"/>
            </a:xfrm>
            <a:custGeom>
              <a:avLst/>
              <a:gdLst>
                <a:gd name="connsiteX0" fmla="*/ 0 w 173650"/>
                <a:gd name="connsiteY0" fmla="*/ 100256 h 1258767"/>
                <a:gd name="connsiteX1" fmla="*/ 173649 w 173650"/>
                <a:gd name="connsiteY1" fmla="*/ 0 h 1258767"/>
                <a:gd name="connsiteX2" fmla="*/ 173650 w 173650"/>
                <a:gd name="connsiteY2" fmla="*/ 1158510 h 1258767"/>
                <a:gd name="connsiteX3" fmla="*/ 0 w 173650"/>
                <a:gd name="connsiteY3" fmla="*/ 1258767 h 125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50" h="1258767">
                  <a:moveTo>
                    <a:pt x="0" y="100256"/>
                  </a:moveTo>
                  <a:lnTo>
                    <a:pt x="173649" y="0"/>
                  </a:lnTo>
                  <a:lnTo>
                    <a:pt x="173650" y="1158510"/>
                  </a:lnTo>
                  <a:lnTo>
                    <a:pt x="0" y="1258767"/>
                  </a:ln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sz="1350"/>
            </a:p>
          </p:txBody>
        </p:sp>
      </p:grpSp>
    </p:spTree>
    <p:extLst>
      <p:ext uri="{BB962C8B-B14F-4D97-AF65-F5344CB8AC3E}">
        <p14:creationId xmlns:p14="http://schemas.microsoft.com/office/powerpoint/2010/main" val="23144603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1551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2498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8">
            <a:extLst>
              <a:ext uri="{FF2B5EF4-FFF2-40B4-BE49-F238E27FC236}">
                <a16:creationId xmlns:a16="http://schemas.microsoft.com/office/drawing/2014/main" id="{C5AFB902-F09E-4332-9BE3-CA1585A04983}"/>
              </a:ext>
            </a:extLst>
          </p:cNvPr>
          <p:cNvSpPr/>
          <p:nvPr userDrawn="1"/>
        </p:nvSpPr>
        <p:spPr>
          <a:xfrm flipV="1">
            <a:off x="0" y="1"/>
            <a:ext cx="9144000" cy="699541"/>
          </a:xfrm>
          <a:custGeom>
            <a:avLst/>
            <a:gdLst>
              <a:gd name="connsiteX0" fmla="*/ 0 w 12192000"/>
              <a:gd name="connsiteY0" fmla="*/ 1327979 h 1327979"/>
              <a:gd name="connsiteX1" fmla="*/ 12192000 w 12192000"/>
              <a:gd name="connsiteY1" fmla="*/ 1327979 h 1327979"/>
              <a:gd name="connsiteX2" fmla="*/ 12192000 w 12192000"/>
              <a:gd name="connsiteY2" fmla="*/ 870779 h 1327979"/>
              <a:gd name="connsiteX3" fmla="*/ 7562844 w 12192000"/>
              <a:gd name="connsiteY3" fmla="*/ 870779 h 1327979"/>
              <a:gd name="connsiteX4" fmla="*/ 7397873 w 12192000"/>
              <a:gd name="connsiteY4" fmla="*/ 818383 h 1327979"/>
              <a:gd name="connsiteX5" fmla="*/ 5990049 w 12192000"/>
              <a:gd name="connsiteY5" fmla="*/ 6 h 1327979"/>
              <a:gd name="connsiteX6" fmla="*/ 105952 w 12192000"/>
              <a:gd name="connsiteY6" fmla="*/ 6 h 1327979"/>
              <a:gd name="connsiteX7" fmla="*/ 0 w 12192000"/>
              <a:gd name="connsiteY7" fmla="*/ 3363 h 1327979"/>
              <a:gd name="connsiteX8" fmla="*/ 0 w 12192000"/>
              <a:gd name="connsiteY8" fmla="*/ 870779 h 1327979"/>
              <a:gd name="connsiteX9" fmla="*/ 0 w 12192000"/>
              <a:gd name="connsiteY9" fmla="*/ 870781 h 13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27979">
                <a:moveTo>
                  <a:pt x="0" y="1327979"/>
                </a:moveTo>
                <a:lnTo>
                  <a:pt x="12192000" y="1327979"/>
                </a:lnTo>
                <a:lnTo>
                  <a:pt x="12192000" y="870779"/>
                </a:lnTo>
                <a:lnTo>
                  <a:pt x="7562844" y="870779"/>
                </a:lnTo>
                <a:lnTo>
                  <a:pt x="7397873" y="818383"/>
                </a:lnTo>
                <a:cubicBezTo>
                  <a:pt x="6652131" y="537909"/>
                  <a:pt x="7036652" y="-1980"/>
                  <a:pt x="5990049" y="6"/>
                </a:cubicBezTo>
                <a:lnTo>
                  <a:pt x="105952" y="6"/>
                </a:lnTo>
                <a:lnTo>
                  <a:pt x="0" y="3363"/>
                </a:lnTo>
                <a:lnTo>
                  <a:pt x="0" y="870779"/>
                </a:lnTo>
                <a:lnTo>
                  <a:pt x="0" y="870781"/>
                </a:lnTo>
                <a:close/>
              </a:path>
            </a:pathLst>
          </a:custGeom>
          <a:solidFill>
            <a:srgbClr val="02967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492F46A-C710-4C09-9972-33513C792DC3}"/>
              </a:ext>
            </a:extLst>
          </p:cNvPr>
          <p:cNvCxnSpPr/>
          <p:nvPr userDrawn="1"/>
        </p:nvCxnSpPr>
        <p:spPr>
          <a:xfrm>
            <a:off x="179644" y="4999775"/>
            <a:ext cx="7734470" cy="0"/>
          </a:xfrm>
          <a:prstGeom prst="line">
            <a:avLst/>
          </a:prstGeom>
          <a:ln w="76200">
            <a:solidFill>
              <a:srgbClr val="FEB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9696CE2A-80EB-42AE-ADA1-CC838A1E4C17}"/>
              </a:ext>
            </a:extLst>
          </p:cNvPr>
          <p:cNvGrpSpPr/>
          <p:nvPr userDrawn="1"/>
        </p:nvGrpSpPr>
        <p:grpSpPr>
          <a:xfrm>
            <a:off x="8266061" y="4302322"/>
            <a:ext cx="722195" cy="808099"/>
            <a:chOff x="1392238" y="1792288"/>
            <a:chExt cx="1147763" cy="1284287"/>
          </a:xfrm>
          <a:solidFill>
            <a:srgbClr val="029676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78CEC92-A71D-4168-B88C-2B089094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238" y="2238375"/>
              <a:ext cx="1147763" cy="838200"/>
            </a:xfrm>
            <a:custGeom>
              <a:avLst/>
              <a:gdLst>
                <a:gd name="T0" fmla="*/ 46 w 437"/>
                <a:gd name="T1" fmla="*/ 150 h 320"/>
                <a:gd name="T2" fmla="*/ 34 w 437"/>
                <a:gd name="T3" fmla="*/ 271 h 320"/>
                <a:gd name="T4" fmla="*/ 202 w 437"/>
                <a:gd name="T5" fmla="*/ 267 h 320"/>
                <a:gd name="T6" fmla="*/ 202 w 437"/>
                <a:gd name="T7" fmla="*/ 183 h 320"/>
                <a:gd name="T8" fmla="*/ 165 w 437"/>
                <a:gd name="T9" fmla="*/ 154 h 320"/>
                <a:gd name="T10" fmla="*/ 130 w 437"/>
                <a:gd name="T11" fmla="*/ 151 h 320"/>
                <a:gd name="T12" fmla="*/ 145 w 437"/>
                <a:gd name="T13" fmla="*/ 94 h 320"/>
                <a:gd name="T14" fmla="*/ 141 w 437"/>
                <a:gd name="T15" fmla="*/ 90 h 320"/>
                <a:gd name="T16" fmla="*/ 131 w 437"/>
                <a:gd name="T17" fmla="*/ 101 h 320"/>
                <a:gd name="T18" fmla="*/ 118 w 437"/>
                <a:gd name="T19" fmla="*/ 185 h 320"/>
                <a:gd name="T20" fmla="*/ 100 w 437"/>
                <a:gd name="T21" fmla="*/ 222 h 320"/>
                <a:gd name="T22" fmla="*/ 58 w 437"/>
                <a:gd name="T23" fmla="*/ 187 h 320"/>
                <a:gd name="T24" fmla="*/ 77 w 437"/>
                <a:gd name="T25" fmla="*/ 87 h 320"/>
                <a:gd name="T26" fmla="*/ 141 w 437"/>
                <a:gd name="T27" fmla="*/ 0 h 320"/>
                <a:gd name="T28" fmla="*/ 300 w 437"/>
                <a:gd name="T29" fmla="*/ 2 h 320"/>
                <a:gd name="T30" fmla="*/ 389 w 437"/>
                <a:gd name="T31" fmla="*/ 189 h 320"/>
                <a:gd name="T32" fmla="*/ 343 w 437"/>
                <a:gd name="T33" fmla="*/ 221 h 320"/>
                <a:gd name="T34" fmla="*/ 330 w 437"/>
                <a:gd name="T35" fmla="*/ 198 h 320"/>
                <a:gd name="T36" fmla="*/ 324 w 437"/>
                <a:gd name="T37" fmla="*/ 122 h 320"/>
                <a:gd name="T38" fmla="*/ 311 w 437"/>
                <a:gd name="T39" fmla="*/ 89 h 320"/>
                <a:gd name="T40" fmla="*/ 303 w 437"/>
                <a:gd name="T41" fmla="*/ 91 h 320"/>
                <a:gd name="T42" fmla="*/ 317 w 437"/>
                <a:gd name="T43" fmla="*/ 148 h 320"/>
                <a:gd name="T44" fmla="*/ 250 w 437"/>
                <a:gd name="T45" fmla="*/ 160 h 320"/>
                <a:gd name="T46" fmla="*/ 230 w 437"/>
                <a:gd name="T47" fmla="*/ 189 h 320"/>
                <a:gd name="T48" fmla="*/ 231 w 437"/>
                <a:gd name="T49" fmla="*/ 267 h 320"/>
                <a:gd name="T50" fmla="*/ 394 w 437"/>
                <a:gd name="T51" fmla="*/ 270 h 320"/>
                <a:gd name="T52" fmla="*/ 404 w 437"/>
                <a:gd name="T53" fmla="*/ 164 h 320"/>
                <a:gd name="T54" fmla="*/ 408 w 437"/>
                <a:gd name="T55" fmla="*/ 164 h 320"/>
                <a:gd name="T56" fmla="*/ 434 w 437"/>
                <a:gd name="T57" fmla="*/ 291 h 320"/>
                <a:gd name="T58" fmla="*/ 411 w 437"/>
                <a:gd name="T59" fmla="*/ 307 h 320"/>
                <a:gd name="T60" fmla="*/ 283 w 437"/>
                <a:gd name="T61" fmla="*/ 292 h 320"/>
                <a:gd name="T62" fmla="*/ 258 w 437"/>
                <a:gd name="T63" fmla="*/ 302 h 320"/>
                <a:gd name="T64" fmla="*/ 174 w 437"/>
                <a:gd name="T65" fmla="*/ 303 h 320"/>
                <a:gd name="T66" fmla="*/ 31 w 437"/>
                <a:gd name="T67" fmla="*/ 302 h 320"/>
                <a:gd name="T68" fmla="*/ 2 w 437"/>
                <a:gd name="T69" fmla="*/ 307 h 320"/>
                <a:gd name="T70" fmla="*/ 2 w 437"/>
                <a:gd name="T71" fmla="*/ 277 h 320"/>
                <a:gd name="T72" fmla="*/ 23 w 437"/>
                <a:gd name="T73" fmla="*/ 173 h 320"/>
                <a:gd name="T74" fmla="*/ 35 w 437"/>
                <a:gd name="T75" fmla="*/ 147 h 320"/>
                <a:gd name="T76" fmla="*/ 46 w 437"/>
                <a:gd name="T77" fmla="*/ 1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7" h="320">
                  <a:moveTo>
                    <a:pt x="46" y="150"/>
                  </a:moveTo>
                  <a:cubicBezTo>
                    <a:pt x="42" y="190"/>
                    <a:pt x="38" y="229"/>
                    <a:pt x="34" y="271"/>
                  </a:cubicBezTo>
                  <a:cubicBezTo>
                    <a:pt x="89" y="256"/>
                    <a:pt x="144" y="236"/>
                    <a:pt x="202" y="267"/>
                  </a:cubicBezTo>
                  <a:cubicBezTo>
                    <a:pt x="202" y="237"/>
                    <a:pt x="201" y="210"/>
                    <a:pt x="202" y="183"/>
                  </a:cubicBezTo>
                  <a:cubicBezTo>
                    <a:pt x="202" y="158"/>
                    <a:pt x="180" y="159"/>
                    <a:pt x="165" y="154"/>
                  </a:cubicBezTo>
                  <a:cubicBezTo>
                    <a:pt x="156" y="150"/>
                    <a:pt x="144" y="152"/>
                    <a:pt x="130" y="151"/>
                  </a:cubicBezTo>
                  <a:cubicBezTo>
                    <a:pt x="135" y="131"/>
                    <a:pt x="140" y="112"/>
                    <a:pt x="145" y="94"/>
                  </a:cubicBezTo>
                  <a:cubicBezTo>
                    <a:pt x="144" y="93"/>
                    <a:pt x="142" y="92"/>
                    <a:pt x="141" y="90"/>
                  </a:cubicBezTo>
                  <a:cubicBezTo>
                    <a:pt x="138" y="94"/>
                    <a:pt x="132" y="97"/>
                    <a:pt x="131" y="101"/>
                  </a:cubicBezTo>
                  <a:cubicBezTo>
                    <a:pt x="126" y="129"/>
                    <a:pt x="121" y="157"/>
                    <a:pt x="118" y="185"/>
                  </a:cubicBezTo>
                  <a:cubicBezTo>
                    <a:pt x="116" y="200"/>
                    <a:pt x="127" y="220"/>
                    <a:pt x="100" y="222"/>
                  </a:cubicBezTo>
                  <a:cubicBezTo>
                    <a:pt x="77" y="224"/>
                    <a:pt x="56" y="210"/>
                    <a:pt x="58" y="187"/>
                  </a:cubicBezTo>
                  <a:cubicBezTo>
                    <a:pt x="61" y="153"/>
                    <a:pt x="64" y="117"/>
                    <a:pt x="77" y="87"/>
                  </a:cubicBezTo>
                  <a:cubicBezTo>
                    <a:pt x="92" y="55"/>
                    <a:pt x="119" y="29"/>
                    <a:pt x="141" y="0"/>
                  </a:cubicBezTo>
                  <a:cubicBezTo>
                    <a:pt x="197" y="45"/>
                    <a:pt x="248" y="44"/>
                    <a:pt x="300" y="2"/>
                  </a:cubicBezTo>
                  <a:cubicBezTo>
                    <a:pt x="362" y="50"/>
                    <a:pt x="396" y="110"/>
                    <a:pt x="389" y="189"/>
                  </a:cubicBezTo>
                  <a:cubicBezTo>
                    <a:pt x="388" y="212"/>
                    <a:pt x="365" y="228"/>
                    <a:pt x="343" y="221"/>
                  </a:cubicBezTo>
                  <a:cubicBezTo>
                    <a:pt x="337" y="219"/>
                    <a:pt x="331" y="206"/>
                    <a:pt x="330" y="198"/>
                  </a:cubicBezTo>
                  <a:cubicBezTo>
                    <a:pt x="327" y="172"/>
                    <a:pt x="327" y="147"/>
                    <a:pt x="324" y="122"/>
                  </a:cubicBezTo>
                  <a:cubicBezTo>
                    <a:pt x="323" y="110"/>
                    <a:pt x="316" y="100"/>
                    <a:pt x="311" y="89"/>
                  </a:cubicBezTo>
                  <a:cubicBezTo>
                    <a:pt x="308" y="90"/>
                    <a:pt x="306" y="91"/>
                    <a:pt x="303" y="91"/>
                  </a:cubicBezTo>
                  <a:cubicBezTo>
                    <a:pt x="308" y="110"/>
                    <a:pt x="312" y="130"/>
                    <a:pt x="317" y="148"/>
                  </a:cubicBezTo>
                  <a:cubicBezTo>
                    <a:pt x="293" y="152"/>
                    <a:pt x="271" y="155"/>
                    <a:pt x="250" y="160"/>
                  </a:cubicBezTo>
                  <a:cubicBezTo>
                    <a:pt x="236" y="163"/>
                    <a:pt x="229" y="173"/>
                    <a:pt x="230" y="189"/>
                  </a:cubicBezTo>
                  <a:cubicBezTo>
                    <a:pt x="232" y="214"/>
                    <a:pt x="231" y="239"/>
                    <a:pt x="231" y="267"/>
                  </a:cubicBezTo>
                  <a:cubicBezTo>
                    <a:pt x="288" y="236"/>
                    <a:pt x="343" y="255"/>
                    <a:pt x="394" y="270"/>
                  </a:cubicBezTo>
                  <a:cubicBezTo>
                    <a:pt x="397" y="234"/>
                    <a:pt x="400" y="199"/>
                    <a:pt x="404" y="164"/>
                  </a:cubicBezTo>
                  <a:cubicBezTo>
                    <a:pt x="405" y="164"/>
                    <a:pt x="406" y="164"/>
                    <a:pt x="408" y="164"/>
                  </a:cubicBezTo>
                  <a:cubicBezTo>
                    <a:pt x="417" y="206"/>
                    <a:pt x="426" y="248"/>
                    <a:pt x="434" y="291"/>
                  </a:cubicBezTo>
                  <a:cubicBezTo>
                    <a:pt x="437" y="309"/>
                    <a:pt x="428" y="315"/>
                    <a:pt x="411" y="307"/>
                  </a:cubicBezTo>
                  <a:cubicBezTo>
                    <a:pt x="370" y="289"/>
                    <a:pt x="327" y="281"/>
                    <a:pt x="283" y="292"/>
                  </a:cubicBezTo>
                  <a:cubicBezTo>
                    <a:pt x="274" y="294"/>
                    <a:pt x="266" y="297"/>
                    <a:pt x="258" y="302"/>
                  </a:cubicBezTo>
                  <a:cubicBezTo>
                    <a:pt x="230" y="320"/>
                    <a:pt x="202" y="319"/>
                    <a:pt x="174" y="303"/>
                  </a:cubicBezTo>
                  <a:cubicBezTo>
                    <a:pt x="127" y="276"/>
                    <a:pt x="79" y="287"/>
                    <a:pt x="31" y="302"/>
                  </a:cubicBezTo>
                  <a:cubicBezTo>
                    <a:pt x="22" y="305"/>
                    <a:pt x="12" y="306"/>
                    <a:pt x="2" y="307"/>
                  </a:cubicBezTo>
                  <a:cubicBezTo>
                    <a:pt x="2" y="297"/>
                    <a:pt x="0" y="287"/>
                    <a:pt x="2" y="277"/>
                  </a:cubicBezTo>
                  <a:cubicBezTo>
                    <a:pt x="8" y="242"/>
                    <a:pt x="16" y="208"/>
                    <a:pt x="23" y="173"/>
                  </a:cubicBezTo>
                  <a:cubicBezTo>
                    <a:pt x="25" y="164"/>
                    <a:pt x="31" y="156"/>
                    <a:pt x="35" y="147"/>
                  </a:cubicBezTo>
                  <a:cubicBezTo>
                    <a:pt x="39" y="148"/>
                    <a:pt x="42" y="149"/>
                    <a:pt x="46" y="1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564579E-FC78-403E-8CDB-4F1EC7D64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1792288"/>
              <a:ext cx="501650" cy="495300"/>
            </a:xfrm>
            <a:custGeom>
              <a:avLst/>
              <a:gdLst>
                <a:gd name="T0" fmla="*/ 96 w 191"/>
                <a:gd name="T1" fmla="*/ 189 h 189"/>
                <a:gd name="T2" fmla="*/ 1 w 191"/>
                <a:gd name="T3" fmla="*/ 94 h 189"/>
                <a:gd name="T4" fmla="*/ 95 w 191"/>
                <a:gd name="T5" fmla="*/ 0 h 189"/>
                <a:gd name="T6" fmla="*/ 191 w 191"/>
                <a:gd name="T7" fmla="*/ 95 h 189"/>
                <a:gd name="T8" fmla="*/ 96 w 191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9">
                  <a:moveTo>
                    <a:pt x="96" y="189"/>
                  </a:moveTo>
                  <a:cubicBezTo>
                    <a:pt x="43" y="189"/>
                    <a:pt x="0" y="147"/>
                    <a:pt x="1" y="94"/>
                  </a:cubicBezTo>
                  <a:cubicBezTo>
                    <a:pt x="1" y="42"/>
                    <a:pt x="43" y="1"/>
                    <a:pt x="95" y="0"/>
                  </a:cubicBezTo>
                  <a:cubicBezTo>
                    <a:pt x="150" y="0"/>
                    <a:pt x="191" y="40"/>
                    <a:pt x="191" y="95"/>
                  </a:cubicBezTo>
                  <a:cubicBezTo>
                    <a:pt x="191" y="149"/>
                    <a:pt x="150" y="189"/>
                    <a:pt x="96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405604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986D7D8B-3667-4DAD-97E3-A198AFC0B1F6}"/>
              </a:ext>
            </a:extLst>
          </p:cNvPr>
          <p:cNvSpPr/>
          <p:nvPr userDrawn="1"/>
        </p:nvSpPr>
        <p:spPr>
          <a:xfrm>
            <a:off x="8598387" y="117566"/>
            <a:ext cx="382328" cy="261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E350CA4-12D2-4BC7-AB10-F37FDAB6BE27}"/>
              </a:ext>
            </a:extLst>
          </p:cNvPr>
          <p:cNvGrpSpPr/>
          <p:nvPr userDrawn="1"/>
        </p:nvGrpSpPr>
        <p:grpSpPr>
          <a:xfrm rot="5400000">
            <a:off x="785859" y="-785858"/>
            <a:ext cx="1302501" cy="2874217"/>
            <a:chOff x="-5280" y="3037598"/>
            <a:chExt cx="1736668" cy="3832289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8F1ABA9B-554F-4F13-88D8-EDFD462C8359}"/>
                </a:ext>
              </a:extLst>
            </p:cNvPr>
            <p:cNvSpPr/>
            <p:nvPr/>
          </p:nvSpPr>
          <p:spPr bwMode="auto">
            <a:xfrm>
              <a:off x="945131" y="5603630"/>
              <a:ext cx="332971" cy="667578"/>
            </a:xfrm>
            <a:custGeom>
              <a:avLst/>
              <a:gdLst>
                <a:gd name="T0" fmla="*/ 357 w 357"/>
                <a:gd name="T1" fmla="*/ 717 h 717"/>
                <a:gd name="T2" fmla="*/ 357 w 357"/>
                <a:gd name="T3" fmla="*/ 0 h 717"/>
                <a:gd name="T4" fmla="*/ 0 w 357"/>
                <a:gd name="T5" fmla="*/ 360 h 717"/>
                <a:gd name="T6" fmla="*/ 357 w 357"/>
                <a:gd name="T7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717">
                  <a:moveTo>
                    <a:pt x="357" y="717"/>
                  </a:moveTo>
                  <a:lnTo>
                    <a:pt x="357" y="0"/>
                  </a:lnTo>
                  <a:lnTo>
                    <a:pt x="0" y="360"/>
                  </a:lnTo>
                  <a:lnTo>
                    <a:pt x="357" y="717"/>
                  </a:lnTo>
                  <a:close/>
                </a:path>
              </a:pathLst>
            </a:custGeom>
            <a:solidFill>
              <a:srgbClr val="D0D7D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46F643D8-260F-43B6-AD22-2CFF2CB9A4A3}"/>
                </a:ext>
              </a:extLst>
            </p:cNvPr>
            <p:cNvSpPr/>
            <p:nvPr/>
          </p:nvSpPr>
          <p:spPr bwMode="auto">
            <a:xfrm rot="16200000">
              <a:off x="-316184" y="3348502"/>
              <a:ext cx="1242980" cy="621171"/>
            </a:xfrm>
            <a:custGeom>
              <a:avLst/>
              <a:gdLst>
                <a:gd name="T0" fmla="*/ 1335 w 1335"/>
                <a:gd name="T1" fmla="*/ 0 h 666"/>
                <a:gd name="T2" fmla="*/ 0 w 1335"/>
                <a:gd name="T3" fmla="*/ 0 h 666"/>
                <a:gd name="T4" fmla="*/ 668 w 1335"/>
                <a:gd name="T5" fmla="*/ 666 h 666"/>
                <a:gd name="T6" fmla="*/ 1335 w 1335"/>
                <a:gd name="T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5" h="666">
                  <a:moveTo>
                    <a:pt x="1335" y="0"/>
                  </a:moveTo>
                  <a:lnTo>
                    <a:pt x="0" y="0"/>
                  </a:lnTo>
                  <a:lnTo>
                    <a:pt x="668" y="666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D0D7D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59C02077-645C-49C9-925B-A094B8AD38AE}"/>
                </a:ext>
              </a:extLst>
            </p:cNvPr>
            <p:cNvSpPr/>
            <p:nvPr/>
          </p:nvSpPr>
          <p:spPr bwMode="auto">
            <a:xfrm>
              <a:off x="20835" y="6015164"/>
              <a:ext cx="1710553" cy="854723"/>
            </a:xfrm>
            <a:custGeom>
              <a:avLst/>
              <a:gdLst>
                <a:gd name="T0" fmla="*/ 0 w 1834"/>
                <a:gd name="T1" fmla="*/ 918 h 918"/>
                <a:gd name="T2" fmla="*/ 1834 w 1834"/>
                <a:gd name="T3" fmla="*/ 918 h 918"/>
                <a:gd name="T4" fmla="*/ 918 w 1834"/>
                <a:gd name="T5" fmla="*/ 0 h 918"/>
                <a:gd name="T6" fmla="*/ 0 w 1834"/>
                <a:gd name="T7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4" h="918">
                  <a:moveTo>
                    <a:pt x="0" y="918"/>
                  </a:moveTo>
                  <a:lnTo>
                    <a:pt x="1834" y="918"/>
                  </a:lnTo>
                  <a:lnTo>
                    <a:pt x="918" y="0"/>
                  </a:lnTo>
                  <a:lnTo>
                    <a:pt x="0" y="91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3020F83-FF8E-4704-ACE7-73B1E3E60E66}"/>
                </a:ext>
              </a:extLst>
            </p:cNvPr>
            <p:cNvSpPr/>
            <p:nvPr/>
          </p:nvSpPr>
          <p:spPr bwMode="auto">
            <a:xfrm>
              <a:off x="-5280" y="4415583"/>
              <a:ext cx="1162132" cy="2319299"/>
            </a:xfrm>
            <a:custGeom>
              <a:avLst/>
              <a:gdLst>
                <a:gd name="T0" fmla="*/ 0 w 1246"/>
                <a:gd name="T1" fmla="*/ 0 h 2491"/>
                <a:gd name="T2" fmla="*/ 0 w 1246"/>
                <a:gd name="T3" fmla="*/ 2491 h 2491"/>
                <a:gd name="T4" fmla="*/ 1246 w 1246"/>
                <a:gd name="T5" fmla="*/ 1246 h 2491"/>
                <a:gd name="T6" fmla="*/ 0 w 1246"/>
                <a:gd name="T7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6" h="2491">
                  <a:moveTo>
                    <a:pt x="0" y="0"/>
                  </a:moveTo>
                  <a:lnTo>
                    <a:pt x="0" y="2491"/>
                  </a:lnTo>
                  <a:lnTo>
                    <a:pt x="1246" y="1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573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48D3F4D-C0F0-41A1-B72B-B7EC340D3BDF}"/>
              </a:ext>
            </a:extLst>
          </p:cNvPr>
          <p:cNvGrpSpPr/>
          <p:nvPr userDrawn="1"/>
        </p:nvGrpSpPr>
        <p:grpSpPr>
          <a:xfrm rot="16200000">
            <a:off x="8177370" y="4188113"/>
            <a:ext cx="602883" cy="1330377"/>
            <a:chOff x="9920707" y="-1020471"/>
            <a:chExt cx="1736668" cy="3832289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0E82841-3E4E-473C-A255-85207DDEEA0E}"/>
                </a:ext>
              </a:extLst>
            </p:cNvPr>
            <p:cNvSpPr/>
            <p:nvPr/>
          </p:nvSpPr>
          <p:spPr bwMode="auto">
            <a:xfrm>
              <a:off x="10871118" y="1545561"/>
              <a:ext cx="332971" cy="667578"/>
            </a:xfrm>
            <a:custGeom>
              <a:avLst/>
              <a:gdLst>
                <a:gd name="T0" fmla="*/ 357 w 357"/>
                <a:gd name="T1" fmla="*/ 717 h 717"/>
                <a:gd name="T2" fmla="*/ 357 w 357"/>
                <a:gd name="T3" fmla="*/ 0 h 717"/>
                <a:gd name="T4" fmla="*/ 0 w 357"/>
                <a:gd name="T5" fmla="*/ 360 h 717"/>
                <a:gd name="T6" fmla="*/ 357 w 357"/>
                <a:gd name="T7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717">
                  <a:moveTo>
                    <a:pt x="357" y="717"/>
                  </a:moveTo>
                  <a:lnTo>
                    <a:pt x="357" y="0"/>
                  </a:lnTo>
                  <a:lnTo>
                    <a:pt x="0" y="360"/>
                  </a:lnTo>
                  <a:lnTo>
                    <a:pt x="357" y="717"/>
                  </a:lnTo>
                  <a:close/>
                </a:path>
              </a:pathLst>
            </a:custGeom>
            <a:solidFill>
              <a:srgbClr val="D0D7D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0CAD4A3-5CAF-47BF-A98F-42B2DD77649B}"/>
                </a:ext>
              </a:extLst>
            </p:cNvPr>
            <p:cNvSpPr/>
            <p:nvPr/>
          </p:nvSpPr>
          <p:spPr bwMode="auto">
            <a:xfrm rot="16200000">
              <a:off x="9609803" y="-709567"/>
              <a:ext cx="1242980" cy="621171"/>
            </a:xfrm>
            <a:custGeom>
              <a:avLst/>
              <a:gdLst>
                <a:gd name="T0" fmla="*/ 1335 w 1335"/>
                <a:gd name="T1" fmla="*/ 0 h 666"/>
                <a:gd name="T2" fmla="*/ 0 w 1335"/>
                <a:gd name="T3" fmla="*/ 0 h 666"/>
                <a:gd name="T4" fmla="*/ 668 w 1335"/>
                <a:gd name="T5" fmla="*/ 666 h 666"/>
                <a:gd name="T6" fmla="*/ 1335 w 1335"/>
                <a:gd name="T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5" h="666">
                  <a:moveTo>
                    <a:pt x="1335" y="0"/>
                  </a:moveTo>
                  <a:lnTo>
                    <a:pt x="0" y="0"/>
                  </a:lnTo>
                  <a:lnTo>
                    <a:pt x="668" y="666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D0D7D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12C98EF-8A8D-4D3C-A252-049EC14D3998}"/>
                </a:ext>
              </a:extLst>
            </p:cNvPr>
            <p:cNvSpPr/>
            <p:nvPr/>
          </p:nvSpPr>
          <p:spPr bwMode="auto">
            <a:xfrm>
              <a:off x="9946822" y="1957095"/>
              <a:ext cx="1710553" cy="854723"/>
            </a:xfrm>
            <a:custGeom>
              <a:avLst/>
              <a:gdLst>
                <a:gd name="T0" fmla="*/ 0 w 1834"/>
                <a:gd name="T1" fmla="*/ 918 h 918"/>
                <a:gd name="T2" fmla="*/ 1834 w 1834"/>
                <a:gd name="T3" fmla="*/ 918 h 918"/>
                <a:gd name="T4" fmla="*/ 918 w 1834"/>
                <a:gd name="T5" fmla="*/ 0 h 918"/>
                <a:gd name="T6" fmla="*/ 0 w 1834"/>
                <a:gd name="T7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4" h="918">
                  <a:moveTo>
                    <a:pt x="0" y="918"/>
                  </a:moveTo>
                  <a:lnTo>
                    <a:pt x="1834" y="918"/>
                  </a:lnTo>
                  <a:lnTo>
                    <a:pt x="918" y="0"/>
                  </a:lnTo>
                  <a:lnTo>
                    <a:pt x="0" y="91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0BF1851-6FE6-41E2-9CE2-D6F0E8294D63}"/>
                </a:ext>
              </a:extLst>
            </p:cNvPr>
            <p:cNvSpPr/>
            <p:nvPr/>
          </p:nvSpPr>
          <p:spPr bwMode="auto">
            <a:xfrm>
              <a:off x="9920707" y="357514"/>
              <a:ext cx="1162132" cy="2319299"/>
            </a:xfrm>
            <a:custGeom>
              <a:avLst/>
              <a:gdLst>
                <a:gd name="T0" fmla="*/ 0 w 1246"/>
                <a:gd name="T1" fmla="*/ 0 h 2491"/>
                <a:gd name="T2" fmla="*/ 0 w 1246"/>
                <a:gd name="T3" fmla="*/ 2491 h 2491"/>
                <a:gd name="T4" fmla="*/ 1246 w 1246"/>
                <a:gd name="T5" fmla="*/ 1246 h 2491"/>
                <a:gd name="T6" fmla="*/ 0 w 1246"/>
                <a:gd name="T7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6" h="2491">
                  <a:moveTo>
                    <a:pt x="0" y="0"/>
                  </a:moveTo>
                  <a:lnTo>
                    <a:pt x="0" y="2491"/>
                  </a:lnTo>
                  <a:lnTo>
                    <a:pt x="1246" y="1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573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3056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1121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90767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8421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08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00" y="267494"/>
            <a:ext cx="8603399" cy="4682598"/>
          </a:xfrm>
          <a:prstGeom prst="rect">
            <a:avLst/>
          </a:prstGeom>
        </p:spPr>
      </p:pic>
      <p:sp>
        <p:nvSpPr>
          <p:cNvPr id="217" name="Google Shape;217;p12"/>
          <p:cNvSpPr txBox="1">
            <a:spLocks noGrp="1"/>
          </p:cNvSpPr>
          <p:nvPr>
            <p:ph type="title"/>
          </p:nvPr>
        </p:nvSpPr>
        <p:spPr>
          <a:xfrm>
            <a:off x="1069950" y="539500"/>
            <a:ext cx="7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1069850" y="3075093"/>
            <a:ext cx="20979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2"/>
          </p:nvPr>
        </p:nvSpPr>
        <p:spPr>
          <a:xfrm>
            <a:off x="5971051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subTitle" idx="3"/>
          </p:nvPr>
        </p:nvSpPr>
        <p:spPr>
          <a:xfrm>
            <a:off x="1075030" y="2640582"/>
            <a:ext cx="20979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1" name="Google Shape;221;p12"/>
          <p:cNvSpPr txBox="1">
            <a:spLocks noGrp="1"/>
          </p:cNvSpPr>
          <p:nvPr>
            <p:ph type="subTitle" idx="4"/>
          </p:nvPr>
        </p:nvSpPr>
        <p:spPr>
          <a:xfrm>
            <a:off x="5970963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5"/>
          </p:nvPr>
        </p:nvSpPr>
        <p:spPr>
          <a:xfrm>
            <a:off x="3520488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subTitle" idx="6"/>
          </p:nvPr>
        </p:nvSpPr>
        <p:spPr>
          <a:xfrm>
            <a:off x="3520400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0635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75334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25340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9117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4222FA52-3D35-4EE8-A235-B4D9D093582F}"/>
              </a:ext>
            </a:extLst>
          </p:cNvPr>
          <p:cNvSpPr/>
          <p:nvPr userDrawn="1"/>
        </p:nvSpPr>
        <p:spPr>
          <a:xfrm>
            <a:off x="8598387" y="117566"/>
            <a:ext cx="382328" cy="261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6B48D8B-60E8-4FEB-A5CA-28F13C13B864}"/>
              </a:ext>
            </a:extLst>
          </p:cNvPr>
          <p:cNvGrpSpPr/>
          <p:nvPr userDrawn="1"/>
        </p:nvGrpSpPr>
        <p:grpSpPr>
          <a:xfrm rot="5400000">
            <a:off x="785859" y="-785858"/>
            <a:ext cx="1302501" cy="2874217"/>
            <a:chOff x="-5280" y="3037598"/>
            <a:chExt cx="1736668" cy="3832289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AF66C0A-4702-4589-8468-1134E5DF9BC4}"/>
                </a:ext>
              </a:extLst>
            </p:cNvPr>
            <p:cNvSpPr/>
            <p:nvPr/>
          </p:nvSpPr>
          <p:spPr bwMode="auto">
            <a:xfrm>
              <a:off x="945131" y="5603630"/>
              <a:ext cx="332971" cy="667578"/>
            </a:xfrm>
            <a:custGeom>
              <a:avLst/>
              <a:gdLst>
                <a:gd name="T0" fmla="*/ 357 w 357"/>
                <a:gd name="T1" fmla="*/ 717 h 717"/>
                <a:gd name="T2" fmla="*/ 357 w 357"/>
                <a:gd name="T3" fmla="*/ 0 h 717"/>
                <a:gd name="T4" fmla="*/ 0 w 357"/>
                <a:gd name="T5" fmla="*/ 360 h 717"/>
                <a:gd name="T6" fmla="*/ 357 w 357"/>
                <a:gd name="T7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717">
                  <a:moveTo>
                    <a:pt x="357" y="717"/>
                  </a:moveTo>
                  <a:lnTo>
                    <a:pt x="357" y="0"/>
                  </a:lnTo>
                  <a:lnTo>
                    <a:pt x="0" y="360"/>
                  </a:lnTo>
                  <a:lnTo>
                    <a:pt x="357" y="717"/>
                  </a:lnTo>
                  <a:close/>
                </a:path>
              </a:pathLst>
            </a:custGeom>
            <a:solidFill>
              <a:srgbClr val="D0D7D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89EF724D-B771-4623-A2BE-F51568F59294}"/>
                </a:ext>
              </a:extLst>
            </p:cNvPr>
            <p:cNvSpPr/>
            <p:nvPr/>
          </p:nvSpPr>
          <p:spPr bwMode="auto">
            <a:xfrm rot="16200000">
              <a:off x="-316184" y="3348502"/>
              <a:ext cx="1242980" cy="621171"/>
            </a:xfrm>
            <a:custGeom>
              <a:avLst/>
              <a:gdLst>
                <a:gd name="T0" fmla="*/ 1335 w 1335"/>
                <a:gd name="T1" fmla="*/ 0 h 666"/>
                <a:gd name="T2" fmla="*/ 0 w 1335"/>
                <a:gd name="T3" fmla="*/ 0 h 666"/>
                <a:gd name="T4" fmla="*/ 668 w 1335"/>
                <a:gd name="T5" fmla="*/ 666 h 666"/>
                <a:gd name="T6" fmla="*/ 1335 w 1335"/>
                <a:gd name="T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5" h="666">
                  <a:moveTo>
                    <a:pt x="1335" y="0"/>
                  </a:moveTo>
                  <a:lnTo>
                    <a:pt x="0" y="0"/>
                  </a:lnTo>
                  <a:lnTo>
                    <a:pt x="668" y="666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D0D7D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5BA31282-850E-49A5-92B0-020A13C12722}"/>
                </a:ext>
              </a:extLst>
            </p:cNvPr>
            <p:cNvSpPr/>
            <p:nvPr/>
          </p:nvSpPr>
          <p:spPr bwMode="auto">
            <a:xfrm>
              <a:off x="20835" y="6015164"/>
              <a:ext cx="1710553" cy="854723"/>
            </a:xfrm>
            <a:custGeom>
              <a:avLst/>
              <a:gdLst>
                <a:gd name="T0" fmla="*/ 0 w 1834"/>
                <a:gd name="T1" fmla="*/ 918 h 918"/>
                <a:gd name="T2" fmla="*/ 1834 w 1834"/>
                <a:gd name="T3" fmla="*/ 918 h 918"/>
                <a:gd name="T4" fmla="*/ 918 w 1834"/>
                <a:gd name="T5" fmla="*/ 0 h 918"/>
                <a:gd name="T6" fmla="*/ 0 w 1834"/>
                <a:gd name="T7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4" h="918">
                  <a:moveTo>
                    <a:pt x="0" y="918"/>
                  </a:moveTo>
                  <a:lnTo>
                    <a:pt x="1834" y="918"/>
                  </a:lnTo>
                  <a:lnTo>
                    <a:pt x="918" y="0"/>
                  </a:lnTo>
                  <a:lnTo>
                    <a:pt x="0" y="918"/>
                  </a:lnTo>
                  <a:close/>
                </a:path>
              </a:pathLst>
            </a:custGeom>
            <a:solidFill>
              <a:srgbClr val="3F573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C03B260B-511B-4B60-B34C-09CD663DAE41}"/>
                </a:ext>
              </a:extLst>
            </p:cNvPr>
            <p:cNvSpPr/>
            <p:nvPr/>
          </p:nvSpPr>
          <p:spPr bwMode="auto">
            <a:xfrm>
              <a:off x="-5280" y="4415583"/>
              <a:ext cx="1162132" cy="2319299"/>
            </a:xfrm>
            <a:custGeom>
              <a:avLst/>
              <a:gdLst>
                <a:gd name="T0" fmla="*/ 0 w 1246"/>
                <a:gd name="T1" fmla="*/ 0 h 2491"/>
                <a:gd name="T2" fmla="*/ 0 w 1246"/>
                <a:gd name="T3" fmla="*/ 2491 h 2491"/>
                <a:gd name="T4" fmla="*/ 1246 w 1246"/>
                <a:gd name="T5" fmla="*/ 1246 h 2491"/>
                <a:gd name="T6" fmla="*/ 0 w 1246"/>
                <a:gd name="T7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6" h="2491">
                  <a:moveTo>
                    <a:pt x="0" y="0"/>
                  </a:moveTo>
                  <a:lnTo>
                    <a:pt x="0" y="2491"/>
                  </a:lnTo>
                  <a:lnTo>
                    <a:pt x="1246" y="1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573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B73B095-09AF-4AE2-A0E8-795FFD4599A9}"/>
              </a:ext>
            </a:extLst>
          </p:cNvPr>
          <p:cNvGrpSpPr/>
          <p:nvPr userDrawn="1"/>
        </p:nvGrpSpPr>
        <p:grpSpPr>
          <a:xfrm rot="16200000">
            <a:off x="8177370" y="4188113"/>
            <a:ext cx="602883" cy="1330377"/>
            <a:chOff x="9920707" y="-1020471"/>
            <a:chExt cx="1736668" cy="3832289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3CF14DFB-D755-4F7E-B18E-3E7A8C8ACBB5}"/>
                </a:ext>
              </a:extLst>
            </p:cNvPr>
            <p:cNvSpPr/>
            <p:nvPr/>
          </p:nvSpPr>
          <p:spPr bwMode="auto">
            <a:xfrm>
              <a:off x="10871118" y="1545561"/>
              <a:ext cx="332971" cy="667578"/>
            </a:xfrm>
            <a:custGeom>
              <a:avLst/>
              <a:gdLst>
                <a:gd name="T0" fmla="*/ 357 w 357"/>
                <a:gd name="T1" fmla="*/ 717 h 717"/>
                <a:gd name="T2" fmla="*/ 357 w 357"/>
                <a:gd name="T3" fmla="*/ 0 h 717"/>
                <a:gd name="T4" fmla="*/ 0 w 357"/>
                <a:gd name="T5" fmla="*/ 360 h 717"/>
                <a:gd name="T6" fmla="*/ 357 w 357"/>
                <a:gd name="T7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717">
                  <a:moveTo>
                    <a:pt x="357" y="717"/>
                  </a:moveTo>
                  <a:lnTo>
                    <a:pt x="357" y="0"/>
                  </a:lnTo>
                  <a:lnTo>
                    <a:pt x="0" y="360"/>
                  </a:lnTo>
                  <a:lnTo>
                    <a:pt x="357" y="717"/>
                  </a:lnTo>
                  <a:close/>
                </a:path>
              </a:pathLst>
            </a:custGeom>
            <a:solidFill>
              <a:srgbClr val="D0D7D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96FF45B-159C-4DA4-A175-CB5F619D668D}"/>
                </a:ext>
              </a:extLst>
            </p:cNvPr>
            <p:cNvSpPr/>
            <p:nvPr/>
          </p:nvSpPr>
          <p:spPr bwMode="auto">
            <a:xfrm rot="16200000">
              <a:off x="9609803" y="-709567"/>
              <a:ext cx="1242980" cy="621171"/>
            </a:xfrm>
            <a:custGeom>
              <a:avLst/>
              <a:gdLst>
                <a:gd name="T0" fmla="*/ 1335 w 1335"/>
                <a:gd name="T1" fmla="*/ 0 h 666"/>
                <a:gd name="T2" fmla="*/ 0 w 1335"/>
                <a:gd name="T3" fmla="*/ 0 h 666"/>
                <a:gd name="T4" fmla="*/ 668 w 1335"/>
                <a:gd name="T5" fmla="*/ 666 h 666"/>
                <a:gd name="T6" fmla="*/ 1335 w 1335"/>
                <a:gd name="T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5" h="666">
                  <a:moveTo>
                    <a:pt x="1335" y="0"/>
                  </a:moveTo>
                  <a:lnTo>
                    <a:pt x="0" y="0"/>
                  </a:lnTo>
                  <a:lnTo>
                    <a:pt x="668" y="666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D0D7D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2DA99B7-D81D-400D-9A65-94DFD2E22810}"/>
                </a:ext>
              </a:extLst>
            </p:cNvPr>
            <p:cNvSpPr/>
            <p:nvPr/>
          </p:nvSpPr>
          <p:spPr bwMode="auto">
            <a:xfrm>
              <a:off x="9946822" y="1957095"/>
              <a:ext cx="1710553" cy="854723"/>
            </a:xfrm>
            <a:custGeom>
              <a:avLst/>
              <a:gdLst>
                <a:gd name="T0" fmla="*/ 0 w 1834"/>
                <a:gd name="T1" fmla="*/ 918 h 918"/>
                <a:gd name="T2" fmla="*/ 1834 w 1834"/>
                <a:gd name="T3" fmla="*/ 918 h 918"/>
                <a:gd name="T4" fmla="*/ 918 w 1834"/>
                <a:gd name="T5" fmla="*/ 0 h 918"/>
                <a:gd name="T6" fmla="*/ 0 w 1834"/>
                <a:gd name="T7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4" h="918">
                  <a:moveTo>
                    <a:pt x="0" y="918"/>
                  </a:moveTo>
                  <a:lnTo>
                    <a:pt x="1834" y="918"/>
                  </a:lnTo>
                  <a:lnTo>
                    <a:pt x="918" y="0"/>
                  </a:lnTo>
                  <a:lnTo>
                    <a:pt x="0" y="918"/>
                  </a:lnTo>
                  <a:close/>
                </a:path>
              </a:pathLst>
            </a:custGeom>
            <a:solidFill>
              <a:srgbClr val="3F573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95C0F44-E424-472D-8A55-58354CD1B338}"/>
                </a:ext>
              </a:extLst>
            </p:cNvPr>
            <p:cNvSpPr/>
            <p:nvPr/>
          </p:nvSpPr>
          <p:spPr bwMode="auto">
            <a:xfrm>
              <a:off x="9920707" y="357514"/>
              <a:ext cx="1162132" cy="2319299"/>
            </a:xfrm>
            <a:custGeom>
              <a:avLst/>
              <a:gdLst>
                <a:gd name="T0" fmla="*/ 0 w 1246"/>
                <a:gd name="T1" fmla="*/ 0 h 2491"/>
                <a:gd name="T2" fmla="*/ 0 w 1246"/>
                <a:gd name="T3" fmla="*/ 2491 h 2491"/>
                <a:gd name="T4" fmla="*/ 1246 w 1246"/>
                <a:gd name="T5" fmla="*/ 1246 h 2491"/>
                <a:gd name="T6" fmla="*/ 0 w 1246"/>
                <a:gd name="T7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6" h="2491">
                  <a:moveTo>
                    <a:pt x="0" y="0"/>
                  </a:moveTo>
                  <a:lnTo>
                    <a:pt x="0" y="2491"/>
                  </a:lnTo>
                  <a:lnTo>
                    <a:pt x="1246" y="1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573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5600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3873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135541" y="4351237"/>
            <a:ext cx="918157" cy="6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-18157"/>
            <a:ext cx="9144000" cy="1064471"/>
          </a:xfrm>
          <a:custGeom>
            <a:avLst/>
            <a:gdLst>
              <a:gd name="T0" fmla="*/ 8780 w 8780"/>
              <a:gd name="T1" fmla="*/ 0 h 897"/>
              <a:gd name="T2" fmla="*/ 0 w 8780"/>
              <a:gd name="T3" fmla="*/ 0 h 897"/>
              <a:gd name="T4" fmla="*/ 0 w 8780"/>
              <a:gd name="T5" fmla="*/ 426 h 897"/>
              <a:gd name="T6" fmla="*/ 0 w 8780"/>
              <a:gd name="T7" fmla="*/ 542 h 897"/>
              <a:gd name="T8" fmla="*/ 0 w 8780"/>
              <a:gd name="T9" fmla="*/ 897 h 897"/>
              <a:gd name="T10" fmla="*/ 3879 w 8780"/>
              <a:gd name="T11" fmla="*/ 897 h 897"/>
              <a:gd name="T12" fmla="*/ 5163 w 8780"/>
              <a:gd name="T13" fmla="*/ 730 h 897"/>
              <a:gd name="T14" fmla="*/ 8388 w 8780"/>
              <a:gd name="T15" fmla="*/ 730 h 897"/>
              <a:gd name="T16" fmla="*/ 8388 w 8780"/>
              <a:gd name="T17" fmla="*/ 542 h 897"/>
              <a:gd name="T18" fmla="*/ 8780 w 8780"/>
              <a:gd name="T19" fmla="*/ 542 h 897"/>
              <a:gd name="T20" fmla="*/ 8780 w 8780"/>
              <a:gd name="T21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80" h="897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533" y="59122"/>
            <a:ext cx="748388" cy="8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426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135541" y="4351237"/>
            <a:ext cx="918157" cy="6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-18157"/>
            <a:ext cx="9144000" cy="1064471"/>
          </a:xfrm>
          <a:custGeom>
            <a:avLst/>
            <a:gdLst>
              <a:gd name="T0" fmla="*/ 8780 w 8780"/>
              <a:gd name="T1" fmla="*/ 0 h 897"/>
              <a:gd name="T2" fmla="*/ 0 w 8780"/>
              <a:gd name="T3" fmla="*/ 0 h 897"/>
              <a:gd name="T4" fmla="*/ 0 w 8780"/>
              <a:gd name="T5" fmla="*/ 426 h 897"/>
              <a:gd name="T6" fmla="*/ 0 w 8780"/>
              <a:gd name="T7" fmla="*/ 542 h 897"/>
              <a:gd name="T8" fmla="*/ 0 w 8780"/>
              <a:gd name="T9" fmla="*/ 897 h 897"/>
              <a:gd name="T10" fmla="*/ 3879 w 8780"/>
              <a:gd name="T11" fmla="*/ 897 h 897"/>
              <a:gd name="T12" fmla="*/ 5163 w 8780"/>
              <a:gd name="T13" fmla="*/ 730 h 897"/>
              <a:gd name="T14" fmla="*/ 8388 w 8780"/>
              <a:gd name="T15" fmla="*/ 730 h 897"/>
              <a:gd name="T16" fmla="*/ 8388 w 8780"/>
              <a:gd name="T17" fmla="*/ 542 h 897"/>
              <a:gd name="T18" fmla="*/ 8780 w 8780"/>
              <a:gd name="T19" fmla="*/ 542 h 897"/>
              <a:gd name="T20" fmla="*/ 8780 w 8780"/>
              <a:gd name="T21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80" h="897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grpSp>
        <p:nvGrpSpPr>
          <p:cNvPr id="25" name="Grupo 24"/>
          <p:cNvGrpSpPr/>
          <p:nvPr userDrawn="1"/>
        </p:nvGrpSpPr>
        <p:grpSpPr>
          <a:xfrm>
            <a:off x="8135541" y="11131"/>
            <a:ext cx="631840" cy="840611"/>
            <a:chOff x="5640388" y="2819401"/>
            <a:chExt cx="908050" cy="1208087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5932488" y="3414713"/>
              <a:ext cx="615950" cy="612775"/>
            </a:xfrm>
            <a:custGeom>
              <a:avLst/>
              <a:gdLst>
                <a:gd name="T0" fmla="*/ 0 w 162"/>
                <a:gd name="T1" fmla="*/ 43 h 162"/>
                <a:gd name="T2" fmla="*/ 39 w 162"/>
                <a:gd name="T3" fmla="*/ 3 h 162"/>
                <a:gd name="T4" fmla="*/ 58 w 162"/>
                <a:gd name="T5" fmla="*/ 1 h 162"/>
                <a:gd name="T6" fmla="*/ 62 w 162"/>
                <a:gd name="T7" fmla="*/ 3 h 162"/>
                <a:gd name="T8" fmla="*/ 91 w 162"/>
                <a:gd name="T9" fmla="*/ 56 h 162"/>
                <a:gd name="T10" fmla="*/ 92 w 162"/>
                <a:gd name="T11" fmla="*/ 67 h 162"/>
                <a:gd name="T12" fmla="*/ 114 w 162"/>
                <a:gd name="T13" fmla="*/ 114 h 162"/>
                <a:gd name="T14" fmla="*/ 138 w 162"/>
                <a:gd name="T15" fmla="*/ 137 h 162"/>
                <a:gd name="T16" fmla="*/ 162 w 162"/>
                <a:gd name="T17" fmla="*/ 161 h 162"/>
                <a:gd name="T18" fmla="*/ 150 w 162"/>
                <a:gd name="T19" fmla="*/ 161 h 162"/>
                <a:gd name="T20" fmla="*/ 54 w 162"/>
                <a:gd name="T21" fmla="*/ 161 h 162"/>
                <a:gd name="T22" fmla="*/ 46 w 162"/>
                <a:gd name="T23" fmla="*/ 161 h 162"/>
                <a:gd name="T24" fmla="*/ 4 w 162"/>
                <a:gd name="T25" fmla="*/ 133 h 162"/>
                <a:gd name="T26" fmla="*/ 33 w 162"/>
                <a:gd name="T27" fmla="*/ 96 h 162"/>
                <a:gd name="T28" fmla="*/ 41 w 162"/>
                <a:gd name="T29" fmla="*/ 72 h 162"/>
                <a:gd name="T30" fmla="*/ 48 w 162"/>
                <a:gd name="T31" fmla="*/ 38 h 162"/>
                <a:gd name="T32" fmla="*/ 48 w 162"/>
                <a:gd name="T33" fmla="*/ 29 h 162"/>
                <a:gd name="T34" fmla="*/ 39 w 162"/>
                <a:gd name="T35" fmla="*/ 31 h 162"/>
                <a:gd name="T36" fmla="*/ 18 w 162"/>
                <a:gd name="T37" fmla="*/ 44 h 162"/>
                <a:gd name="T38" fmla="*/ 2 w 162"/>
                <a:gd name="T39" fmla="*/ 47 h 162"/>
                <a:gd name="T40" fmla="*/ 0 w 162"/>
                <a:gd name="T41" fmla="*/ 4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62">
                  <a:moveTo>
                    <a:pt x="0" y="43"/>
                  </a:moveTo>
                  <a:cubicBezTo>
                    <a:pt x="13" y="29"/>
                    <a:pt x="26" y="15"/>
                    <a:pt x="39" y="3"/>
                  </a:cubicBezTo>
                  <a:cubicBezTo>
                    <a:pt x="43" y="0"/>
                    <a:pt x="51" y="1"/>
                    <a:pt x="58" y="1"/>
                  </a:cubicBezTo>
                  <a:cubicBezTo>
                    <a:pt x="59" y="1"/>
                    <a:pt x="61" y="2"/>
                    <a:pt x="62" y="3"/>
                  </a:cubicBezTo>
                  <a:cubicBezTo>
                    <a:pt x="94" y="25"/>
                    <a:pt x="91" y="16"/>
                    <a:pt x="91" y="56"/>
                  </a:cubicBezTo>
                  <a:cubicBezTo>
                    <a:pt x="92" y="60"/>
                    <a:pt x="92" y="63"/>
                    <a:pt x="92" y="67"/>
                  </a:cubicBezTo>
                  <a:cubicBezTo>
                    <a:pt x="89" y="88"/>
                    <a:pt x="100" y="101"/>
                    <a:pt x="114" y="114"/>
                  </a:cubicBezTo>
                  <a:cubicBezTo>
                    <a:pt x="123" y="121"/>
                    <a:pt x="130" y="129"/>
                    <a:pt x="138" y="137"/>
                  </a:cubicBezTo>
                  <a:cubicBezTo>
                    <a:pt x="145" y="144"/>
                    <a:pt x="153" y="152"/>
                    <a:pt x="162" y="161"/>
                  </a:cubicBezTo>
                  <a:cubicBezTo>
                    <a:pt x="157" y="161"/>
                    <a:pt x="154" y="161"/>
                    <a:pt x="150" y="161"/>
                  </a:cubicBezTo>
                  <a:cubicBezTo>
                    <a:pt x="118" y="161"/>
                    <a:pt x="86" y="161"/>
                    <a:pt x="54" y="161"/>
                  </a:cubicBezTo>
                  <a:cubicBezTo>
                    <a:pt x="51" y="161"/>
                    <a:pt x="48" y="162"/>
                    <a:pt x="46" y="161"/>
                  </a:cubicBezTo>
                  <a:cubicBezTo>
                    <a:pt x="32" y="152"/>
                    <a:pt x="19" y="143"/>
                    <a:pt x="4" y="133"/>
                  </a:cubicBezTo>
                  <a:cubicBezTo>
                    <a:pt x="13" y="120"/>
                    <a:pt x="20" y="104"/>
                    <a:pt x="33" y="96"/>
                  </a:cubicBezTo>
                  <a:cubicBezTo>
                    <a:pt x="45" y="88"/>
                    <a:pt x="40" y="80"/>
                    <a:pt x="41" y="72"/>
                  </a:cubicBezTo>
                  <a:cubicBezTo>
                    <a:pt x="43" y="60"/>
                    <a:pt x="46" y="49"/>
                    <a:pt x="48" y="38"/>
                  </a:cubicBezTo>
                  <a:cubicBezTo>
                    <a:pt x="49" y="35"/>
                    <a:pt x="48" y="32"/>
                    <a:pt x="48" y="29"/>
                  </a:cubicBezTo>
                  <a:cubicBezTo>
                    <a:pt x="45" y="30"/>
                    <a:pt x="41" y="30"/>
                    <a:pt x="39" y="31"/>
                  </a:cubicBezTo>
                  <a:cubicBezTo>
                    <a:pt x="32" y="35"/>
                    <a:pt x="25" y="41"/>
                    <a:pt x="18" y="44"/>
                  </a:cubicBezTo>
                  <a:cubicBezTo>
                    <a:pt x="13" y="47"/>
                    <a:pt x="7" y="46"/>
                    <a:pt x="2" y="47"/>
                  </a:cubicBezTo>
                  <a:cubicBezTo>
                    <a:pt x="1" y="46"/>
                    <a:pt x="1" y="44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5716588" y="2819401"/>
              <a:ext cx="652463" cy="666750"/>
            </a:xfrm>
            <a:custGeom>
              <a:avLst/>
              <a:gdLst>
                <a:gd name="T0" fmla="*/ 149 w 172"/>
                <a:gd name="T1" fmla="*/ 176 h 176"/>
                <a:gd name="T2" fmla="*/ 0 w 172"/>
                <a:gd name="T3" fmla="*/ 18 h 176"/>
                <a:gd name="T4" fmla="*/ 15 w 172"/>
                <a:gd name="T5" fmla="*/ 5 h 176"/>
                <a:gd name="T6" fmla="*/ 28 w 172"/>
                <a:gd name="T7" fmla="*/ 8 h 176"/>
                <a:gd name="T8" fmla="*/ 129 w 172"/>
                <a:gd name="T9" fmla="*/ 109 h 176"/>
                <a:gd name="T10" fmla="*/ 165 w 172"/>
                <a:gd name="T11" fmla="*/ 145 h 176"/>
                <a:gd name="T12" fmla="*/ 165 w 172"/>
                <a:gd name="T13" fmla="*/ 161 h 176"/>
                <a:gd name="T14" fmla="*/ 155 w 172"/>
                <a:gd name="T15" fmla="*/ 174 h 176"/>
                <a:gd name="T16" fmla="*/ 149 w 172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6">
                  <a:moveTo>
                    <a:pt x="149" y="176"/>
                  </a:moveTo>
                  <a:cubicBezTo>
                    <a:pt x="100" y="124"/>
                    <a:pt x="52" y="72"/>
                    <a:pt x="0" y="18"/>
                  </a:cubicBezTo>
                  <a:cubicBezTo>
                    <a:pt x="4" y="15"/>
                    <a:pt x="10" y="10"/>
                    <a:pt x="15" y="5"/>
                  </a:cubicBezTo>
                  <a:cubicBezTo>
                    <a:pt x="21" y="0"/>
                    <a:pt x="24" y="5"/>
                    <a:pt x="28" y="8"/>
                  </a:cubicBezTo>
                  <a:cubicBezTo>
                    <a:pt x="62" y="42"/>
                    <a:pt x="95" y="75"/>
                    <a:pt x="129" y="109"/>
                  </a:cubicBezTo>
                  <a:cubicBezTo>
                    <a:pt x="141" y="121"/>
                    <a:pt x="153" y="134"/>
                    <a:pt x="165" y="145"/>
                  </a:cubicBezTo>
                  <a:cubicBezTo>
                    <a:pt x="172" y="151"/>
                    <a:pt x="172" y="155"/>
                    <a:pt x="165" y="161"/>
                  </a:cubicBezTo>
                  <a:cubicBezTo>
                    <a:pt x="161" y="165"/>
                    <a:pt x="159" y="169"/>
                    <a:pt x="155" y="174"/>
                  </a:cubicBezTo>
                  <a:cubicBezTo>
                    <a:pt x="153" y="174"/>
                    <a:pt x="151" y="175"/>
                    <a:pt x="149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5640388" y="2936876"/>
              <a:ext cx="471488" cy="454025"/>
            </a:xfrm>
            <a:custGeom>
              <a:avLst/>
              <a:gdLst>
                <a:gd name="T0" fmla="*/ 124 w 124"/>
                <a:gd name="T1" fmla="*/ 114 h 120"/>
                <a:gd name="T2" fmla="*/ 97 w 124"/>
                <a:gd name="T3" fmla="*/ 108 h 120"/>
                <a:gd name="T4" fmla="*/ 8 w 124"/>
                <a:gd name="T5" fmla="*/ 18 h 120"/>
                <a:gd name="T6" fmla="*/ 0 w 124"/>
                <a:gd name="T7" fmla="*/ 10 h 120"/>
                <a:gd name="T8" fmla="*/ 11 w 124"/>
                <a:gd name="T9" fmla="*/ 0 h 120"/>
                <a:gd name="T10" fmla="*/ 124 w 124"/>
                <a:gd name="T1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20">
                  <a:moveTo>
                    <a:pt x="124" y="114"/>
                  </a:moveTo>
                  <a:cubicBezTo>
                    <a:pt x="114" y="120"/>
                    <a:pt x="106" y="117"/>
                    <a:pt x="97" y="108"/>
                  </a:cubicBezTo>
                  <a:cubicBezTo>
                    <a:pt x="68" y="77"/>
                    <a:pt x="38" y="48"/>
                    <a:pt x="8" y="18"/>
                  </a:cubicBezTo>
                  <a:cubicBezTo>
                    <a:pt x="6" y="16"/>
                    <a:pt x="3" y="13"/>
                    <a:pt x="0" y="10"/>
                  </a:cubicBezTo>
                  <a:cubicBezTo>
                    <a:pt x="4" y="6"/>
                    <a:pt x="8" y="2"/>
                    <a:pt x="11" y="0"/>
                  </a:cubicBezTo>
                  <a:cubicBezTo>
                    <a:pt x="49" y="38"/>
                    <a:pt x="87" y="76"/>
                    <a:pt x="124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719763" y="3603626"/>
              <a:ext cx="334963" cy="320675"/>
            </a:xfrm>
            <a:custGeom>
              <a:avLst/>
              <a:gdLst>
                <a:gd name="T0" fmla="*/ 88 w 88"/>
                <a:gd name="T1" fmla="*/ 0 h 85"/>
                <a:gd name="T2" fmla="*/ 87 w 88"/>
                <a:gd name="T3" fmla="*/ 26 h 85"/>
                <a:gd name="T4" fmla="*/ 83 w 88"/>
                <a:gd name="T5" fmla="*/ 35 h 85"/>
                <a:gd name="T6" fmla="*/ 48 w 88"/>
                <a:gd name="T7" fmla="*/ 82 h 85"/>
                <a:gd name="T8" fmla="*/ 38 w 88"/>
                <a:gd name="T9" fmla="*/ 83 h 85"/>
                <a:gd name="T10" fmla="*/ 0 w 88"/>
                <a:gd name="T11" fmla="*/ 44 h 85"/>
                <a:gd name="T12" fmla="*/ 1 w 88"/>
                <a:gd name="T13" fmla="*/ 42 h 85"/>
                <a:gd name="T14" fmla="*/ 9 w 88"/>
                <a:gd name="T15" fmla="*/ 49 h 85"/>
                <a:gd name="T16" fmla="*/ 49 w 88"/>
                <a:gd name="T17" fmla="*/ 41 h 85"/>
                <a:gd name="T18" fmla="*/ 54 w 88"/>
                <a:gd name="T19" fmla="*/ 36 h 85"/>
                <a:gd name="T20" fmla="*/ 67 w 88"/>
                <a:gd name="T21" fmla="*/ 20 h 85"/>
                <a:gd name="T22" fmla="*/ 79 w 88"/>
                <a:gd name="T23" fmla="*/ 4 h 85"/>
                <a:gd name="T24" fmla="*/ 88 w 88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88" y="0"/>
                  </a:moveTo>
                  <a:cubicBezTo>
                    <a:pt x="88" y="9"/>
                    <a:pt x="88" y="18"/>
                    <a:pt x="87" y="26"/>
                  </a:cubicBezTo>
                  <a:cubicBezTo>
                    <a:pt x="86" y="29"/>
                    <a:pt x="85" y="32"/>
                    <a:pt x="83" y="35"/>
                  </a:cubicBezTo>
                  <a:cubicBezTo>
                    <a:pt x="72" y="51"/>
                    <a:pt x="60" y="66"/>
                    <a:pt x="48" y="82"/>
                  </a:cubicBezTo>
                  <a:cubicBezTo>
                    <a:pt x="47" y="84"/>
                    <a:pt x="39" y="85"/>
                    <a:pt x="38" y="83"/>
                  </a:cubicBezTo>
                  <a:cubicBezTo>
                    <a:pt x="25" y="71"/>
                    <a:pt x="12" y="57"/>
                    <a:pt x="0" y="44"/>
                  </a:cubicBezTo>
                  <a:cubicBezTo>
                    <a:pt x="0" y="44"/>
                    <a:pt x="1" y="43"/>
                    <a:pt x="1" y="42"/>
                  </a:cubicBezTo>
                  <a:cubicBezTo>
                    <a:pt x="4" y="44"/>
                    <a:pt x="7" y="46"/>
                    <a:pt x="9" y="49"/>
                  </a:cubicBezTo>
                  <a:cubicBezTo>
                    <a:pt x="24" y="65"/>
                    <a:pt x="42" y="62"/>
                    <a:pt x="49" y="41"/>
                  </a:cubicBezTo>
                  <a:cubicBezTo>
                    <a:pt x="50" y="39"/>
                    <a:pt x="52" y="37"/>
                    <a:pt x="54" y="36"/>
                  </a:cubicBezTo>
                  <a:cubicBezTo>
                    <a:pt x="62" y="34"/>
                    <a:pt x="68" y="27"/>
                    <a:pt x="67" y="20"/>
                  </a:cubicBezTo>
                  <a:cubicBezTo>
                    <a:pt x="67" y="10"/>
                    <a:pt x="72" y="7"/>
                    <a:pt x="79" y="4"/>
                  </a:cubicBezTo>
                  <a:cubicBezTo>
                    <a:pt x="82" y="3"/>
                    <a:pt x="85" y="1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5819776" y="3259138"/>
              <a:ext cx="196850" cy="192088"/>
            </a:xfrm>
            <a:custGeom>
              <a:avLst/>
              <a:gdLst>
                <a:gd name="T0" fmla="*/ 52 w 52"/>
                <a:gd name="T1" fmla="*/ 43 h 51"/>
                <a:gd name="T2" fmla="*/ 46 w 52"/>
                <a:gd name="T3" fmla="*/ 50 h 51"/>
                <a:gd name="T4" fmla="*/ 36 w 52"/>
                <a:gd name="T5" fmla="*/ 50 h 51"/>
                <a:gd name="T6" fmla="*/ 2 w 52"/>
                <a:gd name="T7" fmla="*/ 15 h 51"/>
                <a:gd name="T8" fmla="*/ 2 w 52"/>
                <a:gd name="T9" fmla="*/ 4 h 51"/>
                <a:gd name="T10" fmla="*/ 14 w 52"/>
                <a:gd name="T11" fmla="*/ 2 h 51"/>
                <a:gd name="T12" fmla="*/ 49 w 52"/>
                <a:gd name="T13" fmla="*/ 37 h 51"/>
                <a:gd name="T14" fmla="*/ 52 w 52"/>
                <a:gd name="T15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1">
                  <a:moveTo>
                    <a:pt x="52" y="43"/>
                  </a:moveTo>
                  <a:cubicBezTo>
                    <a:pt x="50" y="45"/>
                    <a:pt x="49" y="49"/>
                    <a:pt x="46" y="50"/>
                  </a:cubicBezTo>
                  <a:cubicBezTo>
                    <a:pt x="43" y="51"/>
                    <a:pt x="38" y="51"/>
                    <a:pt x="36" y="50"/>
                  </a:cubicBezTo>
                  <a:cubicBezTo>
                    <a:pt x="24" y="39"/>
                    <a:pt x="12" y="27"/>
                    <a:pt x="2" y="15"/>
                  </a:cubicBezTo>
                  <a:cubicBezTo>
                    <a:pt x="0" y="13"/>
                    <a:pt x="0" y="6"/>
                    <a:pt x="2" y="4"/>
                  </a:cubicBezTo>
                  <a:cubicBezTo>
                    <a:pt x="5" y="1"/>
                    <a:pt x="12" y="0"/>
                    <a:pt x="14" y="2"/>
                  </a:cubicBezTo>
                  <a:cubicBezTo>
                    <a:pt x="26" y="13"/>
                    <a:pt x="38" y="25"/>
                    <a:pt x="49" y="37"/>
                  </a:cubicBezTo>
                  <a:cubicBezTo>
                    <a:pt x="51" y="38"/>
                    <a:pt x="51" y="40"/>
                    <a:pt x="5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743576" y="3500438"/>
              <a:ext cx="204788" cy="207963"/>
            </a:xfrm>
            <a:custGeom>
              <a:avLst/>
              <a:gdLst>
                <a:gd name="T0" fmla="*/ 9 w 54"/>
                <a:gd name="T1" fmla="*/ 0 h 55"/>
                <a:gd name="T2" fmla="*/ 18 w 54"/>
                <a:gd name="T3" fmla="*/ 6 h 55"/>
                <a:gd name="T4" fmla="*/ 47 w 54"/>
                <a:gd name="T5" fmla="*/ 35 h 55"/>
                <a:gd name="T6" fmla="*/ 49 w 54"/>
                <a:gd name="T7" fmla="*/ 50 h 55"/>
                <a:gd name="T8" fmla="*/ 33 w 54"/>
                <a:gd name="T9" fmla="*/ 49 h 55"/>
                <a:gd name="T10" fmla="*/ 3 w 54"/>
                <a:gd name="T11" fmla="*/ 18 h 55"/>
                <a:gd name="T12" fmla="*/ 1 w 54"/>
                <a:gd name="T13" fmla="*/ 7 h 55"/>
                <a:gd name="T14" fmla="*/ 9 w 54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5">
                  <a:moveTo>
                    <a:pt x="9" y="0"/>
                  </a:moveTo>
                  <a:cubicBezTo>
                    <a:pt x="13" y="2"/>
                    <a:pt x="16" y="3"/>
                    <a:pt x="18" y="6"/>
                  </a:cubicBezTo>
                  <a:cubicBezTo>
                    <a:pt x="28" y="15"/>
                    <a:pt x="38" y="25"/>
                    <a:pt x="47" y="35"/>
                  </a:cubicBezTo>
                  <a:cubicBezTo>
                    <a:pt x="52" y="39"/>
                    <a:pt x="54" y="45"/>
                    <a:pt x="49" y="50"/>
                  </a:cubicBezTo>
                  <a:cubicBezTo>
                    <a:pt x="44" y="55"/>
                    <a:pt x="38" y="54"/>
                    <a:pt x="33" y="49"/>
                  </a:cubicBezTo>
                  <a:cubicBezTo>
                    <a:pt x="23" y="38"/>
                    <a:pt x="13" y="29"/>
                    <a:pt x="3" y="18"/>
                  </a:cubicBezTo>
                  <a:cubicBezTo>
                    <a:pt x="1" y="16"/>
                    <a:pt x="0" y="10"/>
                    <a:pt x="1" y="7"/>
                  </a:cubicBezTo>
                  <a:cubicBezTo>
                    <a:pt x="2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5689601" y="3606801"/>
              <a:ext cx="179388" cy="188913"/>
            </a:xfrm>
            <a:custGeom>
              <a:avLst/>
              <a:gdLst>
                <a:gd name="T0" fmla="*/ 9 w 47"/>
                <a:gd name="T1" fmla="*/ 0 h 50"/>
                <a:gd name="T2" fmla="*/ 17 w 47"/>
                <a:gd name="T3" fmla="*/ 5 h 50"/>
                <a:gd name="T4" fmla="*/ 42 w 47"/>
                <a:gd name="T5" fmla="*/ 30 h 50"/>
                <a:gd name="T6" fmla="*/ 42 w 47"/>
                <a:gd name="T7" fmla="*/ 44 h 50"/>
                <a:gd name="T8" fmla="*/ 28 w 47"/>
                <a:gd name="T9" fmla="*/ 44 h 50"/>
                <a:gd name="T10" fmla="*/ 2 w 47"/>
                <a:gd name="T11" fmla="*/ 16 h 50"/>
                <a:gd name="T12" fmla="*/ 1 w 47"/>
                <a:gd name="T13" fmla="*/ 7 h 50"/>
                <a:gd name="T14" fmla="*/ 9 w 4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0">
                  <a:moveTo>
                    <a:pt x="9" y="0"/>
                  </a:moveTo>
                  <a:cubicBezTo>
                    <a:pt x="12" y="2"/>
                    <a:pt x="15" y="3"/>
                    <a:pt x="17" y="5"/>
                  </a:cubicBezTo>
                  <a:cubicBezTo>
                    <a:pt x="26" y="13"/>
                    <a:pt x="34" y="22"/>
                    <a:pt x="42" y="30"/>
                  </a:cubicBezTo>
                  <a:cubicBezTo>
                    <a:pt x="47" y="35"/>
                    <a:pt x="47" y="39"/>
                    <a:pt x="42" y="44"/>
                  </a:cubicBezTo>
                  <a:cubicBezTo>
                    <a:pt x="37" y="50"/>
                    <a:pt x="32" y="48"/>
                    <a:pt x="28" y="44"/>
                  </a:cubicBezTo>
                  <a:cubicBezTo>
                    <a:pt x="19" y="35"/>
                    <a:pt x="10" y="26"/>
                    <a:pt x="2" y="16"/>
                  </a:cubicBezTo>
                  <a:cubicBezTo>
                    <a:pt x="0" y="14"/>
                    <a:pt x="0" y="9"/>
                    <a:pt x="1" y="7"/>
                  </a:cubicBezTo>
                  <a:cubicBezTo>
                    <a:pt x="2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5792788" y="3406776"/>
              <a:ext cx="163513" cy="150813"/>
            </a:xfrm>
            <a:custGeom>
              <a:avLst/>
              <a:gdLst>
                <a:gd name="T0" fmla="*/ 43 w 43"/>
                <a:gd name="T1" fmla="*/ 25 h 40"/>
                <a:gd name="T2" fmla="*/ 27 w 43"/>
                <a:gd name="T3" fmla="*/ 40 h 40"/>
                <a:gd name="T4" fmla="*/ 6 w 43"/>
                <a:gd name="T5" fmla="*/ 16 h 40"/>
                <a:gd name="T6" fmla="*/ 6 w 43"/>
                <a:gd name="T7" fmla="*/ 2 h 40"/>
                <a:gd name="T8" fmla="*/ 19 w 43"/>
                <a:gd name="T9" fmla="*/ 3 h 40"/>
                <a:gd name="T10" fmla="*/ 43 w 43"/>
                <a:gd name="T1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25"/>
                  </a:moveTo>
                  <a:cubicBezTo>
                    <a:pt x="37" y="30"/>
                    <a:pt x="33" y="34"/>
                    <a:pt x="27" y="40"/>
                  </a:cubicBezTo>
                  <a:cubicBezTo>
                    <a:pt x="20" y="32"/>
                    <a:pt x="13" y="24"/>
                    <a:pt x="6" y="16"/>
                  </a:cubicBezTo>
                  <a:cubicBezTo>
                    <a:pt x="1" y="11"/>
                    <a:pt x="0" y="5"/>
                    <a:pt x="6" y="2"/>
                  </a:cubicBezTo>
                  <a:cubicBezTo>
                    <a:pt x="9" y="0"/>
                    <a:pt x="16" y="1"/>
                    <a:pt x="19" y="3"/>
                  </a:cubicBezTo>
                  <a:cubicBezTo>
                    <a:pt x="27" y="9"/>
                    <a:pt x="35" y="16"/>
                    <a:pt x="4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</p:grpSp>
    </p:spTree>
    <p:extLst>
      <p:ext uri="{BB962C8B-B14F-4D97-AF65-F5344CB8AC3E}">
        <p14:creationId xmlns:p14="http://schemas.microsoft.com/office/powerpoint/2010/main" val="16068497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7581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988070" y="98861"/>
            <a:ext cx="7169308" cy="6492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36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25683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15"/>
            <a:ext cx="8679898" cy="543185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405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3" y="848699"/>
            <a:ext cx="2670575" cy="4051921"/>
          </a:xfrm>
          <a:prstGeom prst="roundRect">
            <a:avLst>
              <a:gd name="adj" fmla="val 3968"/>
            </a:avLst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13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42361" y="972506"/>
            <a:ext cx="98156" cy="319932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47037" y="1366636"/>
            <a:ext cx="1674186" cy="1419105"/>
            <a:chOff x="1476865" y="1865996"/>
            <a:chExt cx="2232248" cy="13378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65996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15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15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63967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15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15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15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209896" y="4375427"/>
            <a:ext cx="167400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3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683251" y="3154937"/>
            <a:ext cx="20379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8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1800" b="1" baseline="0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18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18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1800" b="1" dirty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425374" y="4052574"/>
            <a:ext cx="732341" cy="732341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 sz="1050" dirty="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050" dirty="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050" dirty="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050" dirty="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1948935" y="3912563"/>
            <a:ext cx="76235" cy="166846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141955" y="972510"/>
            <a:ext cx="679333" cy="682777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470433" y="4093531"/>
            <a:ext cx="637025" cy="63702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29676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9782152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title" idx="2"/>
          </p:nvPr>
        </p:nvSpPr>
        <p:spPr>
          <a:xfrm>
            <a:off x="720000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1"/>
          </p:nvPr>
        </p:nvSpPr>
        <p:spPr>
          <a:xfrm>
            <a:off x="720000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title" idx="3"/>
          </p:nvPr>
        </p:nvSpPr>
        <p:spPr>
          <a:xfrm>
            <a:off x="3419269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4"/>
          </p:nvPr>
        </p:nvSpPr>
        <p:spPr>
          <a:xfrm>
            <a:off x="3419269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5"/>
          </p:nvPr>
        </p:nvSpPr>
        <p:spPr>
          <a:xfrm>
            <a:off x="720000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6"/>
          </p:nvPr>
        </p:nvSpPr>
        <p:spPr>
          <a:xfrm>
            <a:off x="720000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7"/>
          </p:nvPr>
        </p:nvSpPr>
        <p:spPr>
          <a:xfrm>
            <a:off x="3419269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8"/>
          </p:nvPr>
        </p:nvSpPr>
        <p:spPr>
          <a:xfrm>
            <a:off x="3419269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9"/>
          </p:nvPr>
        </p:nvSpPr>
        <p:spPr>
          <a:xfrm>
            <a:off x="6118545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13"/>
          </p:nvPr>
        </p:nvSpPr>
        <p:spPr>
          <a:xfrm>
            <a:off x="6118545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14"/>
          </p:nvPr>
        </p:nvSpPr>
        <p:spPr>
          <a:xfrm>
            <a:off x="6118545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5"/>
          </p:nvPr>
        </p:nvSpPr>
        <p:spPr>
          <a:xfrm>
            <a:off x="6118545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16" hasCustomPrompt="1"/>
          </p:nvPr>
        </p:nvSpPr>
        <p:spPr>
          <a:xfrm>
            <a:off x="1552650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 idx="17" hasCustomPrompt="1"/>
          </p:nvPr>
        </p:nvSpPr>
        <p:spPr>
          <a:xfrm>
            <a:off x="4251919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7"/>
          <p:cNvSpPr txBox="1">
            <a:spLocks noGrp="1"/>
          </p:cNvSpPr>
          <p:nvPr>
            <p:ph type="title" idx="18" hasCustomPrompt="1"/>
          </p:nvPr>
        </p:nvSpPr>
        <p:spPr>
          <a:xfrm>
            <a:off x="6951195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17"/>
          <p:cNvSpPr txBox="1">
            <a:spLocks noGrp="1"/>
          </p:cNvSpPr>
          <p:nvPr>
            <p:ph type="title" idx="19" hasCustomPrompt="1"/>
          </p:nvPr>
        </p:nvSpPr>
        <p:spPr>
          <a:xfrm>
            <a:off x="1552650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17"/>
          <p:cNvSpPr txBox="1">
            <a:spLocks noGrp="1"/>
          </p:cNvSpPr>
          <p:nvPr>
            <p:ph type="title" idx="20" hasCustomPrompt="1"/>
          </p:nvPr>
        </p:nvSpPr>
        <p:spPr>
          <a:xfrm>
            <a:off x="4251919" y="3150402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7"/>
          <p:cNvSpPr txBox="1">
            <a:spLocks noGrp="1"/>
          </p:cNvSpPr>
          <p:nvPr>
            <p:ph type="title" idx="21" hasCustomPrompt="1"/>
          </p:nvPr>
        </p:nvSpPr>
        <p:spPr>
          <a:xfrm>
            <a:off x="6951195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5" name="Rectángulo 34"/>
          <p:cNvSpPr/>
          <p:nvPr userDrawn="1"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rgbClr val="9FE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528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  <p:sldLayoutId id="2147483691" r:id="rId4"/>
    <p:sldLayoutId id="2147483773" r:id="rId5"/>
    <p:sldLayoutId id="2147483774" r:id="rId6"/>
    <p:sldLayoutId id="2147483775" r:id="rId7"/>
    <p:sldLayoutId id="2147483776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5" r:id="rId15"/>
    <p:sldLayoutId id="2147483786" r:id="rId16"/>
    <p:sldLayoutId id="2147483787" r:id="rId17"/>
    <p:sldLayoutId id="2147483789" r:id="rId18"/>
    <p:sldLayoutId id="2147483790" r:id="rId19"/>
    <p:sldLayoutId id="2147483793" r:id="rId20"/>
    <p:sldLayoutId id="2147483797" r:id="rId21"/>
    <p:sldLayoutId id="2147483798" r:id="rId2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1" r:id="rId2"/>
    <p:sldLayoutId id="2147483682" r:id="rId3"/>
    <p:sldLayoutId id="2147483692" r:id="rId4"/>
    <p:sldLayoutId id="2147483693" r:id="rId5"/>
    <p:sldLayoutId id="2147483749" r:id="rId6"/>
    <p:sldLayoutId id="2147483750" r:id="rId7"/>
    <p:sldLayoutId id="2147483751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3" r:id="rId18"/>
    <p:sldLayoutId id="2147483764" r:id="rId19"/>
    <p:sldLayoutId id="2147483765" r:id="rId20"/>
    <p:sldLayoutId id="2147483767" r:id="rId21"/>
    <p:sldLayoutId id="2147483769" r:id="rId22"/>
    <p:sldLayoutId id="2147483771" r:id="rId23"/>
    <p:sldLayoutId id="2147483772" r:id="rId24"/>
    <p:sldLayoutId id="2147483733" r:id="rId25"/>
    <p:sldLayoutId id="2147483665" r:id="rId26"/>
    <p:sldLayoutId id="2147483667" r:id="rId27"/>
    <p:sldLayoutId id="2147483672" r:id="rId28"/>
    <p:sldLayoutId id="2147483687" r:id="rId29"/>
    <p:sldLayoutId id="2147483688" r:id="rId3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2012-73E5-4A66-90C7-43A1136D7867}" type="datetimeFigureOut">
              <a:rPr lang="es-PE" smtClean="0"/>
              <a:t>30/06/2023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95C8-745A-4D12-AF33-D588DE4D958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7" r:id="rId15"/>
    <p:sldLayoutId id="2147483988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3999" r:id="rId26"/>
    <p:sldLayoutId id="2147484000" r:id="rId27"/>
    <p:sldLayoutId id="2147484001" r:id="rId28"/>
    <p:sldLayoutId id="2147484002" r:id="rId29"/>
    <p:sldLayoutId id="2147484005" r:id="rId30"/>
    <p:sldLayoutId id="2147484007" r:id="rId31"/>
    <p:sldLayoutId id="2147484008" r:id="rId32"/>
    <p:sldLayoutId id="2147484011" r:id="rId33"/>
    <p:sldLayoutId id="2147484012" r:id="rId34"/>
    <p:sldLayoutId id="2147484013" r:id="rId35"/>
    <p:sldLayoutId id="2147484014" r:id="rId36"/>
    <p:sldLayoutId id="2147484015" r:id="rId3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6FC5416B-FB7A-432B-8EC4-04701F3B90B7}"/>
              </a:ext>
            </a:extLst>
          </p:cNvPr>
          <p:cNvGrpSpPr/>
          <p:nvPr/>
        </p:nvGrpSpPr>
        <p:grpSpPr>
          <a:xfrm>
            <a:off x="213610" y="0"/>
            <a:ext cx="4778115" cy="5143500"/>
            <a:chOff x="213610" y="0"/>
            <a:chExt cx="4778115" cy="5143500"/>
          </a:xfrm>
        </p:grpSpPr>
        <p:sp>
          <p:nvSpPr>
            <p:cNvPr id="50" name="Paralelogramo 49">
              <a:extLst>
                <a:ext uri="{FF2B5EF4-FFF2-40B4-BE49-F238E27FC236}">
                  <a16:creationId xmlns:a16="http://schemas.microsoft.com/office/drawing/2014/main" id="{72093D3D-3915-4C1C-B290-D8AF5112F9B6}"/>
                </a:ext>
              </a:extLst>
            </p:cNvPr>
            <p:cNvSpPr/>
            <p:nvPr/>
          </p:nvSpPr>
          <p:spPr>
            <a:xfrm>
              <a:off x="415978" y="0"/>
              <a:ext cx="4575747" cy="51435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 sz="1050"/>
            </a:p>
          </p:txBody>
        </p:sp>
        <p:sp>
          <p:nvSpPr>
            <p:cNvPr id="51" name="Paralelogramo 50">
              <a:extLst>
                <a:ext uri="{FF2B5EF4-FFF2-40B4-BE49-F238E27FC236}">
                  <a16:creationId xmlns:a16="http://schemas.microsoft.com/office/drawing/2014/main" id="{2C2A4D75-6750-45C9-A0AB-4611D74BC68B}"/>
                </a:ext>
              </a:extLst>
            </p:cNvPr>
            <p:cNvSpPr/>
            <p:nvPr/>
          </p:nvSpPr>
          <p:spPr>
            <a:xfrm>
              <a:off x="213610" y="2450892"/>
              <a:ext cx="2502758" cy="269260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 sz="1050"/>
            </a:p>
          </p:txBody>
        </p:sp>
        <p:sp>
          <p:nvSpPr>
            <p:cNvPr id="52" name="Paralelogramo 51">
              <a:extLst>
                <a:ext uri="{FF2B5EF4-FFF2-40B4-BE49-F238E27FC236}">
                  <a16:creationId xmlns:a16="http://schemas.microsoft.com/office/drawing/2014/main" id="{F3D427FE-8D22-47B9-8090-317DBA9A1952}"/>
                </a:ext>
              </a:extLst>
            </p:cNvPr>
            <p:cNvSpPr/>
            <p:nvPr/>
          </p:nvSpPr>
          <p:spPr>
            <a:xfrm>
              <a:off x="1259175" y="1"/>
              <a:ext cx="539646" cy="618344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 sz="1050"/>
            </a:p>
          </p:txBody>
        </p:sp>
        <p:sp>
          <p:nvSpPr>
            <p:cNvPr id="53" name="Paralelogramo 52">
              <a:extLst>
                <a:ext uri="{FF2B5EF4-FFF2-40B4-BE49-F238E27FC236}">
                  <a16:creationId xmlns:a16="http://schemas.microsoft.com/office/drawing/2014/main" id="{CA503FF9-EF62-47BD-9B24-0CC36A9D2CFD}"/>
                </a:ext>
              </a:extLst>
            </p:cNvPr>
            <p:cNvSpPr/>
            <p:nvPr/>
          </p:nvSpPr>
          <p:spPr>
            <a:xfrm>
              <a:off x="1857717" y="1"/>
              <a:ext cx="539646" cy="618344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 sz="1050"/>
            </a:p>
          </p:txBody>
        </p:sp>
        <p:sp>
          <p:nvSpPr>
            <p:cNvPr id="54" name="Paralelogramo 53">
              <a:extLst>
                <a:ext uri="{FF2B5EF4-FFF2-40B4-BE49-F238E27FC236}">
                  <a16:creationId xmlns:a16="http://schemas.microsoft.com/office/drawing/2014/main" id="{38EC60E6-DB7F-4EE9-9233-C54FE953BB1B}"/>
                </a:ext>
              </a:extLst>
            </p:cNvPr>
            <p:cNvSpPr/>
            <p:nvPr/>
          </p:nvSpPr>
          <p:spPr>
            <a:xfrm>
              <a:off x="3480658" y="3845812"/>
              <a:ext cx="1027634" cy="129768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 sz="105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43663" y="3575812"/>
            <a:ext cx="3244278" cy="54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</a:rPr>
              <a:t>FREE TEMPLATE</a:t>
            </a:r>
            <a:endParaRPr lang="ko-KR" alt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915443" y="4108847"/>
            <a:ext cx="4500717" cy="43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cs typeface="Arial" pitchFamily="34" charset="0"/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cs typeface="Arial" pitchFamily="34" charset="0"/>
              </a:rPr>
              <a:t>OF YOUR PRESENTATION HERE </a:t>
            </a:r>
          </a:p>
        </p:txBody>
      </p:sp>
      <p:sp>
        <p:nvSpPr>
          <p:cNvPr id="9" name="Title 8"/>
          <p:cNvSpPr txBox="1">
            <a:spLocks/>
          </p:cNvSpPr>
          <p:nvPr/>
        </p:nvSpPr>
        <p:spPr>
          <a:xfrm>
            <a:off x="-583329" y="732776"/>
            <a:ext cx="10310657" cy="15482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11500" dirty="0">
                <a:solidFill>
                  <a:schemeClr val="bg1"/>
                </a:solidFill>
                <a:latin typeface="+mn-lt"/>
              </a:rPr>
              <a:t>PLAN READER</a:t>
            </a:r>
            <a:endParaRPr lang="ko-KR" altLang="en-US" sz="1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B2B92C-3E75-4F15-9369-C07CE89F28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194432"/>
            <a:ext cx="5251768" cy="4006284"/>
          </a:xfrm>
          <a:prstGeom prst="rect">
            <a:avLst/>
          </a:prstGeom>
        </p:spPr>
      </p:pic>
      <p:grpSp>
        <p:nvGrpSpPr>
          <p:cNvPr id="57" name="Gráfico 10">
            <a:extLst>
              <a:ext uri="{FF2B5EF4-FFF2-40B4-BE49-F238E27FC236}">
                <a16:creationId xmlns:a16="http://schemas.microsoft.com/office/drawing/2014/main" id="{08B4FBC3-B5D5-4FAF-9458-9A62CDD3D964}"/>
              </a:ext>
            </a:extLst>
          </p:cNvPr>
          <p:cNvGrpSpPr/>
          <p:nvPr/>
        </p:nvGrpSpPr>
        <p:grpSpPr>
          <a:xfrm>
            <a:off x="6796357" y="2781333"/>
            <a:ext cx="738888" cy="738888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8" name="Forma libre: forma 30">
              <a:extLst>
                <a:ext uri="{FF2B5EF4-FFF2-40B4-BE49-F238E27FC236}">
                  <a16:creationId xmlns:a16="http://schemas.microsoft.com/office/drawing/2014/main" id="{316CEC2E-8061-4271-918A-1C8E1D399E3F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FC00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/>
            </a:p>
          </p:txBody>
        </p:sp>
        <p:sp>
          <p:nvSpPr>
            <p:cNvPr id="59" name="Forma libre: forma 31">
              <a:extLst>
                <a:ext uri="{FF2B5EF4-FFF2-40B4-BE49-F238E27FC236}">
                  <a16:creationId xmlns:a16="http://schemas.microsoft.com/office/drawing/2014/main" id="{66450019-BE5E-4E67-A2D4-50768C05D2F9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88493A8-CA5C-730B-E22A-A70045531B0C}"/>
              </a:ext>
            </a:extLst>
          </p:cNvPr>
          <p:cNvSpPr/>
          <p:nvPr/>
        </p:nvSpPr>
        <p:spPr>
          <a:xfrm>
            <a:off x="415978" y="684079"/>
            <a:ext cx="1779758" cy="325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6" name="TextBox 59">
            <a:extLst>
              <a:ext uri="{FF2B5EF4-FFF2-40B4-BE49-F238E27FC236}">
                <a16:creationId xmlns:a16="http://schemas.microsoft.com/office/drawing/2014/main" id="{3054E515-D841-4106-A23F-1644AD1B98AF}"/>
              </a:ext>
            </a:extLst>
          </p:cNvPr>
          <p:cNvSpPr txBox="1"/>
          <p:nvPr/>
        </p:nvSpPr>
        <p:spPr>
          <a:xfrm>
            <a:off x="323528" y="661981"/>
            <a:ext cx="167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DF3A938-A788-46EA-93B6-0B43A6DA0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352;p21"/>
          <p:cNvSpPr/>
          <p:nvPr/>
        </p:nvSpPr>
        <p:spPr>
          <a:xfrm>
            <a:off x="3313264" y="331127"/>
            <a:ext cx="2544821" cy="2595944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1"/>
          <p:cNvSpPr txBox="1">
            <a:spLocks noGrp="1"/>
          </p:cNvSpPr>
          <p:nvPr>
            <p:ph type="title"/>
          </p:nvPr>
        </p:nvSpPr>
        <p:spPr>
          <a:xfrm>
            <a:off x="1098245" y="3063150"/>
            <a:ext cx="70041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29676"/>
                </a:solidFill>
                <a:latin typeface="+mn-lt"/>
              </a:rPr>
              <a:t>Whoa!</a:t>
            </a:r>
            <a:endParaRPr b="1" dirty="0">
              <a:solidFill>
                <a:srgbClr val="029676"/>
              </a:solidFill>
              <a:latin typeface="+mn-lt"/>
            </a:endParaRPr>
          </a:p>
        </p:txBody>
      </p:sp>
      <p:sp>
        <p:nvSpPr>
          <p:cNvPr id="593" name="Google Shape;593;p31"/>
          <p:cNvSpPr txBox="1">
            <a:spLocks noGrp="1"/>
          </p:cNvSpPr>
          <p:nvPr>
            <p:ph type="subTitle" idx="1"/>
          </p:nvPr>
        </p:nvSpPr>
        <p:spPr>
          <a:xfrm>
            <a:off x="1319274" y="4260329"/>
            <a:ext cx="65328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It could be the part of the presentation where you can introduce yourself, write your email</a:t>
            </a:r>
            <a:endParaRPr dirty="0"/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F4C3CDB1-FFA4-4C98-96A6-54EC8F2683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930" y="204107"/>
            <a:ext cx="3338731" cy="3338731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4FDAE1F-ECE4-4EE2-B147-789210B003A4}"/>
              </a:ext>
            </a:extLst>
          </p:cNvPr>
          <p:cNvSpPr/>
          <p:nvPr/>
        </p:nvSpPr>
        <p:spPr>
          <a:xfrm>
            <a:off x="1098245" y="204107"/>
            <a:ext cx="6947510" cy="4735286"/>
          </a:xfrm>
          <a:prstGeom prst="roundRect">
            <a:avLst/>
          </a:prstGeom>
          <a:noFill/>
          <a:ln w="57150">
            <a:solidFill>
              <a:srgbClr val="029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946074" y="3054214"/>
            <a:ext cx="5010301" cy="111038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rgbClr val="029676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6075" y="4149210"/>
            <a:ext cx="579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6075" y="2846528"/>
            <a:ext cx="2189604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827" y="2356491"/>
            <a:ext cx="218960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186827" y="2571750"/>
            <a:ext cx="2189605" cy="792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858" y="3444230"/>
            <a:ext cx="2189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B4B30D4A-812D-47B2-BCA7-7875664917B9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Freeform 5"/>
          <p:cNvSpPr>
            <a:spLocks/>
          </p:cNvSpPr>
          <p:nvPr/>
        </p:nvSpPr>
        <p:spPr bwMode="auto">
          <a:xfrm>
            <a:off x="461963" y="1333500"/>
            <a:ext cx="1646238" cy="987425"/>
          </a:xfrm>
          <a:custGeom>
            <a:avLst/>
            <a:gdLst>
              <a:gd name="T0" fmla="*/ 38 w 695"/>
              <a:gd name="T1" fmla="*/ 314 h 417"/>
              <a:gd name="T2" fmla="*/ 37 w 695"/>
              <a:gd name="T3" fmla="*/ 233 h 417"/>
              <a:gd name="T4" fmla="*/ 27 w 695"/>
              <a:gd name="T5" fmla="*/ 215 h 417"/>
              <a:gd name="T6" fmla="*/ 17 w 695"/>
              <a:gd name="T7" fmla="*/ 206 h 417"/>
              <a:gd name="T8" fmla="*/ 31 w 695"/>
              <a:gd name="T9" fmla="*/ 108 h 417"/>
              <a:gd name="T10" fmla="*/ 38 w 695"/>
              <a:gd name="T11" fmla="*/ 96 h 417"/>
              <a:gd name="T12" fmla="*/ 39 w 695"/>
              <a:gd name="T13" fmla="*/ 33 h 417"/>
              <a:gd name="T14" fmla="*/ 39 w 695"/>
              <a:gd name="T15" fmla="*/ 0 h 417"/>
              <a:gd name="T16" fmla="*/ 156 w 695"/>
              <a:gd name="T17" fmla="*/ 30 h 417"/>
              <a:gd name="T18" fmla="*/ 323 w 695"/>
              <a:gd name="T19" fmla="*/ 101 h 417"/>
              <a:gd name="T20" fmla="*/ 367 w 695"/>
              <a:gd name="T21" fmla="*/ 101 h 417"/>
              <a:gd name="T22" fmla="*/ 611 w 695"/>
              <a:gd name="T23" fmla="*/ 9 h 417"/>
              <a:gd name="T24" fmla="*/ 644 w 695"/>
              <a:gd name="T25" fmla="*/ 3 h 417"/>
              <a:gd name="T26" fmla="*/ 651 w 695"/>
              <a:gd name="T27" fmla="*/ 4 h 417"/>
              <a:gd name="T28" fmla="*/ 651 w 695"/>
              <a:gd name="T29" fmla="*/ 89 h 417"/>
              <a:gd name="T30" fmla="*/ 664 w 695"/>
              <a:gd name="T31" fmla="*/ 109 h 417"/>
              <a:gd name="T32" fmla="*/ 671 w 695"/>
              <a:gd name="T33" fmla="*/ 113 h 417"/>
              <a:gd name="T34" fmla="*/ 662 w 695"/>
              <a:gd name="T35" fmla="*/ 217 h 417"/>
              <a:gd name="T36" fmla="*/ 652 w 695"/>
              <a:gd name="T37" fmla="*/ 234 h 417"/>
              <a:gd name="T38" fmla="*/ 651 w 695"/>
              <a:gd name="T39" fmla="*/ 313 h 417"/>
              <a:gd name="T40" fmla="*/ 576 w 695"/>
              <a:gd name="T41" fmla="*/ 328 h 417"/>
              <a:gd name="T42" fmla="*/ 359 w 695"/>
              <a:gd name="T43" fmla="*/ 413 h 417"/>
              <a:gd name="T44" fmla="*/ 333 w 695"/>
              <a:gd name="T45" fmla="*/ 414 h 417"/>
              <a:gd name="T46" fmla="*/ 38 w 695"/>
              <a:gd name="T47" fmla="*/ 31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95" h="417">
                <a:moveTo>
                  <a:pt x="38" y="314"/>
                </a:moveTo>
                <a:cubicBezTo>
                  <a:pt x="38" y="286"/>
                  <a:pt x="39" y="259"/>
                  <a:pt x="37" y="233"/>
                </a:cubicBezTo>
                <a:cubicBezTo>
                  <a:pt x="37" y="226"/>
                  <a:pt x="31" y="220"/>
                  <a:pt x="27" y="215"/>
                </a:cubicBezTo>
                <a:cubicBezTo>
                  <a:pt x="24" y="211"/>
                  <a:pt x="19" y="209"/>
                  <a:pt x="17" y="206"/>
                </a:cubicBezTo>
                <a:cubicBezTo>
                  <a:pt x="0" y="185"/>
                  <a:pt x="9" y="124"/>
                  <a:pt x="31" y="108"/>
                </a:cubicBezTo>
                <a:cubicBezTo>
                  <a:pt x="34" y="105"/>
                  <a:pt x="38" y="100"/>
                  <a:pt x="38" y="96"/>
                </a:cubicBezTo>
                <a:cubicBezTo>
                  <a:pt x="39" y="75"/>
                  <a:pt x="39" y="54"/>
                  <a:pt x="39" y="33"/>
                </a:cubicBezTo>
                <a:cubicBezTo>
                  <a:pt x="39" y="23"/>
                  <a:pt x="39" y="14"/>
                  <a:pt x="39" y="0"/>
                </a:cubicBezTo>
                <a:cubicBezTo>
                  <a:pt x="80" y="10"/>
                  <a:pt x="119" y="17"/>
                  <a:pt x="156" y="30"/>
                </a:cubicBezTo>
                <a:cubicBezTo>
                  <a:pt x="213" y="51"/>
                  <a:pt x="268" y="76"/>
                  <a:pt x="323" y="101"/>
                </a:cubicBezTo>
                <a:cubicBezTo>
                  <a:pt x="339" y="109"/>
                  <a:pt x="351" y="109"/>
                  <a:pt x="367" y="101"/>
                </a:cubicBezTo>
                <a:cubicBezTo>
                  <a:pt x="445" y="60"/>
                  <a:pt x="525" y="27"/>
                  <a:pt x="611" y="9"/>
                </a:cubicBezTo>
                <a:cubicBezTo>
                  <a:pt x="622" y="6"/>
                  <a:pt x="633" y="5"/>
                  <a:pt x="644" y="3"/>
                </a:cubicBezTo>
                <a:cubicBezTo>
                  <a:pt x="646" y="3"/>
                  <a:pt x="647" y="3"/>
                  <a:pt x="651" y="4"/>
                </a:cubicBezTo>
                <a:cubicBezTo>
                  <a:pt x="651" y="32"/>
                  <a:pt x="652" y="60"/>
                  <a:pt x="651" y="89"/>
                </a:cubicBezTo>
                <a:cubicBezTo>
                  <a:pt x="651" y="99"/>
                  <a:pt x="652" y="107"/>
                  <a:pt x="664" y="109"/>
                </a:cubicBezTo>
                <a:cubicBezTo>
                  <a:pt x="666" y="110"/>
                  <a:pt x="669" y="112"/>
                  <a:pt x="671" y="113"/>
                </a:cubicBezTo>
                <a:cubicBezTo>
                  <a:pt x="695" y="132"/>
                  <a:pt x="688" y="201"/>
                  <a:pt x="662" y="217"/>
                </a:cubicBezTo>
                <a:cubicBezTo>
                  <a:pt x="657" y="220"/>
                  <a:pt x="652" y="228"/>
                  <a:pt x="652" y="234"/>
                </a:cubicBezTo>
                <a:cubicBezTo>
                  <a:pt x="651" y="260"/>
                  <a:pt x="651" y="286"/>
                  <a:pt x="651" y="313"/>
                </a:cubicBezTo>
                <a:cubicBezTo>
                  <a:pt x="626" y="318"/>
                  <a:pt x="601" y="322"/>
                  <a:pt x="576" y="328"/>
                </a:cubicBezTo>
                <a:cubicBezTo>
                  <a:pt x="501" y="347"/>
                  <a:pt x="429" y="378"/>
                  <a:pt x="359" y="413"/>
                </a:cubicBezTo>
                <a:cubicBezTo>
                  <a:pt x="352" y="416"/>
                  <a:pt x="340" y="417"/>
                  <a:pt x="333" y="414"/>
                </a:cubicBezTo>
                <a:cubicBezTo>
                  <a:pt x="240" y="368"/>
                  <a:pt x="145" y="328"/>
                  <a:pt x="38" y="31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812801" y="404812"/>
            <a:ext cx="957263" cy="1112838"/>
          </a:xfrm>
          <a:custGeom>
            <a:avLst/>
            <a:gdLst>
              <a:gd name="T0" fmla="*/ 404 w 404"/>
              <a:gd name="T1" fmla="*/ 384 h 470"/>
              <a:gd name="T2" fmla="*/ 290 w 404"/>
              <a:gd name="T3" fmla="*/ 428 h 470"/>
              <a:gd name="T4" fmla="*/ 208 w 404"/>
              <a:gd name="T5" fmla="*/ 466 h 470"/>
              <a:gd name="T6" fmla="*/ 190 w 404"/>
              <a:gd name="T7" fmla="*/ 468 h 470"/>
              <a:gd name="T8" fmla="*/ 0 w 404"/>
              <a:gd name="T9" fmla="*/ 384 h 470"/>
              <a:gd name="T10" fmla="*/ 112 w 404"/>
              <a:gd name="T11" fmla="*/ 324 h 470"/>
              <a:gd name="T12" fmla="*/ 39 w 404"/>
              <a:gd name="T13" fmla="*/ 178 h 470"/>
              <a:gd name="T14" fmla="*/ 95 w 404"/>
              <a:gd name="T15" fmla="*/ 58 h 470"/>
              <a:gd name="T16" fmla="*/ 318 w 404"/>
              <a:gd name="T17" fmla="*/ 69 h 470"/>
              <a:gd name="T18" fmla="*/ 289 w 404"/>
              <a:gd name="T19" fmla="*/ 325 h 470"/>
              <a:gd name="T20" fmla="*/ 404 w 404"/>
              <a:gd name="T21" fmla="*/ 38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4" h="470">
                <a:moveTo>
                  <a:pt x="404" y="384"/>
                </a:moveTo>
                <a:cubicBezTo>
                  <a:pt x="365" y="399"/>
                  <a:pt x="327" y="412"/>
                  <a:pt x="290" y="428"/>
                </a:cubicBezTo>
                <a:cubicBezTo>
                  <a:pt x="262" y="439"/>
                  <a:pt x="236" y="453"/>
                  <a:pt x="208" y="466"/>
                </a:cubicBezTo>
                <a:cubicBezTo>
                  <a:pt x="203" y="468"/>
                  <a:pt x="195" y="470"/>
                  <a:pt x="190" y="468"/>
                </a:cubicBezTo>
                <a:cubicBezTo>
                  <a:pt x="127" y="440"/>
                  <a:pt x="64" y="412"/>
                  <a:pt x="0" y="384"/>
                </a:cubicBezTo>
                <a:cubicBezTo>
                  <a:pt x="9" y="355"/>
                  <a:pt x="42" y="336"/>
                  <a:pt x="112" y="324"/>
                </a:cubicBezTo>
                <a:cubicBezTo>
                  <a:pt x="63" y="286"/>
                  <a:pt x="38" y="238"/>
                  <a:pt x="39" y="178"/>
                </a:cubicBezTo>
                <a:cubicBezTo>
                  <a:pt x="41" y="130"/>
                  <a:pt x="60" y="90"/>
                  <a:pt x="95" y="58"/>
                </a:cubicBezTo>
                <a:cubicBezTo>
                  <a:pt x="158" y="0"/>
                  <a:pt x="258" y="5"/>
                  <a:pt x="318" y="69"/>
                </a:cubicBezTo>
                <a:cubicBezTo>
                  <a:pt x="374" y="129"/>
                  <a:pt x="388" y="246"/>
                  <a:pt x="289" y="325"/>
                </a:cubicBezTo>
                <a:cubicBezTo>
                  <a:pt x="337" y="328"/>
                  <a:pt x="376" y="344"/>
                  <a:pt x="404" y="38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116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735"/>
            <a:ext cx="9144000" cy="776530"/>
          </a:xfrm>
        </p:spPr>
        <p:txBody>
          <a:bodyPr>
            <a:norm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</a:rPr>
              <a:t>Infographic</a:t>
            </a:r>
            <a:r>
              <a:rPr lang="en-US" altLang="ko-KR" sz="4400" b="1" dirty="0">
                <a:solidFill>
                  <a:srgbClr val="0DD2D9"/>
                </a:solidFill>
              </a:rPr>
              <a:t> </a:t>
            </a:r>
            <a:r>
              <a:rPr lang="en-US" altLang="ko-KR" sz="4400" b="1" dirty="0"/>
              <a:t>Layout</a:t>
            </a:r>
            <a:endParaRPr lang="ko-KR" altLang="en-US" sz="4400" b="1" dirty="0"/>
          </a:p>
        </p:txBody>
      </p:sp>
      <p:sp>
        <p:nvSpPr>
          <p:cNvPr id="3" name="Diamond 2"/>
          <p:cNvSpPr/>
          <p:nvPr/>
        </p:nvSpPr>
        <p:spPr>
          <a:xfrm>
            <a:off x="3845666" y="1412268"/>
            <a:ext cx="1452666" cy="1452666"/>
          </a:xfrm>
          <a:prstGeom prst="diamon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Diamond 3"/>
          <p:cNvSpPr/>
          <p:nvPr/>
        </p:nvSpPr>
        <p:spPr>
          <a:xfrm>
            <a:off x="3845666" y="2998607"/>
            <a:ext cx="1452666" cy="1452666"/>
          </a:xfrm>
          <a:prstGeom prst="diamon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Diamond 4"/>
          <p:cNvSpPr/>
          <p:nvPr/>
        </p:nvSpPr>
        <p:spPr>
          <a:xfrm>
            <a:off x="4635159" y="2197986"/>
            <a:ext cx="1452666" cy="1452666"/>
          </a:xfrm>
          <a:prstGeom prst="diamond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3056174" y="2197986"/>
            <a:ext cx="1452666" cy="1452666"/>
          </a:xfrm>
          <a:prstGeom prst="diamond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/>
          <p:cNvSpPr/>
          <p:nvPr/>
        </p:nvSpPr>
        <p:spPr>
          <a:xfrm>
            <a:off x="5158100" y="2748795"/>
            <a:ext cx="406784" cy="351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27"/>
          <p:cNvSpPr/>
          <p:nvPr/>
        </p:nvSpPr>
        <p:spPr>
          <a:xfrm>
            <a:off x="4356403" y="3559334"/>
            <a:ext cx="431192" cy="33121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9"/>
          <p:cNvSpPr/>
          <p:nvPr/>
        </p:nvSpPr>
        <p:spPr>
          <a:xfrm>
            <a:off x="4378248" y="1957233"/>
            <a:ext cx="387502" cy="3627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21"/>
          <p:cNvSpPr>
            <a:spLocks noChangeAspect="1"/>
          </p:cNvSpPr>
          <p:nvPr/>
        </p:nvSpPr>
        <p:spPr>
          <a:xfrm>
            <a:off x="3588361" y="2728551"/>
            <a:ext cx="388293" cy="39153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36239" y="2040876"/>
            <a:ext cx="2336174" cy="1079212"/>
            <a:chOff x="4320398" y="1245513"/>
            <a:chExt cx="2874451" cy="1079212"/>
          </a:xfrm>
        </p:grpSpPr>
        <p:sp>
          <p:nvSpPr>
            <p:cNvPr id="17" name="TextBox 16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8069" y="3941959"/>
            <a:ext cx="2336174" cy="1079212"/>
            <a:chOff x="4320398" y="1245513"/>
            <a:chExt cx="2874451" cy="1079212"/>
          </a:xfrm>
        </p:grpSpPr>
        <p:sp>
          <p:nvSpPr>
            <p:cNvPr id="20" name="TextBox 19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755" y="2172590"/>
            <a:ext cx="2336174" cy="1079212"/>
            <a:chOff x="4320398" y="1245513"/>
            <a:chExt cx="2874451" cy="1079212"/>
          </a:xfrm>
        </p:grpSpPr>
        <p:sp>
          <p:nvSpPr>
            <p:cNvPr id="23" name="TextBox 22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30617" y="3950660"/>
            <a:ext cx="2336174" cy="1079212"/>
            <a:chOff x="4320398" y="1245513"/>
            <a:chExt cx="2874451" cy="1079212"/>
          </a:xfrm>
        </p:grpSpPr>
        <p:sp>
          <p:nvSpPr>
            <p:cNvPr id="26" name="TextBox 25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621E4E28-2EE5-D6B6-8935-C177AACF2D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3764" y="1074738"/>
            <a:ext cx="862013" cy="898525"/>
            <a:chOff x="563" y="677"/>
            <a:chExt cx="543" cy="56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6FE6DDA-4296-C624-10ED-2D4E51CF6C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" y="802"/>
              <a:ext cx="235" cy="431"/>
            </a:xfrm>
            <a:custGeom>
              <a:avLst/>
              <a:gdLst>
                <a:gd name="T0" fmla="*/ 223 w 231"/>
                <a:gd name="T1" fmla="*/ 344 h 423"/>
                <a:gd name="T2" fmla="*/ 225 w 231"/>
                <a:gd name="T3" fmla="*/ 337 h 423"/>
                <a:gd name="T4" fmla="*/ 224 w 231"/>
                <a:gd name="T5" fmla="*/ 301 h 423"/>
                <a:gd name="T6" fmla="*/ 219 w 231"/>
                <a:gd name="T7" fmla="*/ 296 h 423"/>
                <a:gd name="T8" fmla="*/ 219 w 231"/>
                <a:gd name="T9" fmla="*/ 293 h 423"/>
                <a:gd name="T10" fmla="*/ 225 w 231"/>
                <a:gd name="T11" fmla="*/ 285 h 423"/>
                <a:gd name="T12" fmla="*/ 228 w 231"/>
                <a:gd name="T13" fmla="*/ 191 h 423"/>
                <a:gd name="T14" fmla="*/ 220 w 231"/>
                <a:gd name="T15" fmla="*/ 140 h 423"/>
                <a:gd name="T16" fmla="*/ 225 w 231"/>
                <a:gd name="T17" fmla="*/ 108 h 423"/>
                <a:gd name="T18" fmla="*/ 224 w 231"/>
                <a:gd name="T19" fmla="*/ 63 h 423"/>
                <a:gd name="T20" fmla="*/ 209 w 231"/>
                <a:gd name="T21" fmla="*/ 52 h 423"/>
                <a:gd name="T22" fmla="*/ 45 w 231"/>
                <a:gd name="T23" fmla="*/ 6 h 423"/>
                <a:gd name="T24" fmla="*/ 11 w 231"/>
                <a:gd name="T25" fmla="*/ 2 h 423"/>
                <a:gd name="T26" fmla="*/ 4 w 231"/>
                <a:gd name="T27" fmla="*/ 20 h 423"/>
                <a:gd name="T28" fmla="*/ 4 w 231"/>
                <a:gd name="T29" fmla="*/ 158 h 423"/>
                <a:gd name="T30" fmla="*/ 4 w 231"/>
                <a:gd name="T31" fmla="*/ 346 h 423"/>
                <a:gd name="T32" fmla="*/ 14 w 231"/>
                <a:gd name="T33" fmla="*/ 366 h 423"/>
                <a:gd name="T34" fmla="*/ 80 w 231"/>
                <a:gd name="T35" fmla="*/ 382 h 423"/>
                <a:gd name="T36" fmla="*/ 104 w 231"/>
                <a:gd name="T37" fmla="*/ 390 h 423"/>
                <a:gd name="T38" fmla="*/ 104 w 231"/>
                <a:gd name="T39" fmla="*/ 390 h 423"/>
                <a:gd name="T40" fmla="*/ 104 w 231"/>
                <a:gd name="T41" fmla="*/ 390 h 423"/>
                <a:gd name="T42" fmla="*/ 219 w 231"/>
                <a:gd name="T43" fmla="*/ 423 h 423"/>
                <a:gd name="T44" fmla="*/ 223 w 231"/>
                <a:gd name="T45" fmla="*/ 378 h 423"/>
                <a:gd name="T46" fmla="*/ 223 w 231"/>
                <a:gd name="T47" fmla="*/ 344 h 423"/>
                <a:gd name="T48" fmla="*/ 106 w 231"/>
                <a:gd name="T49" fmla="*/ 362 h 423"/>
                <a:gd name="T50" fmla="*/ 81 w 231"/>
                <a:gd name="T51" fmla="*/ 345 h 423"/>
                <a:gd name="T52" fmla="*/ 130 w 231"/>
                <a:gd name="T53" fmla="*/ 362 h 423"/>
                <a:gd name="T54" fmla="*/ 106 w 231"/>
                <a:gd name="T55" fmla="*/ 36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1" h="423">
                  <a:moveTo>
                    <a:pt x="223" y="344"/>
                  </a:moveTo>
                  <a:cubicBezTo>
                    <a:pt x="224" y="342"/>
                    <a:pt x="225" y="340"/>
                    <a:pt x="225" y="337"/>
                  </a:cubicBezTo>
                  <a:cubicBezTo>
                    <a:pt x="227" y="325"/>
                    <a:pt x="228" y="313"/>
                    <a:pt x="224" y="301"/>
                  </a:cubicBezTo>
                  <a:cubicBezTo>
                    <a:pt x="223" y="299"/>
                    <a:pt x="221" y="297"/>
                    <a:pt x="219" y="296"/>
                  </a:cubicBezTo>
                  <a:cubicBezTo>
                    <a:pt x="219" y="295"/>
                    <a:pt x="219" y="294"/>
                    <a:pt x="219" y="293"/>
                  </a:cubicBezTo>
                  <a:cubicBezTo>
                    <a:pt x="222" y="291"/>
                    <a:pt x="224" y="288"/>
                    <a:pt x="225" y="285"/>
                  </a:cubicBezTo>
                  <a:cubicBezTo>
                    <a:pt x="230" y="253"/>
                    <a:pt x="227" y="222"/>
                    <a:pt x="228" y="191"/>
                  </a:cubicBezTo>
                  <a:cubicBezTo>
                    <a:pt x="228" y="174"/>
                    <a:pt x="228" y="156"/>
                    <a:pt x="220" y="140"/>
                  </a:cubicBezTo>
                  <a:cubicBezTo>
                    <a:pt x="218" y="129"/>
                    <a:pt x="221" y="118"/>
                    <a:pt x="225" y="108"/>
                  </a:cubicBezTo>
                  <a:cubicBezTo>
                    <a:pt x="228" y="93"/>
                    <a:pt x="229" y="78"/>
                    <a:pt x="224" y="63"/>
                  </a:cubicBezTo>
                  <a:cubicBezTo>
                    <a:pt x="222" y="56"/>
                    <a:pt x="216" y="54"/>
                    <a:pt x="209" y="52"/>
                  </a:cubicBezTo>
                  <a:cubicBezTo>
                    <a:pt x="154" y="37"/>
                    <a:pt x="101" y="18"/>
                    <a:pt x="45" y="6"/>
                  </a:cubicBezTo>
                  <a:cubicBezTo>
                    <a:pt x="34" y="5"/>
                    <a:pt x="23" y="0"/>
                    <a:pt x="11" y="2"/>
                  </a:cubicBezTo>
                  <a:cubicBezTo>
                    <a:pt x="0" y="5"/>
                    <a:pt x="4" y="14"/>
                    <a:pt x="4" y="20"/>
                  </a:cubicBezTo>
                  <a:cubicBezTo>
                    <a:pt x="4" y="66"/>
                    <a:pt x="4" y="112"/>
                    <a:pt x="4" y="158"/>
                  </a:cubicBezTo>
                  <a:cubicBezTo>
                    <a:pt x="4" y="221"/>
                    <a:pt x="4" y="283"/>
                    <a:pt x="4" y="346"/>
                  </a:cubicBezTo>
                  <a:cubicBezTo>
                    <a:pt x="4" y="354"/>
                    <a:pt x="2" y="364"/>
                    <a:pt x="14" y="366"/>
                  </a:cubicBezTo>
                  <a:cubicBezTo>
                    <a:pt x="36" y="371"/>
                    <a:pt x="57" y="380"/>
                    <a:pt x="80" y="382"/>
                  </a:cubicBezTo>
                  <a:cubicBezTo>
                    <a:pt x="87" y="387"/>
                    <a:pt x="95" y="391"/>
                    <a:pt x="104" y="390"/>
                  </a:cubicBezTo>
                  <a:cubicBezTo>
                    <a:pt x="104" y="390"/>
                    <a:pt x="104" y="390"/>
                    <a:pt x="104" y="390"/>
                  </a:cubicBezTo>
                  <a:cubicBezTo>
                    <a:pt x="104" y="390"/>
                    <a:pt x="104" y="390"/>
                    <a:pt x="104" y="390"/>
                  </a:cubicBezTo>
                  <a:cubicBezTo>
                    <a:pt x="142" y="403"/>
                    <a:pt x="180" y="414"/>
                    <a:pt x="219" y="423"/>
                  </a:cubicBezTo>
                  <a:cubicBezTo>
                    <a:pt x="231" y="409"/>
                    <a:pt x="228" y="393"/>
                    <a:pt x="223" y="378"/>
                  </a:cubicBezTo>
                  <a:cubicBezTo>
                    <a:pt x="219" y="366"/>
                    <a:pt x="217" y="355"/>
                    <a:pt x="223" y="344"/>
                  </a:cubicBezTo>
                  <a:close/>
                  <a:moveTo>
                    <a:pt x="106" y="362"/>
                  </a:moveTo>
                  <a:cubicBezTo>
                    <a:pt x="102" y="353"/>
                    <a:pt x="89" y="354"/>
                    <a:pt x="81" y="345"/>
                  </a:cubicBezTo>
                  <a:cubicBezTo>
                    <a:pt x="99" y="350"/>
                    <a:pt x="116" y="352"/>
                    <a:pt x="130" y="362"/>
                  </a:cubicBezTo>
                  <a:cubicBezTo>
                    <a:pt x="122" y="360"/>
                    <a:pt x="114" y="358"/>
                    <a:pt x="106" y="362"/>
                  </a:cubicBezTo>
                  <a:close/>
                </a:path>
              </a:pathLst>
            </a:custGeom>
            <a:solidFill>
              <a:srgbClr val="3BA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B799BBD-E7E6-00CC-D660-C4A2C3F07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799"/>
              <a:ext cx="242" cy="434"/>
            </a:xfrm>
            <a:custGeom>
              <a:avLst/>
              <a:gdLst>
                <a:gd name="T0" fmla="*/ 189 w 238"/>
                <a:gd name="T1" fmla="*/ 14 h 426"/>
                <a:gd name="T2" fmla="*/ 228 w 238"/>
                <a:gd name="T3" fmla="*/ 9 h 426"/>
                <a:gd name="T4" fmla="*/ 231 w 238"/>
                <a:gd name="T5" fmla="*/ 51 h 426"/>
                <a:gd name="T6" fmla="*/ 232 w 238"/>
                <a:gd name="T7" fmla="*/ 344 h 426"/>
                <a:gd name="T8" fmla="*/ 210 w 238"/>
                <a:gd name="T9" fmla="*/ 373 h 426"/>
                <a:gd name="T10" fmla="*/ 30 w 238"/>
                <a:gd name="T11" fmla="*/ 423 h 426"/>
                <a:gd name="T12" fmla="*/ 12 w 238"/>
                <a:gd name="T13" fmla="*/ 426 h 426"/>
                <a:gd name="T14" fmla="*/ 11 w 238"/>
                <a:gd name="T15" fmla="*/ 384 h 426"/>
                <a:gd name="T16" fmla="*/ 12 w 238"/>
                <a:gd name="T17" fmla="*/ 347 h 426"/>
                <a:gd name="T18" fmla="*/ 9 w 238"/>
                <a:gd name="T19" fmla="*/ 341 h 426"/>
                <a:gd name="T20" fmla="*/ 4 w 238"/>
                <a:gd name="T21" fmla="*/ 317 h 426"/>
                <a:gd name="T22" fmla="*/ 4 w 238"/>
                <a:gd name="T23" fmla="*/ 179 h 426"/>
                <a:gd name="T24" fmla="*/ 11 w 238"/>
                <a:gd name="T25" fmla="*/ 151 h 426"/>
                <a:gd name="T26" fmla="*/ 11 w 238"/>
                <a:gd name="T27" fmla="*/ 113 h 426"/>
                <a:gd name="T28" fmla="*/ 7 w 238"/>
                <a:gd name="T29" fmla="*/ 67 h 426"/>
                <a:gd name="T30" fmla="*/ 53 w 238"/>
                <a:gd name="T31" fmla="*/ 46 h 426"/>
                <a:gd name="T32" fmla="*/ 162 w 238"/>
                <a:gd name="T33" fmla="*/ 15 h 426"/>
                <a:gd name="T34" fmla="*/ 189 w 238"/>
                <a:gd name="T35" fmla="*/ 1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426">
                  <a:moveTo>
                    <a:pt x="189" y="14"/>
                  </a:moveTo>
                  <a:cubicBezTo>
                    <a:pt x="203" y="14"/>
                    <a:pt x="218" y="0"/>
                    <a:pt x="228" y="9"/>
                  </a:cubicBezTo>
                  <a:cubicBezTo>
                    <a:pt x="238" y="18"/>
                    <a:pt x="231" y="37"/>
                    <a:pt x="231" y="51"/>
                  </a:cubicBezTo>
                  <a:cubicBezTo>
                    <a:pt x="232" y="149"/>
                    <a:pt x="231" y="246"/>
                    <a:pt x="232" y="344"/>
                  </a:cubicBezTo>
                  <a:cubicBezTo>
                    <a:pt x="232" y="362"/>
                    <a:pt x="226" y="368"/>
                    <a:pt x="210" y="373"/>
                  </a:cubicBezTo>
                  <a:cubicBezTo>
                    <a:pt x="150" y="388"/>
                    <a:pt x="90" y="406"/>
                    <a:pt x="30" y="423"/>
                  </a:cubicBezTo>
                  <a:cubicBezTo>
                    <a:pt x="24" y="424"/>
                    <a:pt x="18" y="425"/>
                    <a:pt x="12" y="426"/>
                  </a:cubicBezTo>
                  <a:cubicBezTo>
                    <a:pt x="0" y="412"/>
                    <a:pt x="4" y="397"/>
                    <a:pt x="11" y="384"/>
                  </a:cubicBezTo>
                  <a:cubicBezTo>
                    <a:pt x="18" y="371"/>
                    <a:pt x="21" y="359"/>
                    <a:pt x="12" y="347"/>
                  </a:cubicBezTo>
                  <a:cubicBezTo>
                    <a:pt x="11" y="345"/>
                    <a:pt x="10" y="343"/>
                    <a:pt x="9" y="341"/>
                  </a:cubicBezTo>
                  <a:cubicBezTo>
                    <a:pt x="5" y="333"/>
                    <a:pt x="4" y="325"/>
                    <a:pt x="4" y="317"/>
                  </a:cubicBezTo>
                  <a:cubicBezTo>
                    <a:pt x="4" y="271"/>
                    <a:pt x="4" y="225"/>
                    <a:pt x="4" y="179"/>
                  </a:cubicBezTo>
                  <a:cubicBezTo>
                    <a:pt x="4" y="169"/>
                    <a:pt x="6" y="160"/>
                    <a:pt x="11" y="151"/>
                  </a:cubicBezTo>
                  <a:cubicBezTo>
                    <a:pt x="19" y="138"/>
                    <a:pt x="19" y="126"/>
                    <a:pt x="11" y="113"/>
                  </a:cubicBezTo>
                  <a:cubicBezTo>
                    <a:pt x="2" y="98"/>
                    <a:pt x="3" y="83"/>
                    <a:pt x="7" y="67"/>
                  </a:cubicBezTo>
                  <a:cubicBezTo>
                    <a:pt x="17" y="49"/>
                    <a:pt x="37" y="51"/>
                    <a:pt x="53" y="46"/>
                  </a:cubicBezTo>
                  <a:cubicBezTo>
                    <a:pt x="89" y="35"/>
                    <a:pt x="125" y="24"/>
                    <a:pt x="162" y="15"/>
                  </a:cubicBezTo>
                  <a:cubicBezTo>
                    <a:pt x="171" y="12"/>
                    <a:pt x="180" y="10"/>
                    <a:pt x="189" y="14"/>
                  </a:cubicBezTo>
                  <a:close/>
                </a:path>
              </a:pathLst>
            </a:custGeom>
            <a:solidFill>
              <a:srgbClr val="40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9F62593-2AB0-1A27-6087-E54074985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" y="677"/>
              <a:ext cx="363" cy="190"/>
            </a:xfrm>
            <a:custGeom>
              <a:avLst/>
              <a:gdLst>
                <a:gd name="T0" fmla="*/ 48 w 357"/>
                <a:gd name="T1" fmla="*/ 57 h 187"/>
                <a:gd name="T2" fmla="*/ 53 w 357"/>
                <a:gd name="T3" fmla="*/ 42 h 187"/>
                <a:gd name="T4" fmla="*/ 65 w 357"/>
                <a:gd name="T5" fmla="*/ 49 h 187"/>
                <a:gd name="T6" fmla="*/ 79 w 357"/>
                <a:gd name="T7" fmla="*/ 66 h 187"/>
                <a:gd name="T8" fmla="*/ 124 w 357"/>
                <a:gd name="T9" fmla="*/ 112 h 187"/>
                <a:gd name="T10" fmla="*/ 87 w 357"/>
                <a:gd name="T11" fmla="*/ 38 h 187"/>
                <a:gd name="T12" fmla="*/ 95 w 357"/>
                <a:gd name="T13" fmla="*/ 17 h 187"/>
                <a:gd name="T14" fmla="*/ 108 w 357"/>
                <a:gd name="T15" fmla="*/ 13 h 187"/>
                <a:gd name="T16" fmla="*/ 147 w 357"/>
                <a:gd name="T17" fmla="*/ 34 h 187"/>
                <a:gd name="T18" fmla="*/ 161 w 357"/>
                <a:gd name="T19" fmla="*/ 67 h 187"/>
                <a:gd name="T20" fmla="*/ 151 w 357"/>
                <a:gd name="T21" fmla="*/ 22 h 187"/>
                <a:gd name="T22" fmla="*/ 151 w 357"/>
                <a:gd name="T23" fmla="*/ 8 h 187"/>
                <a:gd name="T24" fmla="*/ 159 w 357"/>
                <a:gd name="T25" fmla="*/ 0 h 187"/>
                <a:gd name="T26" fmla="*/ 166 w 357"/>
                <a:gd name="T27" fmla="*/ 7 h 187"/>
                <a:gd name="T28" fmla="*/ 179 w 357"/>
                <a:gd name="T29" fmla="*/ 37 h 187"/>
                <a:gd name="T30" fmla="*/ 179 w 357"/>
                <a:gd name="T31" fmla="*/ 14 h 187"/>
                <a:gd name="T32" fmla="*/ 188 w 357"/>
                <a:gd name="T33" fmla="*/ 3 h 187"/>
                <a:gd name="T34" fmla="*/ 195 w 357"/>
                <a:gd name="T35" fmla="*/ 15 h 187"/>
                <a:gd name="T36" fmla="*/ 211 w 357"/>
                <a:gd name="T37" fmla="*/ 132 h 187"/>
                <a:gd name="T38" fmla="*/ 211 w 357"/>
                <a:gd name="T39" fmla="*/ 25 h 187"/>
                <a:gd name="T40" fmla="*/ 212 w 357"/>
                <a:gd name="T41" fmla="*/ 7 h 187"/>
                <a:gd name="T42" fmla="*/ 219 w 357"/>
                <a:gd name="T43" fmla="*/ 0 h 187"/>
                <a:gd name="T44" fmla="*/ 226 w 357"/>
                <a:gd name="T45" fmla="*/ 8 h 187"/>
                <a:gd name="T46" fmla="*/ 228 w 357"/>
                <a:gd name="T47" fmla="*/ 35 h 187"/>
                <a:gd name="T48" fmla="*/ 235 w 357"/>
                <a:gd name="T49" fmla="*/ 15 h 187"/>
                <a:gd name="T50" fmla="*/ 247 w 357"/>
                <a:gd name="T51" fmla="*/ 0 h 187"/>
                <a:gd name="T52" fmla="*/ 255 w 357"/>
                <a:gd name="T53" fmla="*/ 15 h 187"/>
                <a:gd name="T54" fmla="*/ 255 w 357"/>
                <a:gd name="T55" fmla="*/ 26 h 187"/>
                <a:gd name="T56" fmla="*/ 277 w 357"/>
                <a:gd name="T57" fmla="*/ 7 h 187"/>
                <a:gd name="T58" fmla="*/ 279 w 357"/>
                <a:gd name="T59" fmla="*/ 25 h 187"/>
                <a:gd name="T60" fmla="*/ 264 w 357"/>
                <a:gd name="T61" fmla="*/ 114 h 187"/>
                <a:gd name="T62" fmla="*/ 265 w 357"/>
                <a:gd name="T63" fmla="*/ 115 h 187"/>
                <a:gd name="T64" fmla="*/ 287 w 357"/>
                <a:gd name="T65" fmla="*/ 74 h 187"/>
                <a:gd name="T66" fmla="*/ 307 w 357"/>
                <a:gd name="T67" fmla="*/ 35 h 187"/>
                <a:gd name="T68" fmla="*/ 320 w 357"/>
                <a:gd name="T69" fmla="*/ 27 h 187"/>
                <a:gd name="T70" fmla="*/ 321 w 357"/>
                <a:gd name="T71" fmla="*/ 42 h 187"/>
                <a:gd name="T72" fmla="*/ 314 w 357"/>
                <a:gd name="T73" fmla="*/ 68 h 187"/>
                <a:gd name="T74" fmla="*/ 336 w 357"/>
                <a:gd name="T75" fmla="*/ 47 h 187"/>
                <a:gd name="T76" fmla="*/ 357 w 357"/>
                <a:gd name="T77" fmla="*/ 55 h 187"/>
                <a:gd name="T78" fmla="*/ 327 w 357"/>
                <a:gd name="T79" fmla="*/ 92 h 187"/>
                <a:gd name="T80" fmla="*/ 286 w 357"/>
                <a:gd name="T81" fmla="*/ 157 h 187"/>
                <a:gd name="T82" fmla="*/ 246 w 357"/>
                <a:gd name="T83" fmla="*/ 183 h 187"/>
                <a:gd name="T84" fmla="*/ 75 w 357"/>
                <a:gd name="T85" fmla="*/ 143 h 187"/>
                <a:gd name="T86" fmla="*/ 15 w 357"/>
                <a:gd name="T87" fmla="*/ 107 h 187"/>
                <a:gd name="T88" fmla="*/ 0 w 357"/>
                <a:gd name="T89" fmla="*/ 94 h 187"/>
                <a:gd name="T90" fmla="*/ 19 w 357"/>
                <a:gd name="T91" fmla="*/ 84 h 187"/>
                <a:gd name="T92" fmla="*/ 46 w 357"/>
                <a:gd name="T93" fmla="*/ 94 h 187"/>
                <a:gd name="T94" fmla="*/ 95 w 357"/>
                <a:gd name="T95" fmla="*/ 121 h 187"/>
                <a:gd name="T96" fmla="*/ 48 w 357"/>
                <a:gd name="T9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7" h="187">
                  <a:moveTo>
                    <a:pt x="48" y="57"/>
                  </a:moveTo>
                  <a:cubicBezTo>
                    <a:pt x="48" y="52"/>
                    <a:pt x="45" y="45"/>
                    <a:pt x="53" y="42"/>
                  </a:cubicBezTo>
                  <a:cubicBezTo>
                    <a:pt x="59" y="40"/>
                    <a:pt x="62" y="45"/>
                    <a:pt x="65" y="49"/>
                  </a:cubicBezTo>
                  <a:cubicBezTo>
                    <a:pt x="70" y="55"/>
                    <a:pt x="74" y="60"/>
                    <a:pt x="79" y="66"/>
                  </a:cubicBezTo>
                  <a:cubicBezTo>
                    <a:pt x="101" y="77"/>
                    <a:pt x="111" y="98"/>
                    <a:pt x="124" y="112"/>
                  </a:cubicBezTo>
                  <a:cubicBezTo>
                    <a:pt x="116" y="88"/>
                    <a:pt x="92" y="68"/>
                    <a:pt x="87" y="38"/>
                  </a:cubicBezTo>
                  <a:cubicBezTo>
                    <a:pt x="81" y="27"/>
                    <a:pt x="82" y="20"/>
                    <a:pt x="95" y="17"/>
                  </a:cubicBezTo>
                  <a:cubicBezTo>
                    <a:pt x="99" y="16"/>
                    <a:pt x="104" y="14"/>
                    <a:pt x="108" y="13"/>
                  </a:cubicBezTo>
                  <a:cubicBezTo>
                    <a:pt x="131" y="5"/>
                    <a:pt x="135" y="7"/>
                    <a:pt x="147" y="34"/>
                  </a:cubicBezTo>
                  <a:cubicBezTo>
                    <a:pt x="159" y="42"/>
                    <a:pt x="156" y="56"/>
                    <a:pt x="161" y="67"/>
                  </a:cubicBezTo>
                  <a:cubicBezTo>
                    <a:pt x="156" y="52"/>
                    <a:pt x="153" y="37"/>
                    <a:pt x="151" y="22"/>
                  </a:cubicBezTo>
                  <a:cubicBezTo>
                    <a:pt x="151" y="17"/>
                    <a:pt x="151" y="12"/>
                    <a:pt x="151" y="8"/>
                  </a:cubicBezTo>
                  <a:cubicBezTo>
                    <a:pt x="152" y="3"/>
                    <a:pt x="154" y="0"/>
                    <a:pt x="159" y="0"/>
                  </a:cubicBezTo>
                  <a:cubicBezTo>
                    <a:pt x="163" y="0"/>
                    <a:pt x="165" y="3"/>
                    <a:pt x="166" y="7"/>
                  </a:cubicBezTo>
                  <a:cubicBezTo>
                    <a:pt x="169" y="17"/>
                    <a:pt x="172" y="27"/>
                    <a:pt x="179" y="37"/>
                  </a:cubicBezTo>
                  <a:cubicBezTo>
                    <a:pt x="179" y="29"/>
                    <a:pt x="179" y="21"/>
                    <a:pt x="179" y="14"/>
                  </a:cubicBezTo>
                  <a:cubicBezTo>
                    <a:pt x="179" y="8"/>
                    <a:pt x="181" y="2"/>
                    <a:pt x="188" y="3"/>
                  </a:cubicBezTo>
                  <a:cubicBezTo>
                    <a:pt x="196" y="3"/>
                    <a:pt x="195" y="10"/>
                    <a:pt x="195" y="15"/>
                  </a:cubicBezTo>
                  <a:cubicBezTo>
                    <a:pt x="195" y="54"/>
                    <a:pt x="200" y="94"/>
                    <a:pt x="211" y="132"/>
                  </a:cubicBezTo>
                  <a:cubicBezTo>
                    <a:pt x="211" y="97"/>
                    <a:pt x="211" y="61"/>
                    <a:pt x="211" y="25"/>
                  </a:cubicBezTo>
                  <a:cubicBezTo>
                    <a:pt x="211" y="19"/>
                    <a:pt x="211" y="13"/>
                    <a:pt x="212" y="7"/>
                  </a:cubicBezTo>
                  <a:cubicBezTo>
                    <a:pt x="212" y="3"/>
                    <a:pt x="214" y="0"/>
                    <a:pt x="219" y="0"/>
                  </a:cubicBezTo>
                  <a:cubicBezTo>
                    <a:pt x="224" y="0"/>
                    <a:pt x="226" y="4"/>
                    <a:pt x="226" y="8"/>
                  </a:cubicBezTo>
                  <a:cubicBezTo>
                    <a:pt x="227" y="16"/>
                    <a:pt x="227" y="25"/>
                    <a:pt x="228" y="35"/>
                  </a:cubicBezTo>
                  <a:cubicBezTo>
                    <a:pt x="237" y="29"/>
                    <a:pt x="233" y="21"/>
                    <a:pt x="235" y="15"/>
                  </a:cubicBezTo>
                  <a:cubicBezTo>
                    <a:pt x="238" y="9"/>
                    <a:pt x="238" y="0"/>
                    <a:pt x="247" y="0"/>
                  </a:cubicBezTo>
                  <a:cubicBezTo>
                    <a:pt x="256" y="0"/>
                    <a:pt x="254" y="9"/>
                    <a:pt x="255" y="15"/>
                  </a:cubicBezTo>
                  <a:cubicBezTo>
                    <a:pt x="255" y="19"/>
                    <a:pt x="255" y="22"/>
                    <a:pt x="255" y="26"/>
                  </a:cubicBezTo>
                  <a:cubicBezTo>
                    <a:pt x="266" y="22"/>
                    <a:pt x="261" y="1"/>
                    <a:pt x="277" y="7"/>
                  </a:cubicBezTo>
                  <a:cubicBezTo>
                    <a:pt x="286" y="11"/>
                    <a:pt x="279" y="19"/>
                    <a:pt x="279" y="25"/>
                  </a:cubicBezTo>
                  <a:cubicBezTo>
                    <a:pt x="276" y="55"/>
                    <a:pt x="266" y="84"/>
                    <a:pt x="264" y="114"/>
                  </a:cubicBezTo>
                  <a:cubicBezTo>
                    <a:pt x="265" y="117"/>
                    <a:pt x="268" y="114"/>
                    <a:pt x="265" y="115"/>
                  </a:cubicBezTo>
                  <a:cubicBezTo>
                    <a:pt x="265" y="97"/>
                    <a:pt x="271" y="83"/>
                    <a:pt x="287" y="74"/>
                  </a:cubicBezTo>
                  <a:cubicBezTo>
                    <a:pt x="293" y="61"/>
                    <a:pt x="300" y="48"/>
                    <a:pt x="307" y="35"/>
                  </a:cubicBezTo>
                  <a:cubicBezTo>
                    <a:pt x="309" y="29"/>
                    <a:pt x="313" y="24"/>
                    <a:pt x="320" y="27"/>
                  </a:cubicBezTo>
                  <a:cubicBezTo>
                    <a:pt x="329" y="31"/>
                    <a:pt x="324" y="37"/>
                    <a:pt x="321" y="42"/>
                  </a:cubicBezTo>
                  <a:cubicBezTo>
                    <a:pt x="318" y="50"/>
                    <a:pt x="315" y="58"/>
                    <a:pt x="314" y="68"/>
                  </a:cubicBezTo>
                  <a:cubicBezTo>
                    <a:pt x="321" y="61"/>
                    <a:pt x="328" y="53"/>
                    <a:pt x="336" y="47"/>
                  </a:cubicBezTo>
                  <a:cubicBezTo>
                    <a:pt x="346" y="39"/>
                    <a:pt x="356" y="36"/>
                    <a:pt x="357" y="55"/>
                  </a:cubicBezTo>
                  <a:cubicBezTo>
                    <a:pt x="351" y="70"/>
                    <a:pt x="336" y="78"/>
                    <a:pt x="327" y="92"/>
                  </a:cubicBezTo>
                  <a:cubicBezTo>
                    <a:pt x="313" y="113"/>
                    <a:pt x="297" y="134"/>
                    <a:pt x="286" y="157"/>
                  </a:cubicBezTo>
                  <a:cubicBezTo>
                    <a:pt x="278" y="174"/>
                    <a:pt x="264" y="182"/>
                    <a:pt x="246" y="183"/>
                  </a:cubicBezTo>
                  <a:cubicBezTo>
                    <a:pt x="185" y="187"/>
                    <a:pt x="128" y="172"/>
                    <a:pt x="75" y="143"/>
                  </a:cubicBezTo>
                  <a:cubicBezTo>
                    <a:pt x="54" y="131"/>
                    <a:pt x="36" y="117"/>
                    <a:pt x="15" y="107"/>
                  </a:cubicBezTo>
                  <a:cubicBezTo>
                    <a:pt x="9" y="104"/>
                    <a:pt x="4" y="100"/>
                    <a:pt x="0" y="94"/>
                  </a:cubicBezTo>
                  <a:cubicBezTo>
                    <a:pt x="0" y="79"/>
                    <a:pt x="9" y="80"/>
                    <a:pt x="19" y="84"/>
                  </a:cubicBezTo>
                  <a:cubicBezTo>
                    <a:pt x="28" y="87"/>
                    <a:pt x="36" y="94"/>
                    <a:pt x="46" y="94"/>
                  </a:cubicBezTo>
                  <a:cubicBezTo>
                    <a:pt x="66" y="98"/>
                    <a:pt x="80" y="114"/>
                    <a:pt x="95" y="121"/>
                  </a:cubicBezTo>
                  <a:cubicBezTo>
                    <a:pt x="79" y="102"/>
                    <a:pt x="60" y="83"/>
                    <a:pt x="48" y="5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A6EE4DF-39D7-34D9-215B-1BCF00FDE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733"/>
              <a:ext cx="451" cy="151"/>
            </a:xfrm>
            <a:custGeom>
              <a:avLst/>
              <a:gdLst>
                <a:gd name="T0" fmla="*/ 4 w 444"/>
                <a:gd name="T1" fmla="*/ 39 h 148"/>
                <a:gd name="T2" fmla="*/ 82 w 444"/>
                <a:gd name="T3" fmla="*/ 82 h 148"/>
                <a:gd name="T4" fmla="*/ 250 w 444"/>
                <a:gd name="T5" fmla="*/ 122 h 148"/>
                <a:gd name="T6" fmla="*/ 284 w 444"/>
                <a:gd name="T7" fmla="*/ 99 h 148"/>
                <a:gd name="T8" fmla="*/ 333 w 444"/>
                <a:gd name="T9" fmla="*/ 24 h 148"/>
                <a:gd name="T10" fmla="*/ 361 w 444"/>
                <a:gd name="T11" fmla="*/ 0 h 148"/>
                <a:gd name="T12" fmla="*/ 363 w 444"/>
                <a:gd name="T13" fmla="*/ 54 h 148"/>
                <a:gd name="T14" fmla="*/ 361 w 444"/>
                <a:gd name="T15" fmla="*/ 63 h 148"/>
                <a:gd name="T16" fmla="*/ 306 w 444"/>
                <a:gd name="T17" fmla="*/ 103 h 148"/>
                <a:gd name="T18" fmla="*/ 342 w 444"/>
                <a:gd name="T19" fmla="*/ 86 h 148"/>
                <a:gd name="T20" fmla="*/ 411 w 444"/>
                <a:gd name="T21" fmla="*/ 39 h 148"/>
                <a:gd name="T22" fmla="*/ 438 w 444"/>
                <a:gd name="T23" fmla="*/ 35 h 148"/>
                <a:gd name="T24" fmla="*/ 444 w 444"/>
                <a:gd name="T25" fmla="*/ 79 h 148"/>
                <a:gd name="T26" fmla="*/ 287 w 444"/>
                <a:gd name="T27" fmla="*/ 123 h 148"/>
                <a:gd name="T28" fmla="*/ 267 w 444"/>
                <a:gd name="T29" fmla="*/ 131 h 148"/>
                <a:gd name="T30" fmla="*/ 179 w 444"/>
                <a:gd name="T31" fmla="*/ 130 h 148"/>
                <a:gd name="T32" fmla="*/ 12 w 444"/>
                <a:gd name="T33" fmla="*/ 82 h 148"/>
                <a:gd name="T34" fmla="*/ 3 w 444"/>
                <a:gd name="T35" fmla="*/ 78 h 148"/>
                <a:gd name="T36" fmla="*/ 2 w 444"/>
                <a:gd name="T37" fmla="*/ 66 h 148"/>
                <a:gd name="T38" fmla="*/ 4 w 444"/>
                <a:gd name="T39" fmla="*/ 3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148">
                  <a:moveTo>
                    <a:pt x="4" y="39"/>
                  </a:moveTo>
                  <a:cubicBezTo>
                    <a:pt x="33" y="48"/>
                    <a:pt x="57" y="67"/>
                    <a:pt x="82" y="82"/>
                  </a:cubicBezTo>
                  <a:cubicBezTo>
                    <a:pt x="134" y="114"/>
                    <a:pt x="190" y="126"/>
                    <a:pt x="250" y="122"/>
                  </a:cubicBezTo>
                  <a:cubicBezTo>
                    <a:pt x="266" y="121"/>
                    <a:pt x="277" y="115"/>
                    <a:pt x="284" y="99"/>
                  </a:cubicBezTo>
                  <a:cubicBezTo>
                    <a:pt x="297" y="72"/>
                    <a:pt x="315" y="48"/>
                    <a:pt x="333" y="24"/>
                  </a:cubicBezTo>
                  <a:cubicBezTo>
                    <a:pt x="340" y="14"/>
                    <a:pt x="349" y="4"/>
                    <a:pt x="361" y="0"/>
                  </a:cubicBezTo>
                  <a:cubicBezTo>
                    <a:pt x="362" y="18"/>
                    <a:pt x="362" y="36"/>
                    <a:pt x="363" y="54"/>
                  </a:cubicBezTo>
                  <a:cubicBezTo>
                    <a:pt x="365" y="58"/>
                    <a:pt x="363" y="61"/>
                    <a:pt x="361" y="63"/>
                  </a:cubicBezTo>
                  <a:cubicBezTo>
                    <a:pt x="343" y="80"/>
                    <a:pt x="324" y="94"/>
                    <a:pt x="306" y="103"/>
                  </a:cubicBezTo>
                  <a:cubicBezTo>
                    <a:pt x="316" y="101"/>
                    <a:pt x="330" y="95"/>
                    <a:pt x="342" y="86"/>
                  </a:cubicBezTo>
                  <a:cubicBezTo>
                    <a:pt x="364" y="69"/>
                    <a:pt x="387" y="53"/>
                    <a:pt x="411" y="39"/>
                  </a:cubicBezTo>
                  <a:cubicBezTo>
                    <a:pt x="419" y="34"/>
                    <a:pt x="427" y="26"/>
                    <a:pt x="438" y="35"/>
                  </a:cubicBezTo>
                  <a:cubicBezTo>
                    <a:pt x="439" y="49"/>
                    <a:pt x="438" y="65"/>
                    <a:pt x="444" y="79"/>
                  </a:cubicBezTo>
                  <a:cubicBezTo>
                    <a:pt x="392" y="93"/>
                    <a:pt x="339" y="108"/>
                    <a:pt x="287" y="123"/>
                  </a:cubicBezTo>
                  <a:cubicBezTo>
                    <a:pt x="280" y="125"/>
                    <a:pt x="274" y="128"/>
                    <a:pt x="267" y="131"/>
                  </a:cubicBezTo>
                  <a:cubicBezTo>
                    <a:pt x="238" y="148"/>
                    <a:pt x="208" y="146"/>
                    <a:pt x="179" y="130"/>
                  </a:cubicBezTo>
                  <a:cubicBezTo>
                    <a:pt x="124" y="112"/>
                    <a:pt x="68" y="98"/>
                    <a:pt x="12" y="82"/>
                  </a:cubicBezTo>
                  <a:cubicBezTo>
                    <a:pt x="8" y="81"/>
                    <a:pt x="6" y="80"/>
                    <a:pt x="3" y="78"/>
                  </a:cubicBezTo>
                  <a:cubicBezTo>
                    <a:pt x="0" y="74"/>
                    <a:pt x="0" y="70"/>
                    <a:pt x="2" y="66"/>
                  </a:cubicBezTo>
                  <a:cubicBezTo>
                    <a:pt x="3" y="57"/>
                    <a:pt x="4" y="48"/>
                    <a:pt x="4" y="39"/>
                  </a:cubicBezTo>
                  <a:close/>
                </a:path>
              </a:pathLst>
            </a:custGeom>
            <a:solidFill>
              <a:srgbClr val="F6C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7F151659-EE14-F3EC-8F50-E121BE36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1150"/>
              <a:ext cx="122" cy="93"/>
            </a:xfrm>
            <a:custGeom>
              <a:avLst/>
              <a:gdLst>
                <a:gd name="T0" fmla="*/ 13 w 119"/>
                <a:gd name="T1" fmla="*/ 81 h 91"/>
                <a:gd name="T2" fmla="*/ 7 w 119"/>
                <a:gd name="T3" fmla="*/ 28 h 91"/>
                <a:gd name="T4" fmla="*/ 13 w 119"/>
                <a:gd name="T5" fmla="*/ 0 h 91"/>
                <a:gd name="T6" fmla="*/ 15 w 119"/>
                <a:gd name="T7" fmla="*/ 2 h 91"/>
                <a:gd name="T8" fmla="*/ 44 w 119"/>
                <a:gd name="T9" fmla="*/ 26 h 91"/>
                <a:gd name="T10" fmla="*/ 72 w 119"/>
                <a:gd name="T11" fmla="*/ 26 h 91"/>
                <a:gd name="T12" fmla="*/ 102 w 119"/>
                <a:gd name="T13" fmla="*/ 3 h 91"/>
                <a:gd name="T14" fmla="*/ 107 w 119"/>
                <a:gd name="T15" fmla="*/ 0 h 91"/>
                <a:gd name="T16" fmla="*/ 110 w 119"/>
                <a:gd name="T17" fmla="*/ 33 h 91"/>
                <a:gd name="T18" fmla="*/ 102 w 119"/>
                <a:gd name="T19" fmla="*/ 81 h 91"/>
                <a:gd name="T20" fmla="*/ 13 w 119"/>
                <a:gd name="T21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91">
                  <a:moveTo>
                    <a:pt x="13" y="81"/>
                  </a:moveTo>
                  <a:cubicBezTo>
                    <a:pt x="13" y="63"/>
                    <a:pt x="16" y="45"/>
                    <a:pt x="7" y="28"/>
                  </a:cubicBezTo>
                  <a:cubicBezTo>
                    <a:pt x="3" y="20"/>
                    <a:pt x="0" y="7"/>
                    <a:pt x="13" y="0"/>
                  </a:cubicBezTo>
                  <a:cubicBezTo>
                    <a:pt x="14" y="0"/>
                    <a:pt x="14" y="1"/>
                    <a:pt x="15" y="2"/>
                  </a:cubicBezTo>
                  <a:cubicBezTo>
                    <a:pt x="20" y="25"/>
                    <a:pt x="20" y="25"/>
                    <a:pt x="44" y="26"/>
                  </a:cubicBezTo>
                  <a:cubicBezTo>
                    <a:pt x="54" y="26"/>
                    <a:pt x="63" y="25"/>
                    <a:pt x="72" y="26"/>
                  </a:cubicBezTo>
                  <a:cubicBezTo>
                    <a:pt x="90" y="28"/>
                    <a:pt x="100" y="21"/>
                    <a:pt x="102" y="3"/>
                  </a:cubicBezTo>
                  <a:cubicBezTo>
                    <a:pt x="103" y="2"/>
                    <a:pt x="105" y="0"/>
                    <a:pt x="107" y="0"/>
                  </a:cubicBezTo>
                  <a:cubicBezTo>
                    <a:pt x="119" y="10"/>
                    <a:pt x="116" y="24"/>
                    <a:pt x="110" y="33"/>
                  </a:cubicBezTo>
                  <a:cubicBezTo>
                    <a:pt x="101" y="49"/>
                    <a:pt x="102" y="64"/>
                    <a:pt x="102" y="81"/>
                  </a:cubicBezTo>
                  <a:cubicBezTo>
                    <a:pt x="73" y="91"/>
                    <a:pt x="43" y="90"/>
                    <a:pt x="13" y="81"/>
                  </a:cubicBezTo>
                  <a:close/>
                </a:path>
              </a:pathLst>
            </a:custGeom>
            <a:solidFill>
              <a:srgbClr val="51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1A4E0CF9-E9B4-344B-17AE-AACA31BA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" y="748"/>
              <a:ext cx="148" cy="97"/>
            </a:xfrm>
            <a:custGeom>
              <a:avLst/>
              <a:gdLst>
                <a:gd name="T0" fmla="*/ 143 w 146"/>
                <a:gd name="T1" fmla="*/ 20 h 95"/>
                <a:gd name="T2" fmla="*/ 63 w 146"/>
                <a:gd name="T3" fmla="*/ 67 h 95"/>
                <a:gd name="T4" fmla="*/ 0 w 146"/>
                <a:gd name="T5" fmla="*/ 94 h 95"/>
                <a:gd name="T6" fmla="*/ 68 w 146"/>
                <a:gd name="T7" fmla="*/ 39 h 95"/>
                <a:gd name="T8" fmla="*/ 125 w 146"/>
                <a:gd name="T9" fmla="*/ 7 h 95"/>
                <a:gd name="T10" fmla="*/ 143 w 146"/>
                <a:gd name="T11" fmla="*/ 2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95">
                  <a:moveTo>
                    <a:pt x="143" y="20"/>
                  </a:moveTo>
                  <a:cubicBezTo>
                    <a:pt x="111" y="26"/>
                    <a:pt x="88" y="50"/>
                    <a:pt x="63" y="67"/>
                  </a:cubicBezTo>
                  <a:cubicBezTo>
                    <a:pt x="44" y="79"/>
                    <a:pt x="27" y="95"/>
                    <a:pt x="0" y="94"/>
                  </a:cubicBezTo>
                  <a:cubicBezTo>
                    <a:pt x="21" y="71"/>
                    <a:pt x="48" y="60"/>
                    <a:pt x="68" y="39"/>
                  </a:cubicBezTo>
                  <a:cubicBezTo>
                    <a:pt x="87" y="28"/>
                    <a:pt x="106" y="17"/>
                    <a:pt x="125" y="7"/>
                  </a:cubicBezTo>
                  <a:cubicBezTo>
                    <a:pt x="138" y="0"/>
                    <a:pt x="146" y="3"/>
                    <a:pt x="143" y="20"/>
                  </a:cubicBezTo>
                  <a:close/>
                </a:path>
              </a:pathLst>
            </a:custGeom>
            <a:solidFill>
              <a:srgbClr val="FD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71055EA4-4A87-477A-3516-F14623BEF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" y="735"/>
              <a:ext cx="67" cy="79"/>
            </a:xfrm>
            <a:custGeom>
              <a:avLst/>
              <a:gdLst>
                <a:gd name="T0" fmla="*/ 2 w 66"/>
                <a:gd name="T1" fmla="*/ 0 h 78"/>
                <a:gd name="T2" fmla="*/ 66 w 66"/>
                <a:gd name="T3" fmla="*/ 78 h 78"/>
                <a:gd name="T4" fmla="*/ 0 w 66"/>
                <a:gd name="T5" fmla="*/ 37 h 78"/>
                <a:gd name="T6" fmla="*/ 2 w 66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78">
                  <a:moveTo>
                    <a:pt x="2" y="0"/>
                  </a:moveTo>
                  <a:cubicBezTo>
                    <a:pt x="26" y="23"/>
                    <a:pt x="44" y="52"/>
                    <a:pt x="66" y="78"/>
                  </a:cubicBezTo>
                  <a:cubicBezTo>
                    <a:pt x="43" y="65"/>
                    <a:pt x="19" y="56"/>
                    <a:pt x="0" y="37"/>
                  </a:cubicBezTo>
                  <a:cubicBezTo>
                    <a:pt x="1" y="25"/>
                    <a:pt x="1" y="12"/>
                    <a:pt x="2" y="0"/>
                  </a:cubicBezTo>
                  <a:close/>
                </a:path>
              </a:pathLst>
            </a:custGeom>
            <a:solidFill>
              <a:srgbClr val="F8C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E7BFBDEF-9E57-0F60-7454-8D303176A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" y="716"/>
              <a:ext cx="59" cy="93"/>
            </a:xfrm>
            <a:custGeom>
              <a:avLst/>
              <a:gdLst>
                <a:gd name="T0" fmla="*/ 8 w 58"/>
                <a:gd name="T1" fmla="*/ 0 h 92"/>
                <a:gd name="T2" fmla="*/ 58 w 58"/>
                <a:gd name="T3" fmla="*/ 92 h 92"/>
                <a:gd name="T4" fmla="*/ 0 w 58"/>
                <a:gd name="T5" fmla="*/ 28 h 92"/>
                <a:gd name="T6" fmla="*/ 8 w 58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92">
                  <a:moveTo>
                    <a:pt x="8" y="0"/>
                  </a:moveTo>
                  <a:cubicBezTo>
                    <a:pt x="28" y="28"/>
                    <a:pt x="45" y="59"/>
                    <a:pt x="58" y="92"/>
                  </a:cubicBezTo>
                  <a:cubicBezTo>
                    <a:pt x="37" y="72"/>
                    <a:pt x="17" y="51"/>
                    <a:pt x="0" y="28"/>
                  </a:cubicBezTo>
                  <a:cubicBezTo>
                    <a:pt x="8" y="20"/>
                    <a:pt x="0" y="8"/>
                    <a:pt x="8" y="0"/>
                  </a:cubicBezTo>
                  <a:close/>
                </a:path>
              </a:pathLst>
            </a:custGeom>
            <a:solidFill>
              <a:srgbClr val="F8C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454A1740-C086-E803-1D4D-CBCDF3239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702"/>
              <a:ext cx="30" cy="99"/>
            </a:xfrm>
            <a:custGeom>
              <a:avLst/>
              <a:gdLst>
                <a:gd name="T0" fmla="*/ 27 w 29"/>
                <a:gd name="T1" fmla="*/ 49 h 97"/>
                <a:gd name="T2" fmla="*/ 3 w 29"/>
                <a:gd name="T3" fmla="*/ 97 h 97"/>
                <a:gd name="T4" fmla="*/ 19 w 29"/>
                <a:gd name="T5" fmla="*/ 0 h 97"/>
                <a:gd name="T6" fmla="*/ 27 w 29"/>
                <a:gd name="T7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97">
                  <a:moveTo>
                    <a:pt x="27" y="49"/>
                  </a:moveTo>
                  <a:cubicBezTo>
                    <a:pt x="19" y="65"/>
                    <a:pt x="11" y="81"/>
                    <a:pt x="3" y="97"/>
                  </a:cubicBezTo>
                  <a:cubicBezTo>
                    <a:pt x="0" y="63"/>
                    <a:pt x="3" y="30"/>
                    <a:pt x="19" y="0"/>
                  </a:cubicBezTo>
                  <a:cubicBezTo>
                    <a:pt x="29" y="15"/>
                    <a:pt x="17" y="34"/>
                    <a:pt x="27" y="49"/>
                  </a:cubicBezTo>
                  <a:close/>
                </a:path>
              </a:pathLst>
            </a:custGeom>
            <a:solidFill>
              <a:srgbClr val="F0D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463BDD98-6B5A-387B-CB42-1203F9085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699"/>
              <a:ext cx="21" cy="63"/>
            </a:xfrm>
            <a:custGeom>
              <a:avLst/>
              <a:gdLst>
                <a:gd name="T0" fmla="*/ 4 w 20"/>
                <a:gd name="T1" fmla="*/ 0 h 61"/>
                <a:gd name="T2" fmla="*/ 20 w 20"/>
                <a:gd name="T3" fmla="*/ 59 h 61"/>
                <a:gd name="T4" fmla="*/ 15 w 20"/>
                <a:gd name="T5" fmla="*/ 61 h 61"/>
                <a:gd name="T6" fmla="*/ 0 w 20"/>
                <a:gd name="T7" fmla="*/ 12 h 61"/>
                <a:gd name="T8" fmla="*/ 4 w 2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1">
                  <a:moveTo>
                    <a:pt x="4" y="0"/>
                  </a:moveTo>
                  <a:cubicBezTo>
                    <a:pt x="14" y="19"/>
                    <a:pt x="17" y="39"/>
                    <a:pt x="20" y="59"/>
                  </a:cubicBezTo>
                  <a:cubicBezTo>
                    <a:pt x="18" y="60"/>
                    <a:pt x="17" y="60"/>
                    <a:pt x="15" y="61"/>
                  </a:cubicBezTo>
                  <a:cubicBezTo>
                    <a:pt x="10" y="44"/>
                    <a:pt x="5" y="28"/>
                    <a:pt x="0" y="12"/>
                  </a:cubicBezTo>
                  <a:cubicBezTo>
                    <a:pt x="4" y="9"/>
                    <a:pt x="4" y="4"/>
                    <a:pt x="4" y="0"/>
                  </a:cubicBezTo>
                  <a:close/>
                </a:path>
              </a:pathLst>
            </a:custGeom>
            <a:solidFill>
              <a:srgbClr val="F2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BF29D74D-2342-07AC-91C2-96187F291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" y="792"/>
              <a:ext cx="34" cy="20"/>
            </a:xfrm>
            <a:custGeom>
              <a:avLst/>
              <a:gdLst>
                <a:gd name="T0" fmla="*/ 32 w 33"/>
                <a:gd name="T1" fmla="*/ 8 h 20"/>
                <a:gd name="T2" fmla="*/ 33 w 33"/>
                <a:gd name="T3" fmla="*/ 20 h 20"/>
                <a:gd name="T4" fmla="*/ 0 w 33"/>
                <a:gd name="T5" fmla="*/ 12 h 20"/>
                <a:gd name="T6" fmla="*/ 32 w 33"/>
                <a:gd name="T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0">
                  <a:moveTo>
                    <a:pt x="32" y="8"/>
                  </a:moveTo>
                  <a:cubicBezTo>
                    <a:pt x="32" y="12"/>
                    <a:pt x="33" y="16"/>
                    <a:pt x="33" y="20"/>
                  </a:cubicBezTo>
                  <a:cubicBezTo>
                    <a:pt x="21" y="20"/>
                    <a:pt x="10" y="17"/>
                    <a:pt x="0" y="12"/>
                  </a:cubicBezTo>
                  <a:cubicBezTo>
                    <a:pt x="9" y="0"/>
                    <a:pt x="22" y="13"/>
                    <a:pt x="32" y="8"/>
                  </a:cubicBezTo>
                  <a:close/>
                </a:path>
              </a:pathLst>
            </a:custGeom>
            <a:solidFill>
              <a:srgbClr val="CCC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71EB4238-A63B-9602-4D23-15DAA5C3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" y="911"/>
              <a:ext cx="115" cy="244"/>
            </a:xfrm>
            <a:custGeom>
              <a:avLst/>
              <a:gdLst>
                <a:gd name="T0" fmla="*/ 6 w 113"/>
                <a:gd name="T1" fmla="*/ 183 h 239"/>
                <a:gd name="T2" fmla="*/ 7 w 113"/>
                <a:gd name="T3" fmla="*/ 57 h 239"/>
                <a:gd name="T4" fmla="*/ 0 w 113"/>
                <a:gd name="T5" fmla="*/ 33 h 239"/>
                <a:gd name="T6" fmla="*/ 69 w 113"/>
                <a:gd name="T7" fmla="*/ 29 h 239"/>
                <a:gd name="T8" fmla="*/ 96 w 113"/>
                <a:gd name="T9" fmla="*/ 5 h 239"/>
                <a:gd name="T10" fmla="*/ 99 w 113"/>
                <a:gd name="T11" fmla="*/ 0 h 239"/>
                <a:gd name="T12" fmla="*/ 102 w 113"/>
                <a:gd name="T13" fmla="*/ 39 h 239"/>
                <a:gd name="T14" fmla="*/ 95 w 113"/>
                <a:gd name="T15" fmla="*/ 71 h 239"/>
                <a:gd name="T16" fmla="*/ 95 w 113"/>
                <a:gd name="T17" fmla="*/ 206 h 239"/>
                <a:gd name="T18" fmla="*/ 98 w 113"/>
                <a:gd name="T19" fmla="*/ 232 h 239"/>
                <a:gd name="T20" fmla="*/ 62 w 113"/>
                <a:gd name="T21" fmla="*/ 229 h 239"/>
                <a:gd name="T22" fmla="*/ 22 w 113"/>
                <a:gd name="T23" fmla="*/ 234 h 239"/>
                <a:gd name="T24" fmla="*/ 7 w 113"/>
                <a:gd name="T25" fmla="*/ 231 h 239"/>
                <a:gd name="T26" fmla="*/ 6 w 113"/>
                <a:gd name="T27" fmla="*/ 192 h 239"/>
                <a:gd name="T28" fmla="*/ 6 w 113"/>
                <a:gd name="T29" fmla="*/ 18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239">
                  <a:moveTo>
                    <a:pt x="6" y="183"/>
                  </a:moveTo>
                  <a:cubicBezTo>
                    <a:pt x="6" y="141"/>
                    <a:pt x="6" y="99"/>
                    <a:pt x="7" y="57"/>
                  </a:cubicBezTo>
                  <a:cubicBezTo>
                    <a:pt x="7" y="48"/>
                    <a:pt x="3" y="41"/>
                    <a:pt x="0" y="33"/>
                  </a:cubicBezTo>
                  <a:cubicBezTo>
                    <a:pt x="23" y="29"/>
                    <a:pt x="46" y="30"/>
                    <a:pt x="69" y="29"/>
                  </a:cubicBezTo>
                  <a:cubicBezTo>
                    <a:pt x="94" y="28"/>
                    <a:pt x="94" y="28"/>
                    <a:pt x="96" y="5"/>
                  </a:cubicBezTo>
                  <a:cubicBezTo>
                    <a:pt x="96" y="3"/>
                    <a:pt x="97" y="1"/>
                    <a:pt x="99" y="0"/>
                  </a:cubicBezTo>
                  <a:cubicBezTo>
                    <a:pt x="113" y="12"/>
                    <a:pt x="109" y="27"/>
                    <a:pt x="102" y="39"/>
                  </a:cubicBezTo>
                  <a:cubicBezTo>
                    <a:pt x="96" y="50"/>
                    <a:pt x="95" y="60"/>
                    <a:pt x="95" y="71"/>
                  </a:cubicBezTo>
                  <a:cubicBezTo>
                    <a:pt x="95" y="116"/>
                    <a:pt x="95" y="161"/>
                    <a:pt x="95" y="206"/>
                  </a:cubicBezTo>
                  <a:cubicBezTo>
                    <a:pt x="95" y="215"/>
                    <a:pt x="94" y="224"/>
                    <a:pt x="98" y="232"/>
                  </a:cubicBezTo>
                  <a:cubicBezTo>
                    <a:pt x="86" y="239"/>
                    <a:pt x="75" y="227"/>
                    <a:pt x="62" y="229"/>
                  </a:cubicBezTo>
                  <a:cubicBezTo>
                    <a:pt x="49" y="231"/>
                    <a:pt x="35" y="228"/>
                    <a:pt x="22" y="234"/>
                  </a:cubicBezTo>
                  <a:cubicBezTo>
                    <a:pt x="16" y="237"/>
                    <a:pt x="11" y="235"/>
                    <a:pt x="7" y="231"/>
                  </a:cubicBezTo>
                  <a:cubicBezTo>
                    <a:pt x="7" y="218"/>
                    <a:pt x="7" y="205"/>
                    <a:pt x="6" y="192"/>
                  </a:cubicBezTo>
                  <a:cubicBezTo>
                    <a:pt x="4" y="189"/>
                    <a:pt x="4" y="186"/>
                    <a:pt x="6" y="183"/>
                  </a:cubicBezTo>
                  <a:close/>
                </a:path>
              </a:pathLst>
            </a:custGeom>
            <a:solidFill>
              <a:srgbClr val="4AB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F7FDBD01-D5D6-31F2-3BCB-060ED76F6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865"/>
              <a:ext cx="93" cy="62"/>
            </a:xfrm>
            <a:custGeom>
              <a:avLst/>
              <a:gdLst>
                <a:gd name="T0" fmla="*/ 92 w 92"/>
                <a:gd name="T1" fmla="*/ 45 h 61"/>
                <a:gd name="T2" fmla="*/ 91 w 92"/>
                <a:gd name="T3" fmla="*/ 49 h 61"/>
                <a:gd name="T4" fmla="*/ 0 w 92"/>
                <a:gd name="T5" fmla="*/ 47 h 61"/>
                <a:gd name="T6" fmla="*/ 0 w 92"/>
                <a:gd name="T7" fmla="*/ 0 h 61"/>
                <a:gd name="T8" fmla="*/ 88 w 92"/>
                <a:gd name="T9" fmla="*/ 1 h 61"/>
                <a:gd name="T10" fmla="*/ 92 w 92"/>
                <a:gd name="T1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1">
                  <a:moveTo>
                    <a:pt x="92" y="45"/>
                  </a:moveTo>
                  <a:cubicBezTo>
                    <a:pt x="92" y="46"/>
                    <a:pt x="92" y="48"/>
                    <a:pt x="91" y="49"/>
                  </a:cubicBezTo>
                  <a:cubicBezTo>
                    <a:pt x="71" y="61"/>
                    <a:pt x="16" y="60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29" y="4"/>
                    <a:pt x="59" y="5"/>
                    <a:pt x="88" y="1"/>
                  </a:cubicBezTo>
                  <a:cubicBezTo>
                    <a:pt x="89" y="16"/>
                    <a:pt x="84" y="31"/>
                    <a:pt x="92" y="45"/>
                  </a:cubicBezTo>
                  <a:close/>
                </a:path>
              </a:pathLst>
            </a:custGeom>
            <a:solidFill>
              <a:srgbClr val="4BB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56D28633-12DC-3947-8509-54E8EEDA7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893"/>
              <a:ext cx="129" cy="59"/>
            </a:xfrm>
            <a:custGeom>
              <a:avLst/>
              <a:gdLst>
                <a:gd name="T0" fmla="*/ 127 w 127"/>
                <a:gd name="T1" fmla="*/ 14 h 58"/>
                <a:gd name="T2" fmla="*/ 114 w 127"/>
                <a:gd name="T3" fmla="*/ 29 h 58"/>
                <a:gd name="T4" fmla="*/ 24 w 127"/>
                <a:gd name="T5" fmla="*/ 55 h 58"/>
                <a:gd name="T6" fmla="*/ 4 w 127"/>
                <a:gd name="T7" fmla="*/ 47 h 58"/>
                <a:gd name="T8" fmla="*/ 16 w 127"/>
                <a:gd name="T9" fmla="*/ 28 h 58"/>
                <a:gd name="T10" fmla="*/ 106 w 127"/>
                <a:gd name="T11" fmla="*/ 2 h 58"/>
                <a:gd name="T12" fmla="*/ 127 w 127"/>
                <a:gd name="T1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58">
                  <a:moveTo>
                    <a:pt x="127" y="14"/>
                  </a:moveTo>
                  <a:cubicBezTo>
                    <a:pt x="127" y="23"/>
                    <a:pt x="122" y="27"/>
                    <a:pt x="114" y="29"/>
                  </a:cubicBezTo>
                  <a:cubicBezTo>
                    <a:pt x="84" y="38"/>
                    <a:pt x="54" y="46"/>
                    <a:pt x="24" y="55"/>
                  </a:cubicBezTo>
                  <a:cubicBezTo>
                    <a:pt x="15" y="58"/>
                    <a:pt x="8" y="56"/>
                    <a:pt x="4" y="47"/>
                  </a:cubicBezTo>
                  <a:cubicBezTo>
                    <a:pt x="0" y="36"/>
                    <a:pt x="8" y="30"/>
                    <a:pt x="16" y="28"/>
                  </a:cubicBezTo>
                  <a:cubicBezTo>
                    <a:pt x="46" y="19"/>
                    <a:pt x="76" y="10"/>
                    <a:pt x="106" y="2"/>
                  </a:cubicBezTo>
                  <a:cubicBezTo>
                    <a:pt x="116" y="0"/>
                    <a:pt x="125" y="1"/>
                    <a:pt x="127" y="14"/>
                  </a:cubicBezTo>
                  <a:close/>
                </a:path>
              </a:pathLst>
            </a:custGeom>
            <a:solidFill>
              <a:srgbClr val="F5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1A6C81C8-8B9D-740D-21CC-ACCDE7379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" y="866"/>
              <a:ext cx="9" cy="271"/>
            </a:xfrm>
            <a:custGeom>
              <a:avLst/>
              <a:gdLst>
                <a:gd name="T0" fmla="*/ 0 w 9"/>
                <a:gd name="T1" fmla="*/ 0 h 266"/>
                <a:gd name="T2" fmla="*/ 7 w 9"/>
                <a:gd name="T3" fmla="*/ 266 h 266"/>
                <a:gd name="T4" fmla="*/ 0 w 9"/>
                <a:gd name="T5" fmla="*/ 266 h 266"/>
                <a:gd name="T6" fmla="*/ 0 w 9"/>
                <a:gd name="T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66">
                  <a:moveTo>
                    <a:pt x="0" y="0"/>
                  </a:moveTo>
                  <a:cubicBezTo>
                    <a:pt x="9" y="89"/>
                    <a:pt x="6" y="178"/>
                    <a:pt x="7" y="266"/>
                  </a:cubicBezTo>
                  <a:cubicBezTo>
                    <a:pt x="5" y="266"/>
                    <a:pt x="3" y="266"/>
                    <a:pt x="0" y="266"/>
                  </a:cubicBezTo>
                  <a:cubicBezTo>
                    <a:pt x="0" y="178"/>
                    <a:pt x="0" y="89"/>
                    <a:pt x="0" y="0"/>
                  </a:cubicBezTo>
                  <a:close/>
                </a:path>
              </a:pathLst>
            </a:custGeom>
            <a:solidFill>
              <a:srgbClr val="4BC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FF3DA5EC-AB26-99D1-5BDF-281E719ED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952"/>
              <a:ext cx="73" cy="31"/>
            </a:xfrm>
            <a:custGeom>
              <a:avLst/>
              <a:gdLst>
                <a:gd name="T0" fmla="*/ 14 w 72"/>
                <a:gd name="T1" fmla="*/ 31 h 31"/>
                <a:gd name="T2" fmla="*/ 1 w 72"/>
                <a:gd name="T3" fmla="*/ 25 h 31"/>
                <a:gd name="T4" fmla="*/ 9 w 72"/>
                <a:gd name="T5" fmla="*/ 16 h 31"/>
                <a:gd name="T6" fmla="*/ 59 w 72"/>
                <a:gd name="T7" fmla="*/ 2 h 31"/>
                <a:gd name="T8" fmla="*/ 70 w 72"/>
                <a:gd name="T9" fmla="*/ 6 h 31"/>
                <a:gd name="T10" fmla="*/ 63 w 72"/>
                <a:gd name="T11" fmla="*/ 17 h 31"/>
                <a:gd name="T12" fmla="*/ 14 w 7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31">
                  <a:moveTo>
                    <a:pt x="14" y="31"/>
                  </a:moveTo>
                  <a:cubicBezTo>
                    <a:pt x="7" y="31"/>
                    <a:pt x="2" y="30"/>
                    <a:pt x="1" y="25"/>
                  </a:cubicBezTo>
                  <a:cubicBezTo>
                    <a:pt x="0" y="19"/>
                    <a:pt x="5" y="17"/>
                    <a:pt x="9" y="16"/>
                  </a:cubicBezTo>
                  <a:cubicBezTo>
                    <a:pt x="26" y="11"/>
                    <a:pt x="42" y="6"/>
                    <a:pt x="59" y="2"/>
                  </a:cubicBezTo>
                  <a:cubicBezTo>
                    <a:pt x="64" y="0"/>
                    <a:pt x="69" y="1"/>
                    <a:pt x="70" y="6"/>
                  </a:cubicBezTo>
                  <a:cubicBezTo>
                    <a:pt x="72" y="12"/>
                    <a:pt x="68" y="15"/>
                    <a:pt x="63" y="17"/>
                  </a:cubicBezTo>
                  <a:cubicBezTo>
                    <a:pt x="46" y="22"/>
                    <a:pt x="29" y="27"/>
                    <a:pt x="14" y="31"/>
                  </a:cubicBezTo>
                  <a:close/>
                </a:path>
              </a:pathLst>
            </a:custGeom>
            <a:solidFill>
              <a:srgbClr val="E2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3308ACB9-0A23-9A36-4201-74E528A77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" y="899"/>
              <a:ext cx="2" cy="272"/>
            </a:xfrm>
            <a:custGeom>
              <a:avLst/>
              <a:gdLst>
                <a:gd name="T0" fmla="*/ 0 w 2"/>
                <a:gd name="T1" fmla="*/ 267 h 267"/>
                <a:gd name="T2" fmla="*/ 0 w 2"/>
                <a:gd name="T3" fmla="*/ 0 h 267"/>
                <a:gd name="T4" fmla="*/ 2 w 2"/>
                <a:gd name="T5" fmla="*/ 0 h 267"/>
                <a:gd name="T6" fmla="*/ 2 w 2"/>
                <a:gd name="T7" fmla="*/ 267 h 267"/>
                <a:gd name="T8" fmla="*/ 0 w 2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67">
                  <a:moveTo>
                    <a:pt x="0" y="267"/>
                  </a:moveTo>
                  <a:cubicBezTo>
                    <a:pt x="0" y="178"/>
                    <a:pt x="0" y="89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89"/>
                    <a:pt x="2" y="178"/>
                    <a:pt x="2" y="267"/>
                  </a:cubicBezTo>
                  <a:cubicBezTo>
                    <a:pt x="1" y="267"/>
                    <a:pt x="0" y="267"/>
                    <a:pt x="0" y="267"/>
                  </a:cubicBezTo>
                  <a:close/>
                </a:path>
              </a:pathLst>
            </a:custGeom>
            <a:solidFill>
              <a:srgbClr val="6C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id="{D9AA70D2-4AAB-E2BD-335B-461C30F4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" y="1137"/>
              <a:ext cx="95" cy="27"/>
            </a:xfrm>
            <a:custGeom>
              <a:avLst/>
              <a:gdLst>
                <a:gd name="T0" fmla="*/ 1 w 94"/>
                <a:gd name="T1" fmla="*/ 9 h 26"/>
                <a:gd name="T2" fmla="*/ 41 w 94"/>
                <a:gd name="T3" fmla="*/ 1 h 26"/>
                <a:gd name="T4" fmla="*/ 92 w 94"/>
                <a:gd name="T5" fmla="*/ 10 h 26"/>
                <a:gd name="T6" fmla="*/ 94 w 94"/>
                <a:gd name="T7" fmla="*/ 13 h 26"/>
                <a:gd name="T8" fmla="*/ 92 w 94"/>
                <a:gd name="T9" fmla="*/ 14 h 26"/>
                <a:gd name="T10" fmla="*/ 1 w 94"/>
                <a:gd name="T11" fmla="*/ 14 h 26"/>
                <a:gd name="T12" fmla="*/ 0 w 94"/>
                <a:gd name="T13" fmla="*/ 13 h 26"/>
                <a:gd name="T14" fmla="*/ 1 w 94"/>
                <a:gd name="T1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26">
                  <a:moveTo>
                    <a:pt x="1" y="9"/>
                  </a:moveTo>
                  <a:cubicBezTo>
                    <a:pt x="15" y="10"/>
                    <a:pt x="26" y="0"/>
                    <a:pt x="41" y="1"/>
                  </a:cubicBezTo>
                  <a:cubicBezTo>
                    <a:pt x="59" y="2"/>
                    <a:pt x="76" y="2"/>
                    <a:pt x="92" y="10"/>
                  </a:cubicBezTo>
                  <a:cubicBezTo>
                    <a:pt x="93" y="11"/>
                    <a:pt x="93" y="12"/>
                    <a:pt x="94" y="13"/>
                  </a:cubicBezTo>
                  <a:cubicBezTo>
                    <a:pt x="93" y="13"/>
                    <a:pt x="92" y="14"/>
                    <a:pt x="92" y="14"/>
                  </a:cubicBezTo>
                  <a:cubicBezTo>
                    <a:pt x="61" y="25"/>
                    <a:pt x="31" y="26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12"/>
                    <a:pt x="0" y="10"/>
                    <a:pt x="1" y="9"/>
                  </a:cubicBezTo>
                  <a:close/>
                </a:path>
              </a:pathLst>
            </a:custGeom>
            <a:solidFill>
              <a:srgbClr val="51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6BF2B328-9122-27DF-7687-FD36F9406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913"/>
              <a:ext cx="111" cy="43"/>
            </a:xfrm>
            <a:custGeom>
              <a:avLst/>
              <a:gdLst>
                <a:gd name="T0" fmla="*/ 11 w 110"/>
                <a:gd name="T1" fmla="*/ 0 h 42"/>
                <a:gd name="T2" fmla="*/ 102 w 110"/>
                <a:gd name="T3" fmla="*/ 2 h 42"/>
                <a:gd name="T4" fmla="*/ 78 w 110"/>
                <a:gd name="T5" fmla="*/ 35 h 42"/>
                <a:gd name="T6" fmla="*/ 4 w 110"/>
                <a:gd name="T7" fmla="*/ 31 h 42"/>
                <a:gd name="T8" fmla="*/ 11 w 11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2">
                  <a:moveTo>
                    <a:pt x="11" y="0"/>
                  </a:moveTo>
                  <a:cubicBezTo>
                    <a:pt x="41" y="1"/>
                    <a:pt x="72" y="2"/>
                    <a:pt x="102" y="2"/>
                  </a:cubicBezTo>
                  <a:cubicBezTo>
                    <a:pt x="110" y="31"/>
                    <a:pt x="107" y="36"/>
                    <a:pt x="78" y="35"/>
                  </a:cubicBezTo>
                  <a:cubicBezTo>
                    <a:pt x="53" y="34"/>
                    <a:pt x="28" y="42"/>
                    <a:pt x="4" y="31"/>
                  </a:cubicBezTo>
                  <a:cubicBezTo>
                    <a:pt x="5" y="20"/>
                    <a:pt x="0" y="8"/>
                    <a:pt x="11" y="0"/>
                  </a:cubicBezTo>
                  <a:close/>
                </a:path>
              </a:pathLst>
            </a:custGeom>
            <a:solidFill>
              <a:srgbClr val="E0A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5A06C6D6-E9C9-BBDF-A65C-BB8AD59B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878"/>
              <a:ext cx="126" cy="55"/>
            </a:xfrm>
            <a:custGeom>
              <a:avLst/>
              <a:gdLst>
                <a:gd name="T0" fmla="*/ 8 w 124"/>
                <a:gd name="T1" fmla="*/ 16 h 54"/>
                <a:gd name="T2" fmla="*/ 12 w 124"/>
                <a:gd name="T3" fmla="*/ 4 h 54"/>
                <a:gd name="T4" fmla="*/ 117 w 124"/>
                <a:gd name="T5" fmla="*/ 36 h 54"/>
                <a:gd name="T6" fmla="*/ 122 w 124"/>
                <a:gd name="T7" fmla="*/ 49 h 54"/>
                <a:gd name="T8" fmla="*/ 107 w 124"/>
                <a:gd name="T9" fmla="*/ 52 h 54"/>
                <a:gd name="T10" fmla="*/ 15 w 124"/>
                <a:gd name="T11" fmla="*/ 23 h 54"/>
                <a:gd name="T12" fmla="*/ 8 w 124"/>
                <a:gd name="T13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54">
                  <a:moveTo>
                    <a:pt x="8" y="16"/>
                  </a:moveTo>
                  <a:cubicBezTo>
                    <a:pt x="1" y="9"/>
                    <a:pt x="0" y="0"/>
                    <a:pt x="12" y="4"/>
                  </a:cubicBezTo>
                  <a:cubicBezTo>
                    <a:pt x="48" y="13"/>
                    <a:pt x="82" y="25"/>
                    <a:pt x="117" y="36"/>
                  </a:cubicBezTo>
                  <a:cubicBezTo>
                    <a:pt x="124" y="38"/>
                    <a:pt x="124" y="43"/>
                    <a:pt x="122" y="49"/>
                  </a:cubicBezTo>
                  <a:cubicBezTo>
                    <a:pt x="118" y="53"/>
                    <a:pt x="113" y="54"/>
                    <a:pt x="107" y="52"/>
                  </a:cubicBezTo>
                  <a:cubicBezTo>
                    <a:pt x="76" y="43"/>
                    <a:pt x="45" y="34"/>
                    <a:pt x="15" y="23"/>
                  </a:cubicBezTo>
                  <a:cubicBezTo>
                    <a:pt x="12" y="21"/>
                    <a:pt x="9" y="19"/>
                    <a:pt x="8" y="16"/>
                  </a:cubicBezTo>
                  <a:close/>
                </a:path>
              </a:pathLst>
            </a:custGeom>
            <a:solidFill>
              <a:srgbClr val="DAC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EE36B33A-C8AF-FB22-A888-CC802D286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900"/>
              <a:ext cx="124" cy="59"/>
            </a:xfrm>
            <a:custGeom>
              <a:avLst/>
              <a:gdLst>
                <a:gd name="T0" fmla="*/ 121 w 122"/>
                <a:gd name="T1" fmla="*/ 39 h 58"/>
                <a:gd name="T2" fmla="*/ 122 w 122"/>
                <a:gd name="T3" fmla="*/ 51 h 58"/>
                <a:gd name="T4" fmla="*/ 100 w 122"/>
                <a:gd name="T5" fmla="*/ 53 h 58"/>
                <a:gd name="T6" fmla="*/ 14 w 122"/>
                <a:gd name="T7" fmla="*/ 26 h 58"/>
                <a:gd name="T8" fmla="*/ 6 w 122"/>
                <a:gd name="T9" fmla="*/ 18 h 58"/>
                <a:gd name="T10" fmla="*/ 3 w 122"/>
                <a:gd name="T11" fmla="*/ 5 h 58"/>
                <a:gd name="T12" fmla="*/ 16 w 122"/>
                <a:gd name="T13" fmla="*/ 2 h 58"/>
                <a:gd name="T14" fmla="*/ 114 w 122"/>
                <a:gd name="T15" fmla="*/ 33 h 58"/>
                <a:gd name="T16" fmla="*/ 121 w 122"/>
                <a:gd name="T17" fmla="*/ 3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58">
                  <a:moveTo>
                    <a:pt x="121" y="39"/>
                  </a:moveTo>
                  <a:cubicBezTo>
                    <a:pt x="121" y="43"/>
                    <a:pt x="122" y="47"/>
                    <a:pt x="122" y="51"/>
                  </a:cubicBezTo>
                  <a:cubicBezTo>
                    <a:pt x="115" y="58"/>
                    <a:pt x="107" y="55"/>
                    <a:pt x="100" y="53"/>
                  </a:cubicBezTo>
                  <a:cubicBezTo>
                    <a:pt x="71" y="46"/>
                    <a:pt x="43" y="35"/>
                    <a:pt x="14" y="26"/>
                  </a:cubicBezTo>
                  <a:cubicBezTo>
                    <a:pt x="10" y="25"/>
                    <a:pt x="7" y="22"/>
                    <a:pt x="6" y="18"/>
                  </a:cubicBezTo>
                  <a:cubicBezTo>
                    <a:pt x="3" y="15"/>
                    <a:pt x="0" y="11"/>
                    <a:pt x="3" y="5"/>
                  </a:cubicBezTo>
                  <a:cubicBezTo>
                    <a:pt x="6" y="0"/>
                    <a:pt x="11" y="0"/>
                    <a:pt x="16" y="2"/>
                  </a:cubicBezTo>
                  <a:cubicBezTo>
                    <a:pt x="49" y="12"/>
                    <a:pt x="82" y="21"/>
                    <a:pt x="114" y="33"/>
                  </a:cubicBezTo>
                  <a:cubicBezTo>
                    <a:pt x="117" y="34"/>
                    <a:pt x="119" y="37"/>
                    <a:pt x="121" y="39"/>
                  </a:cubicBezTo>
                  <a:close/>
                </a:path>
              </a:pathLst>
            </a:custGeom>
            <a:solidFill>
              <a:srgbClr val="DBC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6">
              <a:extLst>
                <a:ext uri="{FF2B5EF4-FFF2-40B4-BE49-F238E27FC236}">
                  <a16:creationId xmlns:a16="http://schemas.microsoft.com/office/drawing/2014/main" id="{D50876C9-51D8-3469-B43F-91521472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1143"/>
              <a:ext cx="74" cy="40"/>
            </a:xfrm>
            <a:custGeom>
              <a:avLst/>
              <a:gdLst>
                <a:gd name="T0" fmla="*/ 73 w 73"/>
                <a:gd name="T1" fmla="*/ 28 h 39"/>
                <a:gd name="T2" fmla="*/ 36 w 73"/>
                <a:gd name="T3" fmla="*/ 29 h 39"/>
                <a:gd name="T4" fmla="*/ 7 w 73"/>
                <a:gd name="T5" fmla="*/ 17 h 39"/>
                <a:gd name="T6" fmla="*/ 2 w 73"/>
                <a:gd name="T7" fmla="*/ 8 h 39"/>
                <a:gd name="T8" fmla="*/ 11 w 73"/>
                <a:gd name="T9" fmla="*/ 2 h 39"/>
                <a:gd name="T10" fmla="*/ 73 w 73"/>
                <a:gd name="T1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9">
                  <a:moveTo>
                    <a:pt x="73" y="28"/>
                  </a:moveTo>
                  <a:cubicBezTo>
                    <a:pt x="61" y="39"/>
                    <a:pt x="48" y="29"/>
                    <a:pt x="36" y="29"/>
                  </a:cubicBezTo>
                  <a:cubicBezTo>
                    <a:pt x="26" y="25"/>
                    <a:pt x="17" y="21"/>
                    <a:pt x="7" y="17"/>
                  </a:cubicBezTo>
                  <a:cubicBezTo>
                    <a:pt x="3" y="16"/>
                    <a:pt x="0" y="13"/>
                    <a:pt x="2" y="8"/>
                  </a:cubicBezTo>
                  <a:cubicBezTo>
                    <a:pt x="3" y="4"/>
                    <a:pt x="7" y="0"/>
                    <a:pt x="11" y="2"/>
                  </a:cubicBezTo>
                  <a:cubicBezTo>
                    <a:pt x="31" y="10"/>
                    <a:pt x="56" y="9"/>
                    <a:pt x="73" y="28"/>
                  </a:cubicBezTo>
                  <a:close/>
                </a:path>
              </a:pathLst>
            </a:custGeom>
            <a:solidFill>
              <a:srgbClr val="D4B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7">
              <a:extLst>
                <a:ext uri="{FF2B5EF4-FFF2-40B4-BE49-F238E27FC236}">
                  <a16:creationId xmlns:a16="http://schemas.microsoft.com/office/drawing/2014/main" id="{3E49C8DA-F1B8-51C0-33AF-7BD7A21A3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" y="938"/>
              <a:ext cx="91" cy="42"/>
            </a:xfrm>
            <a:custGeom>
              <a:avLst/>
              <a:gdLst>
                <a:gd name="T0" fmla="*/ 7 w 89"/>
                <a:gd name="T1" fmla="*/ 17 h 42"/>
                <a:gd name="T2" fmla="*/ 20 w 89"/>
                <a:gd name="T3" fmla="*/ 7 h 42"/>
                <a:gd name="T4" fmla="*/ 86 w 89"/>
                <a:gd name="T5" fmla="*/ 27 h 42"/>
                <a:gd name="T6" fmla="*/ 75 w 89"/>
                <a:gd name="T7" fmla="*/ 38 h 42"/>
                <a:gd name="T8" fmla="*/ 7 w 89"/>
                <a:gd name="T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2">
                  <a:moveTo>
                    <a:pt x="7" y="17"/>
                  </a:moveTo>
                  <a:cubicBezTo>
                    <a:pt x="0" y="0"/>
                    <a:pt x="12" y="5"/>
                    <a:pt x="20" y="7"/>
                  </a:cubicBezTo>
                  <a:cubicBezTo>
                    <a:pt x="42" y="13"/>
                    <a:pt x="64" y="20"/>
                    <a:pt x="86" y="27"/>
                  </a:cubicBezTo>
                  <a:cubicBezTo>
                    <a:pt x="89" y="37"/>
                    <a:pt x="87" y="42"/>
                    <a:pt x="75" y="38"/>
                  </a:cubicBezTo>
                  <a:cubicBezTo>
                    <a:pt x="52" y="31"/>
                    <a:pt x="30" y="24"/>
                    <a:pt x="7" y="17"/>
                  </a:cubicBezTo>
                  <a:close/>
                </a:path>
              </a:pathLst>
            </a:custGeom>
            <a:solidFill>
              <a:srgbClr val="D8C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E8CD8D8C-0B46-0FBC-479C-47743A404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61"/>
              <a:ext cx="65" cy="31"/>
            </a:xfrm>
            <a:custGeom>
              <a:avLst/>
              <a:gdLst>
                <a:gd name="T0" fmla="*/ 14 w 64"/>
                <a:gd name="T1" fmla="*/ 2 h 30"/>
                <a:gd name="T2" fmla="*/ 57 w 64"/>
                <a:gd name="T3" fmla="*/ 17 h 30"/>
                <a:gd name="T4" fmla="*/ 62 w 64"/>
                <a:gd name="T5" fmla="*/ 26 h 30"/>
                <a:gd name="T6" fmla="*/ 53 w 64"/>
                <a:gd name="T7" fmla="*/ 29 h 30"/>
                <a:gd name="T8" fmla="*/ 8 w 64"/>
                <a:gd name="T9" fmla="*/ 15 h 30"/>
                <a:gd name="T10" fmla="*/ 1 w 64"/>
                <a:gd name="T11" fmla="*/ 7 h 30"/>
                <a:gd name="T12" fmla="*/ 14 w 64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0">
                  <a:moveTo>
                    <a:pt x="14" y="2"/>
                  </a:moveTo>
                  <a:cubicBezTo>
                    <a:pt x="27" y="7"/>
                    <a:pt x="42" y="12"/>
                    <a:pt x="57" y="17"/>
                  </a:cubicBezTo>
                  <a:cubicBezTo>
                    <a:pt x="61" y="18"/>
                    <a:pt x="64" y="21"/>
                    <a:pt x="62" y="26"/>
                  </a:cubicBezTo>
                  <a:cubicBezTo>
                    <a:pt x="60" y="29"/>
                    <a:pt x="57" y="30"/>
                    <a:pt x="53" y="29"/>
                  </a:cubicBezTo>
                  <a:cubicBezTo>
                    <a:pt x="38" y="24"/>
                    <a:pt x="23" y="19"/>
                    <a:pt x="8" y="15"/>
                  </a:cubicBezTo>
                  <a:cubicBezTo>
                    <a:pt x="4" y="13"/>
                    <a:pt x="0" y="11"/>
                    <a:pt x="1" y="7"/>
                  </a:cubicBezTo>
                  <a:cubicBezTo>
                    <a:pt x="2" y="0"/>
                    <a:pt x="8" y="2"/>
                    <a:pt x="14" y="2"/>
                  </a:cubicBezTo>
                  <a:close/>
                </a:path>
              </a:pathLst>
            </a:custGeom>
            <a:solidFill>
              <a:srgbClr val="D4C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9">
              <a:extLst>
                <a:ext uri="{FF2B5EF4-FFF2-40B4-BE49-F238E27FC236}">
                  <a16:creationId xmlns:a16="http://schemas.microsoft.com/office/drawing/2014/main" id="{AE6BE37D-8594-0C7A-19EA-E380226C9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" y="988"/>
              <a:ext cx="32" cy="17"/>
            </a:xfrm>
            <a:custGeom>
              <a:avLst/>
              <a:gdLst>
                <a:gd name="T0" fmla="*/ 11 w 32"/>
                <a:gd name="T1" fmla="*/ 0 h 17"/>
                <a:gd name="T2" fmla="*/ 30 w 32"/>
                <a:gd name="T3" fmla="*/ 11 h 17"/>
                <a:gd name="T4" fmla="*/ 22 w 32"/>
                <a:gd name="T5" fmla="*/ 16 h 17"/>
                <a:gd name="T6" fmla="*/ 2 w 32"/>
                <a:gd name="T7" fmla="*/ 5 h 17"/>
                <a:gd name="T8" fmla="*/ 11 w 3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11" y="0"/>
                  </a:moveTo>
                  <a:cubicBezTo>
                    <a:pt x="18" y="2"/>
                    <a:pt x="27" y="2"/>
                    <a:pt x="30" y="11"/>
                  </a:cubicBezTo>
                  <a:cubicBezTo>
                    <a:pt x="32" y="16"/>
                    <a:pt x="26" y="17"/>
                    <a:pt x="22" y="16"/>
                  </a:cubicBezTo>
                  <a:cubicBezTo>
                    <a:pt x="14" y="15"/>
                    <a:pt x="4" y="15"/>
                    <a:pt x="2" y="5"/>
                  </a:cubicBezTo>
                  <a:cubicBezTo>
                    <a:pt x="0" y="0"/>
                    <a:pt x="7" y="0"/>
                    <a:pt x="11" y="0"/>
                  </a:cubicBezTo>
                  <a:close/>
                </a:path>
              </a:pathLst>
            </a:custGeom>
            <a:solidFill>
              <a:srgbClr val="D4C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0">
              <a:extLst>
                <a:ext uri="{FF2B5EF4-FFF2-40B4-BE49-F238E27FC236}">
                  <a16:creationId xmlns:a16="http://schemas.microsoft.com/office/drawing/2014/main" id="{89971583-679F-5542-CFC4-2D7A46759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" y="931"/>
              <a:ext cx="31" cy="23"/>
            </a:xfrm>
            <a:custGeom>
              <a:avLst/>
              <a:gdLst>
                <a:gd name="T0" fmla="*/ 1 w 31"/>
                <a:gd name="T1" fmla="*/ 1 h 23"/>
                <a:gd name="T2" fmla="*/ 5 w 31"/>
                <a:gd name="T3" fmla="*/ 0 h 23"/>
                <a:gd name="T4" fmla="*/ 28 w 31"/>
                <a:gd name="T5" fmla="*/ 8 h 23"/>
                <a:gd name="T6" fmla="*/ 12 w 31"/>
                <a:gd name="T7" fmla="*/ 14 h 23"/>
                <a:gd name="T8" fmla="*/ 5 w 31"/>
                <a:gd name="T9" fmla="*/ 12 h 23"/>
                <a:gd name="T10" fmla="*/ 1 w 31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3">
                  <a:moveTo>
                    <a:pt x="1" y="1"/>
                  </a:moveTo>
                  <a:cubicBezTo>
                    <a:pt x="3" y="1"/>
                    <a:pt x="4" y="0"/>
                    <a:pt x="5" y="0"/>
                  </a:cubicBezTo>
                  <a:cubicBezTo>
                    <a:pt x="14" y="0"/>
                    <a:pt x="27" y="1"/>
                    <a:pt x="28" y="8"/>
                  </a:cubicBezTo>
                  <a:cubicBezTo>
                    <a:pt x="31" y="23"/>
                    <a:pt x="19" y="15"/>
                    <a:pt x="12" y="14"/>
                  </a:cubicBezTo>
                  <a:cubicBezTo>
                    <a:pt x="10" y="14"/>
                    <a:pt x="7" y="13"/>
                    <a:pt x="5" y="12"/>
                  </a:cubicBezTo>
                  <a:cubicBezTo>
                    <a:pt x="2" y="9"/>
                    <a:pt x="0" y="5"/>
                    <a:pt x="1" y="1"/>
                  </a:cubicBezTo>
                  <a:close/>
                </a:path>
              </a:pathLst>
            </a:custGeom>
            <a:solidFill>
              <a:srgbClr val="CDC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E7DF8F68-9843-0AB5-9378-7BE83C97C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151"/>
              <a:ext cx="107" cy="34"/>
            </a:xfrm>
            <a:custGeom>
              <a:avLst/>
              <a:gdLst>
                <a:gd name="T0" fmla="*/ 10 w 106"/>
                <a:gd name="T1" fmla="*/ 0 h 33"/>
                <a:gd name="T2" fmla="*/ 101 w 106"/>
                <a:gd name="T3" fmla="*/ 0 h 33"/>
                <a:gd name="T4" fmla="*/ 75 w 106"/>
                <a:gd name="T5" fmla="*/ 33 h 33"/>
                <a:gd name="T6" fmla="*/ 31 w 106"/>
                <a:gd name="T7" fmla="*/ 33 h 33"/>
                <a:gd name="T8" fmla="*/ 10 w 10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3">
                  <a:moveTo>
                    <a:pt x="10" y="0"/>
                  </a:moveTo>
                  <a:cubicBezTo>
                    <a:pt x="40" y="0"/>
                    <a:pt x="71" y="0"/>
                    <a:pt x="101" y="0"/>
                  </a:cubicBezTo>
                  <a:cubicBezTo>
                    <a:pt x="106" y="30"/>
                    <a:pt x="104" y="33"/>
                    <a:pt x="75" y="33"/>
                  </a:cubicBezTo>
                  <a:cubicBezTo>
                    <a:pt x="60" y="33"/>
                    <a:pt x="46" y="33"/>
                    <a:pt x="31" y="33"/>
                  </a:cubicBezTo>
                  <a:cubicBezTo>
                    <a:pt x="5" y="33"/>
                    <a:pt x="0" y="26"/>
                    <a:pt x="10" y="0"/>
                  </a:cubicBezTo>
                  <a:close/>
                </a:path>
              </a:pathLst>
            </a:custGeom>
            <a:solidFill>
              <a:srgbClr val="EFA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6" name="Group 34">
            <a:extLst>
              <a:ext uri="{FF2B5EF4-FFF2-40B4-BE49-F238E27FC236}">
                <a16:creationId xmlns:a16="http://schemas.microsoft.com/office/drawing/2014/main" id="{355CEB1C-CAE4-998A-6921-8941DEC277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0263" y="2963863"/>
            <a:ext cx="862013" cy="898525"/>
            <a:chOff x="523" y="1867"/>
            <a:chExt cx="543" cy="566"/>
          </a:xfrm>
        </p:grpSpPr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D093C285-B548-90FA-9782-83D3A9139A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" y="1992"/>
              <a:ext cx="235" cy="431"/>
            </a:xfrm>
            <a:custGeom>
              <a:avLst/>
              <a:gdLst>
                <a:gd name="T0" fmla="*/ 223 w 231"/>
                <a:gd name="T1" fmla="*/ 344 h 423"/>
                <a:gd name="T2" fmla="*/ 225 w 231"/>
                <a:gd name="T3" fmla="*/ 337 h 423"/>
                <a:gd name="T4" fmla="*/ 224 w 231"/>
                <a:gd name="T5" fmla="*/ 301 h 423"/>
                <a:gd name="T6" fmla="*/ 219 w 231"/>
                <a:gd name="T7" fmla="*/ 296 h 423"/>
                <a:gd name="T8" fmla="*/ 219 w 231"/>
                <a:gd name="T9" fmla="*/ 293 h 423"/>
                <a:gd name="T10" fmla="*/ 225 w 231"/>
                <a:gd name="T11" fmla="*/ 285 h 423"/>
                <a:gd name="T12" fmla="*/ 228 w 231"/>
                <a:gd name="T13" fmla="*/ 191 h 423"/>
                <a:gd name="T14" fmla="*/ 220 w 231"/>
                <a:gd name="T15" fmla="*/ 140 h 423"/>
                <a:gd name="T16" fmla="*/ 225 w 231"/>
                <a:gd name="T17" fmla="*/ 108 h 423"/>
                <a:gd name="T18" fmla="*/ 224 w 231"/>
                <a:gd name="T19" fmla="*/ 63 h 423"/>
                <a:gd name="T20" fmla="*/ 209 w 231"/>
                <a:gd name="T21" fmla="*/ 52 h 423"/>
                <a:gd name="T22" fmla="*/ 45 w 231"/>
                <a:gd name="T23" fmla="*/ 6 h 423"/>
                <a:gd name="T24" fmla="*/ 11 w 231"/>
                <a:gd name="T25" fmla="*/ 2 h 423"/>
                <a:gd name="T26" fmla="*/ 4 w 231"/>
                <a:gd name="T27" fmla="*/ 20 h 423"/>
                <a:gd name="T28" fmla="*/ 4 w 231"/>
                <a:gd name="T29" fmla="*/ 158 h 423"/>
                <a:gd name="T30" fmla="*/ 4 w 231"/>
                <a:gd name="T31" fmla="*/ 346 h 423"/>
                <a:gd name="T32" fmla="*/ 14 w 231"/>
                <a:gd name="T33" fmla="*/ 366 h 423"/>
                <a:gd name="T34" fmla="*/ 80 w 231"/>
                <a:gd name="T35" fmla="*/ 382 h 423"/>
                <a:gd name="T36" fmla="*/ 104 w 231"/>
                <a:gd name="T37" fmla="*/ 390 h 423"/>
                <a:gd name="T38" fmla="*/ 104 w 231"/>
                <a:gd name="T39" fmla="*/ 390 h 423"/>
                <a:gd name="T40" fmla="*/ 104 w 231"/>
                <a:gd name="T41" fmla="*/ 390 h 423"/>
                <a:gd name="T42" fmla="*/ 219 w 231"/>
                <a:gd name="T43" fmla="*/ 423 h 423"/>
                <a:gd name="T44" fmla="*/ 223 w 231"/>
                <a:gd name="T45" fmla="*/ 378 h 423"/>
                <a:gd name="T46" fmla="*/ 223 w 231"/>
                <a:gd name="T47" fmla="*/ 344 h 423"/>
                <a:gd name="T48" fmla="*/ 106 w 231"/>
                <a:gd name="T49" fmla="*/ 362 h 423"/>
                <a:gd name="T50" fmla="*/ 81 w 231"/>
                <a:gd name="T51" fmla="*/ 345 h 423"/>
                <a:gd name="T52" fmla="*/ 130 w 231"/>
                <a:gd name="T53" fmla="*/ 362 h 423"/>
                <a:gd name="T54" fmla="*/ 106 w 231"/>
                <a:gd name="T55" fmla="*/ 36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1" h="423">
                  <a:moveTo>
                    <a:pt x="223" y="344"/>
                  </a:moveTo>
                  <a:cubicBezTo>
                    <a:pt x="224" y="342"/>
                    <a:pt x="225" y="340"/>
                    <a:pt x="225" y="337"/>
                  </a:cubicBezTo>
                  <a:cubicBezTo>
                    <a:pt x="227" y="325"/>
                    <a:pt x="228" y="313"/>
                    <a:pt x="224" y="301"/>
                  </a:cubicBezTo>
                  <a:cubicBezTo>
                    <a:pt x="223" y="299"/>
                    <a:pt x="221" y="297"/>
                    <a:pt x="219" y="296"/>
                  </a:cubicBezTo>
                  <a:cubicBezTo>
                    <a:pt x="219" y="295"/>
                    <a:pt x="219" y="294"/>
                    <a:pt x="219" y="293"/>
                  </a:cubicBezTo>
                  <a:cubicBezTo>
                    <a:pt x="222" y="291"/>
                    <a:pt x="224" y="288"/>
                    <a:pt x="225" y="285"/>
                  </a:cubicBezTo>
                  <a:cubicBezTo>
                    <a:pt x="230" y="253"/>
                    <a:pt x="227" y="222"/>
                    <a:pt x="228" y="191"/>
                  </a:cubicBezTo>
                  <a:cubicBezTo>
                    <a:pt x="228" y="174"/>
                    <a:pt x="228" y="156"/>
                    <a:pt x="220" y="140"/>
                  </a:cubicBezTo>
                  <a:cubicBezTo>
                    <a:pt x="218" y="129"/>
                    <a:pt x="221" y="118"/>
                    <a:pt x="225" y="108"/>
                  </a:cubicBezTo>
                  <a:cubicBezTo>
                    <a:pt x="228" y="93"/>
                    <a:pt x="229" y="78"/>
                    <a:pt x="224" y="63"/>
                  </a:cubicBezTo>
                  <a:cubicBezTo>
                    <a:pt x="222" y="56"/>
                    <a:pt x="216" y="54"/>
                    <a:pt x="209" y="52"/>
                  </a:cubicBezTo>
                  <a:cubicBezTo>
                    <a:pt x="154" y="37"/>
                    <a:pt x="101" y="18"/>
                    <a:pt x="45" y="6"/>
                  </a:cubicBezTo>
                  <a:cubicBezTo>
                    <a:pt x="34" y="5"/>
                    <a:pt x="23" y="0"/>
                    <a:pt x="11" y="2"/>
                  </a:cubicBezTo>
                  <a:cubicBezTo>
                    <a:pt x="0" y="5"/>
                    <a:pt x="4" y="14"/>
                    <a:pt x="4" y="20"/>
                  </a:cubicBezTo>
                  <a:cubicBezTo>
                    <a:pt x="4" y="66"/>
                    <a:pt x="4" y="112"/>
                    <a:pt x="4" y="158"/>
                  </a:cubicBezTo>
                  <a:cubicBezTo>
                    <a:pt x="4" y="221"/>
                    <a:pt x="4" y="283"/>
                    <a:pt x="4" y="346"/>
                  </a:cubicBezTo>
                  <a:cubicBezTo>
                    <a:pt x="4" y="354"/>
                    <a:pt x="2" y="364"/>
                    <a:pt x="14" y="366"/>
                  </a:cubicBezTo>
                  <a:cubicBezTo>
                    <a:pt x="36" y="371"/>
                    <a:pt x="57" y="380"/>
                    <a:pt x="80" y="382"/>
                  </a:cubicBezTo>
                  <a:cubicBezTo>
                    <a:pt x="87" y="387"/>
                    <a:pt x="95" y="391"/>
                    <a:pt x="104" y="390"/>
                  </a:cubicBezTo>
                  <a:cubicBezTo>
                    <a:pt x="104" y="390"/>
                    <a:pt x="104" y="390"/>
                    <a:pt x="104" y="390"/>
                  </a:cubicBezTo>
                  <a:cubicBezTo>
                    <a:pt x="104" y="390"/>
                    <a:pt x="104" y="390"/>
                    <a:pt x="104" y="390"/>
                  </a:cubicBezTo>
                  <a:cubicBezTo>
                    <a:pt x="142" y="403"/>
                    <a:pt x="180" y="414"/>
                    <a:pt x="219" y="423"/>
                  </a:cubicBezTo>
                  <a:cubicBezTo>
                    <a:pt x="231" y="409"/>
                    <a:pt x="228" y="393"/>
                    <a:pt x="223" y="378"/>
                  </a:cubicBezTo>
                  <a:cubicBezTo>
                    <a:pt x="219" y="366"/>
                    <a:pt x="217" y="355"/>
                    <a:pt x="223" y="344"/>
                  </a:cubicBezTo>
                  <a:close/>
                  <a:moveTo>
                    <a:pt x="106" y="362"/>
                  </a:moveTo>
                  <a:cubicBezTo>
                    <a:pt x="102" y="353"/>
                    <a:pt x="89" y="354"/>
                    <a:pt x="81" y="345"/>
                  </a:cubicBezTo>
                  <a:cubicBezTo>
                    <a:pt x="99" y="350"/>
                    <a:pt x="116" y="352"/>
                    <a:pt x="130" y="362"/>
                  </a:cubicBezTo>
                  <a:cubicBezTo>
                    <a:pt x="122" y="360"/>
                    <a:pt x="114" y="358"/>
                    <a:pt x="106" y="362"/>
                  </a:cubicBezTo>
                  <a:close/>
                </a:path>
              </a:pathLst>
            </a:custGeom>
            <a:solidFill>
              <a:srgbClr val="3BA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ACB3F6D6-901A-48B8-C533-D7BCE2257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" y="1989"/>
              <a:ext cx="242" cy="434"/>
            </a:xfrm>
            <a:custGeom>
              <a:avLst/>
              <a:gdLst>
                <a:gd name="T0" fmla="*/ 189 w 238"/>
                <a:gd name="T1" fmla="*/ 14 h 426"/>
                <a:gd name="T2" fmla="*/ 228 w 238"/>
                <a:gd name="T3" fmla="*/ 9 h 426"/>
                <a:gd name="T4" fmla="*/ 231 w 238"/>
                <a:gd name="T5" fmla="*/ 51 h 426"/>
                <a:gd name="T6" fmla="*/ 232 w 238"/>
                <a:gd name="T7" fmla="*/ 344 h 426"/>
                <a:gd name="T8" fmla="*/ 210 w 238"/>
                <a:gd name="T9" fmla="*/ 373 h 426"/>
                <a:gd name="T10" fmla="*/ 30 w 238"/>
                <a:gd name="T11" fmla="*/ 423 h 426"/>
                <a:gd name="T12" fmla="*/ 12 w 238"/>
                <a:gd name="T13" fmla="*/ 426 h 426"/>
                <a:gd name="T14" fmla="*/ 11 w 238"/>
                <a:gd name="T15" fmla="*/ 384 h 426"/>
                <a:gd name="T16" fmla="*/ 12 w 238"/>
                <a:gd name="T17" fmla="*/ 347 h 426"/>
                <a:gd name="T18" fmla="*/ 9 w 238"/>
                <a:gd name="T19" fmla="*/ 341 h 426"/>
                <a:gd name="T20" fmla="*/ 4 w 238"/>
                <a:gd name="T21" fmla="*/ 317 h 426"/>
                <a:gd name="T22" fmla="*/ 4 w 238"/>
                <a:gd name="T23" fmla="*/ 179 h 426"/>
                <a:gd name="T24" fmla="*/ 11 w 238"/>
                <a:gd name="T25" fmla="*/ 151 h 426"/>
                <a:gd name="T26" fmla="*/ 11 w 238"/>
                <a:gd name="T27" fmla="*/ 113 h 426"/>
                <a:gd name="T28" fmla="*/ 7 w 238"/>
                <a:gd name="T29" fmla="*/ 67 h 426"/>
                <a:gd name="T30" fmla="*/ 53 w 238"/>
                <a:gd name="T31" fmla="*/ 46 h 426"/>
                <a:gd name="T32" fmla="*/ 162 w 238"/>
                <a:gd name="T33" fmla="*/ 15 h 426"/>
                <a:gd name="T34" fmla="*/ 189 w 238"/>
                <a:gd name="T35" fmla="*/ 1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426">
                  <a:moveTo>
                    <a:pt x="189" y="14"/>
                  </a:moveTo>
                  <a:cubicBezTo>
                    <a:pt x="203" y="14"/>
                    <a:pt x="218" y="0"/>
                    <a:pt x="228" y="9"/>
                  </a:cubicBezTo>
                  <a:cubicBezTo>
                    <a:pt x="238" y="18"/>
                    <a:pt x="231" y="37"/>
                    <a:pt x="231" y="51"/>
                  </a:cubicBezTo>
                  <a:cubicBezTo>
                    <a:pt x="232" y="149"/>
                    <a:pt x="231" y="246"/>
                    <a:pt x="232" y="344"/>
                  </a:cubicBezTo>
                  <a:cubicBezTo>
                    <a:pt x="232" y="362"/>
                    <a:pt x="226" y="368"/>
                    <a:pt x="210" y="373"/>
                  </a:cubicBezTo>
                  <a:cubicBezTo>
                    <a:pt x="150" y="388"/>
                    <a:pt x="90" y="406"/>
                    <a:pt x="30" y="423"/>
                  </a:cubicBezTo>
                  <a:cubicBezTo>
                    <a:pt x="24" y="424"/>
                    <a:pt x="18" y="425"/>
                    <a:pt x="12" y="426"/>
                  </a:cubicBezTo>
                  <a:cubicBezTo>
                    <a:pt x="0" y="412"/>
                    <a:pt x="4" y="397"/>
                    <a:pt x="11" y="384"/>
                  </a:cubicBezTo>
                  <a:cubicBezTo>
                    <a:pt x="18" y="371"/>
                    <a:pt x="21" y="359"/>
                    <a:pt x="12" y="347"/>
                  </a:cubicBezTo>
                  <a:cubicBezTo>
                    <a:pt x="11" y="345"/>
                    <a:pt x="10" y="343"/>
                    <a:pt x="9" y="341"/>
                  </a:cubicBezTo>
                  <a:cubicBezTo>
                    <a:pt x="5" y="333"/>
                    <a:pt x="4" y="325"/>
                    <a:pt x="4" y="317"/>
                  </a:cubicBezTo>
                  <a:cubicBezTo>
                    <a:pt x="4" y="271"/>
                    <a:pt x="4" y="225"/>
                    <a:pt x="4" y="179"/>
                  </a:cubicBezTo>
                  <a:cubicBezTo>
                    <a:pt x="4" y="169"/>
                    <a:pt x="6" y="160"/>
                    <a:pt x="11" y="151"/>
                  </a:cubicBezTo>
                  <a:cubicBezTo>
                    <a:pt x="19" y="138"/>
                    <a:pt x="19" y="126"/>
                    <a:pt x="11" y="113"/>
                  </a:cubicBezTo>
                  <a:cubicBezTo>
                    <a:pt x="2" y="98"/>
                    <a:pt x="3" y="83"/>
                    <a:pt x="7" y="67"/>
                  </a:cubicBezTo>
                  <a:cubicBezTo>
                    <a:pt x="17" y="49"/>
                    <a:pt x="37" y="51"/>
                    <a:pt x="53" y="46"/>
                  </a:cubicBezTo>
                  <a:cubicBezTo>
                    <a:pt x="89" y="35"/>
                    <a:pt x="125" y="24"/>
                    <a:pt x="162" y="15"/>
                  </a:cubicBezTo>
                  <a:cubicBezTo>
                    <a:pt x="171" y="12"/>
                    <a:pt x="180" y="10"/>
                    <a:pt x="189" y="14"/>
                  </a:cubicBezTo>
                  <a:close/>
                </a:path>
              </a:pathLst>
            </a:custGeom>
            <a:solidFill>
              <a:srgbClr val="40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259292AC-405E-D0FA-5F2B-45C7E5964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1867"/>
              <a:ext cx="363" cy="190"/>
            </a:xfrm>
            <a:custGeom>
              <a:avLst/>
              <a:gdLst>
                <a:gd name="T0" fmla="*/ 48 w 357"/>
                <a:gd name="T1" fmla="*/ 57 h 187"/>
                <a:gd name="T2" fmla="*/ 53 w 357"/>
                <a:gd name="T3" fmla="*/ 42 h 187"/>
                <a:gd name="T4" fmla="*/ 65 w 357"/>
                <a:gd name="T5" fmla="*/ 49 h 187"/>
                <a:gd name="T6" fmla="*/ 79 w 357"/>
                <a:gd name="T7" fmla="*/ 66 h 187"/>
                <a:gd name="T8" fmla="*/ 124 w 357"/>
                <a:gd name="T9" fmla="*/ 112 h 187"/>
                <a:gd name="T10" fmla="*/ 87 w 357"/>
                <a:gd name="T11" fmla="*/ 38 h 187"/>
                <a:gd name="T12" fmla="*/ 95 w 357"/>
                <a:gd name="T13" fmla="*/ 17 h 187"/>
                <a:gd name="T14" fmla="*/ 108 w 357"/>
                <a:gd name="T15" fmla="*/ 13 h 187"/>
                <a:gd name="T16" fmla="*/ 147 w 357"/>
                <a:gd name="T17" fmla="*/ 34 h 187"/>
                <a:gd name="T18" fmla="*/ 161 w 357"/>
                <a:gd name="T19" fmla="*/ 67 h 187"/>
                <a:gd name="T20" fmla="*/ 151 w 357"/>
                <a:gd name="T21" fmla="*/ 22 h 187"/>
                <a:gd name="T22" fmla="*/ 151 w 357"/>
                <a:gd name="T23" fmla="*/ 8 h 187"/>
                <a:gd name="T24" fmla="*/ 159 w 357"/>
                <a:gd name="T25" fmla="*/ 0 h 187"/>
                <a:gd name="T26" fmla="*/ 166 w 357"/>
                <a:gd name="T27" fmla="*/ 7 h 187"/>
                <a:gd name="T28" fmla="*/ 179 w 357"/>
                <a:gd name="T29" fmla="*/ 37 h 187"/>
                <a:gd name="T30" fmla="*/ 179 w 357"/>
                <a:gd name="T31" fmla="*/ 14 h 187"/>
                <a:gd name="T32" fmla="*/ 188 w 357"/>
                <a:gd name="T33" fmla="*/ 3 h 187"/>
                <a:gd name="T34" fmla="*/ 195 w 357"/>
                <a:gd name="T35" fmla="*/ 15 h 187"/>
                <a:gd name="T36" fmla="*/ 211 w 357"/>
                <a:gd name="T37" fmla="*/ 132 h 187"/>
                <a:gd name="T38" fmla="*/ 211 w 357"/>
                <a:gd name="T39" fmla="*/ 25 h 187"/>
                <a:gd name="T40" fmla="*/ 212 w 357"/>
                <a:gd name="T41" fmla="*/ 7 h 187"/>
                <a:gd name="T42" fmla="*/ 219 w 357"/>
                <a:gd name="T43" fmla="*/ 0 h 187"/>
                <a:gd name="T44" fmla="*/ 226 w 357"/>
                <a:gd name="T45" fmla="*/ 8 h 187"/>
                <a:gd name="T46" fmla="*/ 228 w 357"/>
                <a:gd name="T47" fmla="*/ 35 h 187"/>
                <a:gd name="T48" fmla="*/ 235 w 357"/>
                <a:gd name="T49" fmla="*/ 15 h 187"/>
                <a:gd name="T50" fmla="*/ 247 w 357"/>
                <a:gd name="T51" fmla="*/ 0 h 187"/>
                <a:gd name="T52" fmla="*/ 255 w 357"/>
                <a:gd name="T53" fmla="*/ 15 h 187"/>
                <a:gd name="T54" fmla="*/ 255 w 357"/>
                <a:gd name="T55" fmla="*/ 26 h 187"/>
                <a:gd name="T56" fmla="*/ 277 w 357"/>
                <a:gd name="T57" fmla="*/ 7 h 187"/>
                <a:gd name="T58" fmla="*/ 279 w 357"/>
                <a:gd name="T59" fmla="*/ 25 h 187"/>
                <a:gd name="T60" fmla="*/ 264 w 357"/>
                <a:gd name="T61" fmla="*/ 114 h 187"/>
                <a:gd name="T62" fmla="*/ 265 w 357"/>
                <a:gd name="T63" fmla="*/ 115 h 187"/>
                <a:gd name="T64" fmla="*/ 287 w 357"/>
                <a:gd name="T65" fmla="*/ 74 h 187"/>
                <a:gd name="T66" fmla="*/ 307 w 357"/>
                <a:gd name="T67" fmla="*/ 35 h 187"/>
                <a:gd name="T68" fmla="*/ 320 w 357"/>
                <a:gd name="T69" fmla="*/ 27 h 187"/>
                <a:gd name="T70" fmla="*/ 321 w 357"/>
                <a:gd name="T71" fmla="*/ 42 h 187"/>
                <a:gd name="T72" fmla="*/ 314 w 357"/>
                <a:gd name="T73" fmla="*/ 68 h 187"/>
                <a:gd name="T74" fmla="*/ 336 w 357"/>
                <a:gd name="T75" fmla="*/ 47 h 187"/>
                <a:gd name="T76" fmla="*/ 357 w 357"/>
                <a:gd name="T77" fmla="*/ 55 h 187"/>
                <a:gd name="T78" fmla="*/ 327 w 357"/>
                <a:gd name="T79" fmla="*/ 92 h 187"/>
                <a:gd name="T80" fmla="*/ 286 w 357"/>
                <a:gd name="T81" fmla="*/ 157 h 187"/>
                <a:gd name="T82" fmla="*/ 246 w 357"/>
                <a:gd name="T83" fmla="*/ 183 h 187"/>
                <a:gd name="T84" fmla="*/ 75 w 357"/>
                <a:gd name="T85" fmla="*/ 143 h 187"/>
                <a:gd name="T86" fmla="*/ 15 w 357"/>
                <a:gd name="T87" fmla="*/ 107 h 187"/>
                <a:gd name="T88" fmla="*/ 0 w 357"/>
                <a:gd name="T89" fmla="*/ 94 h 187"/>
                <a:gd name="T90" fmla="*/ 19 w 357"/>
                <a:gd name="T91" fmla="*/ 84 h 187"/>
                <a:gd name="T92" fmla="*/ 46 w 357"/>
                <a:gd name="T93" fmla="*/ 94 h 187"/>
                <a:gd name="T94" fmla="*/ 95 w 357"/>
                <a:gd name="T95" fmla="*/ 121 h 187"/>
                <a:gd name="T96" fmla="*/ 48 w 357"/>
                <a:gd name="T9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7" h="187">
                  <a:moveTo>
                    <a:pt x="48" y="57"/>
                  </a:moveTo>
                  <a:cubicBezTo>
                    <a:pt x="48" y="52"/>
                    <a:pt x="45" y="45"/>
                    <a:pt x="53" y="42"/>
                  </a:cubicBezTo>
                  <a:cubicBezTo>
                    <a:pt x="59" y="40"/>
                    <a:pt x="62" y="45"/>
                    <a:pt x="65" y="49"/>
                  </a:cubicBezTo>
                  <a:cubicBezTo>
                    <a:pt x="70" y="55"/>
                    <a:pt x="74" y="60"/>
                    <a:pt x="79" y="66"/>
                  </a:cubicBezTo>
                  <a:cubicBezTo>
                    <a:pt x="101" y="77"/>
                    <a:pt x="111" y="98"/>
                    <a:pt x="124" y="112"/>
                  </a:cubicBezTo>
                  <a:cubicBezTo>
                    <a:pt x="116" y="88"/>
                    <a:pt x="92" y="68"/>
                    <a:pt x="87" y="38"/>
                  </a:cubicBezTo>
                  <a:cubicBezTo>
                    <a:pt x="81" y="27"/>
                    <a:pt x="82" y="20"/>
                    <a:pt x="95" y="17"/>
                  </a:cubicBezTo>
                  <a:cubicBezTo>
                    <a:pt x="99" y="16"/>
                    <a:pt x="104" y="14"/>
                    <a:pt x="108" y="13"/>
                  </a:cubicBezTo>
                  <a:cubicBezTo>
                    <a:pt x="131" y="5"/>
                    <a:pt x="135" y="7"/>
                    <a:pt x="147" y="34"/>
                  </a:cubicBezTo>
                  <a:cubicBezTo>
                    <a:pt x="159" y="42"/>
                    <a:pt x="156" y="56"/>
                    <a:pt x="161" y="67"/>
                  </a:cubicBezTo>
                  <a:cubicBezTo>
                    <a:pt x="156" y="52"/>
                    <a:pt x="153" y="37"/>
                    <a:pt x="151" y="22"/>
                  </a:cubicBezTo>
                  <a:cubicBezTo>
                    <a:pt x="151" y="17"/>
                    <a:pt x="151" y="12"/>
                    <a:pt x="151" y="8"/>
                  </a:cubicBezTo>
                  <a:cubicBezTo>
                    <a:pt x="152" y="3"/>
                    <a:pt x="154" y="0"/>
                    <a:pt x="159" y="0"/>
                  </a:cubicBezTo>
                  <a:cubicBezTo>
                    <a:pt x="163" y="0"/>
                    <a:pt x="165" y="3"/>
                    <a:pt x="166" y="7"/>
                  </a:cubicBezTo>
                  <a:cubicBezTo>
                    <a:pt x="169" y="17"/>
                    <a:pt x="172" y="27"/>
                    <a:pt x="179" y="37"/>
                  </a:cubicBezTo>
                  <a:cubicBezTo>
                    <a:pt x="179" y="29"/>
                    <a:pt x="179" y="21"/>
                    <a:pt x="179" y="14"/>
                  </a:cubicBezTo>
                  <a:cubicBezTo>
                    <a:pt x="179" y="8"/>
                    <a:pt x="181" y="2"/>
                    <a:pt x="188" y="3"/>
                  </a:cubicBezTo>
                  <a:cubicBezTo>
                    <a:pt x="196" y="3"/>
                    <a:pt x="195" y="10"/>
                    <a:pt x="195" y="15"/>
                  </a:cubicBezTo>
                  <a:cubicBezTo>
                    <a:pt x="195" y="54"/>
                    <a:pt x="200" y="94"/>
                    <a:pt x="211" y="132"/>
                  </a:cubicBezTo>
                  <a:cubicBezTo>
                    <a:pt x="211" y="97"/>
                    <a:pt x="211" y="61"/>
                    <a:pt x="211" y="25"/>
                  </a:cubicBezTo>
                  <a:cubicBezTo>
                    <a:pt x="211" y="19"/>
                    <a:pt x="211" y="13"/>
                    <a:pt x="212" y="7"/>
                  </a:cubicBezTo>
                  <a:cubicBezTo>
                    <a:pt x="212" y="3"/>
                    <a:pt x="214" y="0"/>
                    <a:pt x="219" y="0"/>
                  </a:cubicBezTo>
                  <a:cubicBezTo>
                    <a:pt x="224" y="0"/>
                    <a:pt x="226" y="4"/>
                    <a:pt x="226" y="8"/>
                  </a:cubicBezTo>
                  <a:cubicBezTo>
                    <a:pt x="227" y="16"/>
                    <a:pt x="227" y="25"/>
                    <a:pt x="228" y="35"/>
                  </a:cubicBezTo>
                  <a:cubicBezTo>
                    <a:pt x="237" y="29"/>
                    <a:pt x="233" y="21"/>
                    <a:pt x="235" y="15"/>
                  </a:cubicBezTo>
                  <a:cubicBezTo>
                    <a:pt x="238" y="9"/>
                    <a:pt x="238" y="0"/>
                    <a:pt x="247" y="0"/>
                  </a:cubicBezTo>
                  <a:cubicBezTo>
                    <a:pt x="256" y="0"/>
                    <a:pt x="254" y="9"/>
                    <a:pt x="255" y="15"/>
                  </a:cubicBezTo>
                  <a:cubicBezTo>
                    <a:pt x="255" y="19"/>
                    <a:pt x="255" y="22"/>
                    <a:pt x="255" y="26"/>
                  </a:cubicBezTo>
                  <a:cubicBezTo>
                    <a:pt x="266" y="22"/>
                    <a:pt x="261" y="1"/>
                    <a:pt x="277" y="7"/>
                  </a:cubicBezTo>
                  <a:cubicBezTo>
                    <a:pt x="286" y="11"/>
                    <a:pt x="279" y="19"/>
                    <a:pt x="279" y="25"/>
                  </a:cubicBezTo>
                  <a:cubicBezTo>
                    <a:pt x="276" y="55"/>
                    <a:pt x="266" y="84"/>
                    <a:pt x="264" y="114"/>
                  </a:cubicBezTo>
                  <a:cubicBezTo>
                    <a:pt x="265" y="117"/>
                    <a:pt x="268" y="114"/>
                    <a:pt x="265" y="115"/>
                  </a:cubicBezTo>
                  <a:cubicBezTo>
                    <a:pt x="265" y="97"/>
                    <a:pt x="271" y="83"/>
                    <a:pt x="287" y="74"/>
                  </a:cubicBezTo>
                  <a:cubicBezTo>
                    <a:pt x="293" y="61"/>
                    <a:pt x="300" y="48"/>
                    <a:pt x="307" y="35"/>
                  </a:cubicBezTo>
                  <a:cubicBezTo>
                    <a:pt x="309" y="29"/>
                    <a:pt x="313" y="24"/>
                    <a:pt x="320" y="27"/>
                  </a:cubicBezTo>
                  <a:cubicBezTo>
                    <a:pt x="329" y="31"/>
                    <a:pt x="324" y="37"/>
                    <a:pt x="321" y="42"/>
                  </a:cubicBezTo>
                  <a:cubicBezTo>
                    <a:pt x="318" y="50"/>
                    <a:pt x="315" y="58"/>
                    <a:pt x="314" y="68"/>
                  </a:cubicBezTo>
                  <a:cubicBezTo>
                    <a:pt x="321" y="61"/>
                    <a:pt x="328" y="53"/>
                    <a:pt x="336" y="47"/>
                  </a:cubicBezTo>
                  <a:cubicBezTo>
                    <a:pt x="346" y="39"/>
                    <a:pt x="356" y="36"/>
                    <a:pt x="357" y="55"/>
                  </a:cubicBezTo>
                  <a:cubicBezTo>
                    <a:pt x="351" y="70"/>
                    <a:pt x="336" y="78"/>
                    <a:pt x="327" y="92"/>
                  </a:cubicBezTo>
                  <a:cubicBezTo>
                    <a:pt x="313" y="113"/>
                    <a:pt x="297" y="134"/>
                    <a:pt x="286" y="157"/>
                  </a:cubicBezTo>
                  <a:cubicBezTo>
                    <a:pt x="278" y="174"/>
                    <a:pt x="264" y="182"/>
                    <a:pt x="246" y="183"/>
                  </a:cubicBezTo>
                  <a:cubicBezTo>
                    <a:pt x="185" y="187"/>
                    <a:pt x="128" y="172"/>
                    <a:pt x="75" y="143"/>
                  </a:cubicBezTo>
                  <a:cubicBezTo>
                    <a:pt x="54" y="131"/>
                    <a:pt x="36" y="117"/>
                    <a:pt x="15" y="107"/>
                  </a:cubicBezTo>
                  <a:cubicBezTo>
                    <a:pt x="9" y="104"/>
                    <a:pt x="4" y="100"/>
                    <a:pt x="0" y="94"/>
                  </a:cubicBezTo>
                  <a:cubicBezTo>
                    <a:pt x="0" y="79"/>
                    <a:pt x="9" y="80"/>
                    <a:pt x="19" y="84"/>
                  </a:cubicBezTo>
                  <a:cubicBezTo>
                    <a:pt x="28" y="87"/>
                    <a:pt x="36" y="94"/>
                    <a:pt x="46" y="94"/>
                  </a:cubicBezTo>
                  <a:cubicBezTo>
                    <a:pt x="66" y="98"/>
                    <a:pt x="80" y="114"/>
                    <a:pt x="95" y="121"/>
                  </a:cubicBezTo>
                  <a:cubicBezTo>
                    <a:pt x="79" y="102"/>
                    <a:pt x="60" y="83"/>
                    <a:pt x="48" y="5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C85C1D22-1A40-545F-8538-8ABE05B6B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1923"/>
              <a:ext cx="451" cy="151"/>
            </a:xfrm>
            <a:custGeom>
              <a:avLst/>
              <a:gdLst>
                <a:gd name="T0" fmla="*/ 4 w 444"/>
                <a:gd name="T1" fmla="*/ 39 h 148"/>
                <a:gd name="T2" fmla="*/ 82 w 444"/>
                <a:gd name="T3" fmla="*/ 82 h 148"/>
                <a:gd name="T4" fmla="*/ 250 w 444"/>
                <a:gd name="T5" fmla="*/ 122 h 148"/>
                <a:gd name="T6" fmla="*/ 284 w 444"/>
                <a:gd name="T7" fmla="*/ 99 h 148"/>
                <a:gd name="T8" fmla="*/ 333 w 444"/>
                <a:gd name="T9" fmla="*/ 24 h 148"/>
                <a:gd name="T10" fmla="*/ 361 w 444"/>
                <a:gd name="T11" fmla="*/ 0 h 148"/>
                <a:gd name="T12" fmla="*/ 363 w 444"/>
                <a:gd name="T13" fmla="*/ 54 h 148"/>
                <a:gd name="T14" fmla="*/ 361 w 444"/>
                <a:gd name="T15" fmla="*/ 63 h 148"/>
                <a:gd name="T16" fmla="*/ 306 w 444"/>
                <a:gd name="T17" fmla="*/ 103 h 148"/>
                <a:gd name="T18" fmla="*/ 342 w 444"/>
                <a:gd name="T19" fmla="*/ 86 h 148"/>
                <a:gd name="T20" fmla="*/ 411 w 444"/>
                <a:gd name="T21" fmla="*/ 39 h 148"/>
                <a:gd name="T22" fmla="*/ 438 w 444"/>
                <a:gd name="T23" fmla="*/ 35 h 148"/>
                <a:gd name="T24" fmla="*/ 444 w 444"/>
                <a:gd name="T25" fmla="*/ 79 h 148"/>
                <a:gd name="T26" fmla="*/ 287 w 444"/>
                <a:gd name="T27" fmla="*/ 123 h 148"/>
                <a:gd name="T28" fmla="*/ 267 w 444"/>
                <a:gd name="T29" fmla="*/ 131 h 148"/>
                <a:gd name="T30" fmla="*/ 179 w 444"/>
                <a:gd name="T31" fmla="*/ 130 h 148"/>
                <a:gd name="T32" fmla="*/ 12 w 444"/>
                <a:gd name="T33" fmla="*/ 82 h 148"/>
                <a:gd name="T34" fmla="*/ 3 w 444"/>
                <a:gd name="T35" fmla="*/ 78 h 148"/>
                <a:gd name="T36" fmla="*/ 2 w 444"/>
                <a:gd name="T37" fmla="*/ 66 h 148"/>
                <a:gd name="T38" fmla="*/ 4 w 444"/>
                <a:gd name="T39" fmla="*/ 3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148">
                  <a:moveTo>
                    <a:pt x="4" y="39"/>
                  </a:moveTo>
                  <a:cubicBezTo>
                    <a:pt x="33" y="48"/>
                    <a:pt x="57" y="67"/>
                    <a:pt x="82" y="82"/>
                  </a:cubicBezTo>
                  <a:cubicBezTo>
                    <a:pt x="134" y="114"/>
                    <a:pt x="190" y="126"/>
                    <a:pt x="250" y="122"/>
                  </a:cubicBezTo>
                  <a:cubicBezTo>
                    <a:pt x="266" y="121"/>
                    <a:pt x="277" y="115"/>
                    <a:pt x="284" y="99"/>
                  </a:cubicBezTo>
                  <a:cubicBezTo>
                    <a:pt x="297" y="72"/>
                    <a:pt x="315" y="48"/>
                    <a:pt x="333" y="24"/>
                  </a:cubicBezTo>
                  <a:cubicBezTo>
                    <a:pt x="340" y="14"/>
                    <a:pt x="349" y="4"/>
                    <a:pt x="361" y="0"/>
                  </a:cubicBezTo>
                  <a:cubicBezTo>
                    <a:pt x="362" y="18"/>
                    <a:pt x="362" y="36"/>
                    <a:pt x="363" y="54"/>
                  </a:cubicBezTo>
                  <a:cubicBezTo>
                    <a:pt x="365" y="58"/>
                    <a:pt x="363" y="61"/>
                    <a:pt x="361" y="63"/>
                  </a:cubicBezTo>
                  <a:cubicBezTo>
                    <a:pt x="343" y="80"/>
                    <a:pt x="324" y="94"/>
                    <a:pt x="306" y="103"/>
                  </a:cubicBezTo>
                  <a:cubicBezTo>
                    <a:pt x="316" y="101"/>
                    <a:pt x="330" y="95"/>
                    <a:pt x="342" y="86"/>
                  </a:cubicBezTo>
                  <a:cubicBezTo>
                    <a:pt x="364" y="69"/>
                    <a:pt x="387" y="53"/>
                    <a:pt x="411" y="39"/>
                  </a:cubicBezTo>
                  <a:cubicBezTo>
                    <a:pt x="419" y="34"/>
                    <a:pt x="427" y="26"/>
                    <a:pt x="438" y="35"/>
                  </a:cubicBezTo>
                  <a:cubicBezTo>
                    <a:pt x="439" y="49"/>
                    <a:pt x="438" y="65"/>
                    <a:pt x="444" y="79"/>
                  </a:cubicBezTo>
                  <a:cubicBezTo>
                    <a:pt x="392" y="93"/>
                    <a:pt x="339" y="108"/>
                    <a:pt x="287" y="123"/>
                  </a:cubicBezTo>
                  <a:cubicBezTo>
                    <a:pt x="280" y="125"/>
                    <a:pt x="274" y="128"/>
                    <a:pt x="267" y="131"/>
                  </a:cubicBezTo>
                  <a:cubicBezTo>
                    <a:pt x="238" y="148"/>
                    <a:pt x="208" y="146"/>
                    <a:pt x="179" y="130"/>
                  </a:cubicBezTo>
                  <a:cubicBezTo>
                    <a:pt x="124" y="112"/>
                    <a:pt x="68" y="98"/>
                    <a:pt x="12" y="82"/>
                  </a:cubicBezTo>
                  <a:cubicBezTo>
                    <a:pt x="8" y="81"/>
                    <a:pt x="6" y="80"/>
                    <a:pt x="3" y="78"/>
                  </a:cubicBezTo>
                  <a:cubicBezTo>
                    <a:pt x="0" y="74"/>
                    <a:pt x="0" y="70"/>
                    <a:pt x="2" y="66"/>
                  </a:cubicBezTo>
                  <a:cubicBezTo>
                    <a:pt x="3" y="57"/>
                    <a:pt x="4" y="48"/>
                    <a:pt x="4" y="39"/>
                  </a:cubicBezTo>
                  <a:close/>
                </a:path>
              </a:pathLst>
            </a:custGeom>
            <a:solidFill>
              <a:srgbClr val="F6C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9">
              <a:extLst>
                <a:ext uri="{FF2B5EF4-FFF2-40B4-BE49-F238E27FC236}">
                  <a16:creationId xmlns:a16="http://schemas.microsoft.com/office/drawing/2014/main" id="{ADB0BA8F-03AD-B16E-3364-85B41E4FF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2340"/>
              <a:ext cx="122" cy="93"/>
            </a:xfrm>
            <a:custGeom>
              <a:avLst/>
              <a:gdLst>
                <a:gd name="T0" fmla="*/ 13 w 119"/>
                <a:gd name="T1" fmla="*/ 81 h 91"/>
                <a:gd name="T2" fmla="*/ 7 w 119"/>
                <a:gd name="T3" fmla="*/ 28 h 91"/>
                <a:gd name="T4" fmla="*/ 13 w 119"/>
                <a:gd name="T5" fmla="*/ 0 h 91"/>
                <a:gd name="T6" fmla="*/ 15 w 119"/>
                <a:gd name="T7" fmla="*/ 2 h 91"/>
                <a:gd name="T8" fmla="*/ 44 w 119"/>
                <a:gd name="T9" fmla="*/ 26 h 91"/>
                <a:gd name="T10" fmla="*/ 72 w 119"/>
                <a:gd name="T11" fmla="*/ 26 h 91"/>
                <a:gd name="T12" fmla="*/ 102 w 119"/>
                <a:gd name="T13" fmla="*/ 3 h 91"/>
                <a:gd name="T14" fmla="*/ 107 w 119"/>
                <a:gd name="T15" fmla="*/ 0 h 91"/>
                <a:gd name="T16" fmla="*/ 110 w 119"/>
                <a:gd name="T17" fmla="*/ 33 h 91"/>
                <a:gd name="T18" fmla="*/ 102 w 119"/>
                <a:gd name="T19" fmla="*/ 81 h 91"/>
                <a:gd name="T20" fmla="*/ 13 w 119"/>
                <a:gd name="T21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91">
                  <a:moveTo>
                    <a:pt x="13" y="81"/>
                  </a:moveTo>
                  <a:cubicBezTo>
                    <a:pt x="13" y="63"/>
                    <a:pt x="16" y="45"/>
                    <a:pt x="7" y="28"/>
                  </a:cubicBezTo>
                  <a:cubicBezTo>
                    <a:pt x="3" y="20"/>
                    <a:pt x="0" y="7"/>
                    <a:pt x="13" y="0"/>
                  </a:cubicBezTo>
                  <a:cubicBezTo>
                    <a:pt x="14" y="0"/>
                    <a:pt x="14" y="1"/>
                    <a:pt x="15" y="2"/>
                  </a:cubicBezTo>
                  <a:cubicBezTo>
                    <a:pt x="20" y="25"/>
                    <a:pt x="20" y="25"/>
                    <a:pt x="44" y="26"/>
                  </a:cubicBezTo>
                  <a:cubicBezTo>
                    <a:pt x="54" y="26"/>
                    <a:pt x="63" y="25"/>
                    <a:pt x="72" y="26"/>
                  </a:cubicBezTo>
                  <a:cubicBezTo>
                    <a:pt x="90" y="28"/>
                    <a:pt x="100" y="21"/>
                    <a:pt x="102" y="3"/>
                  </a:cubicBezTo>
                  <a:cubicBezTo>
                    <a:pt x="103" y="2"/>
                    <a:pt x="105" y="0"/>
                    <a:pt x="107" y="0"/>
                  </a:cubicBezTo>
                  <a:cubicBezTo>
                    <a:pt x="119" y="10"/>
                    <a:pt x="116" y="24"/>
                    <a:pt x="110" y="33"/>
                  </a:cubicBezTo>
                  <a:cubicBezTo>
                    <a:pt x="101" y="49"/>
                    <a:pt x="102" y="64"/>
                    <a:pt x="102" y="81"/>
                  </a:cubicBezTo>
                  <a:cubicBezTo>
                    <a:pt x="73" y="91"/>
                    <a:pt x="43" y="90"/>
                    <a:pt x="13" y="81"/>
                  </a:cubicBezTo>
                  <a:close/>
                </a:path>
              </a:pathLst>
            </a:custGeom>
            <a:solidFill>
              <a:srgbClr val="51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0">
              <a:extLst>
                <a:ext uri="{FF2B5EF4-FFF2-40B4-BE49-F238E27FC236}">
                  <a16:creationId xmlns:a16="http://schemas.microsoft.com/office/drawing/2014/main" id="{CA83E329-8D9F-C919-61FC-9FCB38BC5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1938"/>
              <a:ext cx="148" cy="97"/>
            </a:xfrm>
            <a:custGeom>
              <a:avLst/>
              <a:gdLst>
                <a:gd name="T0" fmla="*/ 143 w 146"/>
                <a:gd name="T1" fmla="*/ 20 h 95"/>
                <a:gd name="T2" fmla="*/ 63 w 146"/>
                <a:gd name="T3" fmla="*/ 67 h 95"/>
                <a:gd name="T4" fmla="*/ 0 w 146"/>
                <a:gd name="T5" fmla="*/ 94 h 95"/>
                <a:gd name="T6" fmla="*/ 68 w 146"/>
                <a:gd name="T7" fmla="*/ 39 h 95"/>
                <a:gd name="T8" fmla="*/ 125 w 146"/>
                <a:gd name="T9" fmla="*/ 7 h 95"/>
                <a:gd name="T10" fmla="*/ 143 w 146"/>
                <a:gd name="T11" fmla="*/ 2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95">
                  <a:moveTo>
                    <a:pt x="143" y="20"/>
                  </a:moveTo>
                  <a:cubicBezTo>
                    <a:pt x="111" y="26"/>
                    <a:pt x="88" y="50"/>
                    <a:pt x="63" y="67"/>
                  </a:cubicBezTo>
                  <a:cubicBezTo>
                    <a:pt x="44" y="79"/>
                    <a:pt x="27" y="95"/>
                    <a:pt x="0" y="94"/>
                  </a:cubicBezTo>
                  <a:cubicBezTo>
                    <a:pt x="21" y="71"/>
                    <a:pt x="48" y="60"/>
                    <a:pt x="68" y="39"/>
                  </a:cubicBezTo>
                  <a:cubicBezTo>
                    <a:pt x="87" y="28"/>
                    <a:pt x="106" y="17"/>
                    <a:pt x="125" y="7"/>
                  </a:cubicBezTo>
                  <a:cubicBezTo>
                    <a:pt x="138" y="0"/>
                    <a:pt x="146" y="3"/>
                    <a:pt x="143" y="20"/>
                  </a:cubicBezTo>
                  <a:close/>
                </a:path>
              </a:pathLst>
            </a:custGeom>
            <a:solidFill>
              <a:srgbClr val="FD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1">
              <a:extLst>
                <a:ext uri="{FF2B5EF4-FFF2-40B4-BE49-F238E27FC236}">
                  <a16:creationId xmlns:a16="http://schemas.microsoft.com/office/drawing/2014/main" id="{BF688F7F-D345-9BB3-3CC4-957992558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1925"/>
              <a:ext cx="67" cy="79"/>
            </a:xfrm>
            <a:custGeom>
              <a:avLst/>
              <a:gdLst>
                <a:gd name="T0" fmla="*/ 2 w 66"/>
                <a:gd name="T1" fmla="*/ 0 h 78"/>
                <a:gd name="T2" fmla="*/ 66 w 66"/>
                <a:gd name="T3" fmla="*/ 78 h 78"/>
                <a:gd name="T4" fmla="*/ 0 w 66"/>
                <a:gd name="T5" fmla="*/ 37 h 78"/>
                <a:gd name="T6" fmla="*/ 2 w 66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78">
                  <a:moveTo>
                    <a:pt x="2" y="0"/>
                  </a:moveTo>
                  <a:cubicBezTo>
                    <a:pt x="26" y="23"/>
                    <a:pt x="44" y="52"/>
                    <a:pt x="66" y="78"/>
                  </a:cubicBezTo>
                  <a:cubicBezTo>
                    <a:pt x="43" y="65"/>
                    <a:pt x="19" y="56"/>
                    <a:pt x="0" y="37"/>
                  </a:cubicBezTo>
                  <a:cubicBezTo>
                    <a:pt x="1" y="25"/>
                    <a:pt x="1" y="12"/>
                    <a:pt x="2" y="0"/>
                  </a:cubicBezTo>
                  <a:close/>
                </a:path>
              </a:pathLst>
            </a:custGeom>
            <a:solidFill>
              <a:srgbClr val="F8C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2">
              <a:extLst>
                <a:ext uri="{FF2B5EF4-FFF2-40B4-BE49-F238E27FC236}">
                  <a16:creationId xmlns:a16="http://schemas.microsoft.com/office/drawing/2014/main" id="{B8AEC6A0-900C-8052-9E20-599368C27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" y="1906"/>
              <a:ext cx="59" cy="93"/>
            </a:xfrm>
            <a:custGeom>
              <a:avLst/>
              <a:gdLst>
                <a:gd name="T0" fmla="*/ 8 w 58"/>
                <a:gd name="T1" fmla="*/ 0 h 92"/>
                <a:gd name="T2" fmla="*/ 58 w 58"/>
                <a:gd name="T3" fmla="*/ 92 h 92"/>
                <a:gd name="T4" fmla="*/ 0 w 58"/>
                <a:gd name="T5" fmla="*/ 28 h 92"/>
                <a:gd name="T6" fmla="*/ 8 w 58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92">
                  <a:moveTo>
                    <a:pt x="8" y="0"/>
                  </a:moveTo>
                  <a:cubicBezTo>
                    <a:pt x="28" y="28"/>
                    <a:pt x="45" y="59"/>
                    <a:pt x="58" y="92"/>
                  </a:cubicBezTo>
                  <a:cubicBezTo>
                    <a:pt x="37" y="72"/>
                    <a:pt x="17" y="51"/>
                    <a:pt x="0" y="28"/>
                  </a:cubicBezTo>
                  <a:cubicBezTo>
                    <a:pt x="8" y="20"/>
                    <a:pt x="0" y="8"/>
                    <a:pt x="8" y="0"/>
                  </a:cubicBezTo>
                  <a:close/>
                </a:path>
              </a:pathLst>
            </a:custGeom>
            <a:solidFill>
              <a:srgbClr val="F8C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3">
              <a:extLst>
                <a:ext uri="{FF2B5EF4-FFF2-40B4-BE49-F238E27FC236}">
                  <a16:creationId xmlns:a16="http://schemas.microsoft.com/office/drawing/2014/main" id="{2C9644D5-253E-B86C-5443-EF6CF2ACD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" y="1892"/>
              <a:ext cx="30" cy="99"/>
            </a:xfrm>
            <a:custGeom>
              <a:avLst/>
              <a:gdLst>
                <a:gd name="T0" fmla="*/ 27 w 29"/>
                <a:gd name="T1" fmla="*/ 49 h 97"/>
                <a:gd name="T2" fmla="*/ 3 w 29"/>
                <a:gd name="T3" fmla="*/ 97 h 97"/>
                <a:gd name="T4" fmla="*/ 19 w 29"/>
                <a:gd name="T5" fmla="*/ 0 h 97"/>
                <a:gd name="T6" fmla="*/ 27 w 29"/>
                <a:gd name="T7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97">
                  <a:moveTo>
                    <a:pt x="27" y="49"/>
                  </a:moveTo>
                  <a:cubicBezTo>
                    <a:pt x="19" y="65"/>
                    <a:pt x="11" y="81"/>
                    <a:pt x="3" y="97"/>
                  </a:cubicBezTo>
                  <a:cubicBezTo>
                    <a:pt x="0" y="63"/>
                    <a:pt x="3" y="30"/>
                    <a:pt x="19" y="0"/>
                  </a:cubicBezTo>
                  <a:cubicBezTo>
                    <a:pt x="29" y="15"/>
                    <a:pt x="17" y="34"/>
                    <a:pt x="27" y="49"/>
                  </a:cubicBezTo>
                  <a:close/>
                </a:path>
              </a:pathLst>
            </a:custGeom>
            <a:solidFill>
              <a:srgbClr val="F0D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4">
              <a:extLst>
                <a:ext uri="{FF2B5EF4-FFF2-40B4-BE49-F238E27FC236}">
                  <a16:creationId xmlns:a16="http://schemas.microsoft.com/office/drawing/2014/main" id="{52443165-F419-9F0B-6D78-1DB8FDC64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1889"/>
              <a:ext cx="21" cy="63"/>
            </a:xfrm>
            <a:custGeom>
              <a:avLst/>
              <a:gdLst>
                <a:gd name="T0" fmla="*/ 4 w 20"/>
                <a:gd name="T1" fmla="*/ 0 h 61"/>
                <a:gd name="T2" fmla="*/ 20 w 20"/>
                <a:gd name="T3" fmla="*/ 59 h 61"/>
                <a:gd name="T4" fmla="*/ 15 w 20"/>
                <a:gd name="T5" fmla="*/ 61 h 61"/>
                <a:gd name="T6" fmla="*/ 0 w 20"/>
                <a:gd name="T7" fmla="*/ 12 h 61"/>
                <a:gd name="T8" fmla="*/ 4 w 2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1">
                  <a:moveTo>
                    <a:pt x="4" y="0"/>
                  </a:moveTo>
                  <a:cubicBezTo>
                    <a:pt x="14" y="19"/>
                    <a:pt x="17" y="39"/>
                    <a:pt x="20" y="59"/>
                  </a:cubicBezTo>
                  <a:cubicBezTo>
                    <a:pt x="18" y="60"/>
                    <a:pt x="17" y="60"/>
                    <a:pt x="15" y="61"/>
                  </a:cubicBezTo>
                  <a:cubicBezTo>
                    <a:pt x="10" y="44"/>
                    <a:pt x="5" y="28"/>
                    <a:pt x="0" y="12"/>
                  </a:cubicBezTo>
                  <a:cubicBezTo>
                    <a:pt x="4" y="9"/>
                    <a:pt x="4" y="4"/>
                    <a:pt x="4" y="0"/>
                  </a:cubicBezTo>
                  <a:close/>
                </a:path>
              </a:pathLst>
            </a:custGeom>
            <a:solidFill>
              <a:srgbClr val="F2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5">
              <a:extLst>
                <a:ext uri="{FF2B5EF4-FFF2-40B4-BE49-F238E27FC236}">
                  <a16:creationId xmlns:a16="http://schemas.microsoft.com/office/drawing/2014/main" id="{394C4BD8-A4FD-A0AA-7493-8943649DB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982"/>
              <a:ext cx="34" cy="20"/>
            </a:xfrm>
            <a:custGeom>
              <a:avLst/>
              <a:gdLst>
                <a:gd name="T0" fmla="*/ 32 w 33"/>
                <a:gd name="T1" fmla="*/ 8 h 20"/>
                <a:gd name="T2" fmla="*/ 33 w 33"/>
                <a:gd name="T3" fmla="*/ 20 h 20"/>
                <a:gd name="T4" fmla="*/ 0 w 33"/>
                <a:gd name="T5" fmla="*/ 12 h 20"/>
                <a:gd name="T6" fmla="*/ 32 w 33"/>
                <a:gd name="T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0">
                  <a:moveTo>
                    <a:pt x="32" y="8"/>
                  </a:moveTo>
                  <a:cubicBezTo>
                    <a:pt x="32" y="12"/>
                    <a:pt x="33" y="16"/>
                    <a:pt x="33" y="20"/>
                  </a:cubicBezTo>
                  <a:cubicBezTo>
                    <a:pt x="21" y="20"/>
                    <a:pt x="10" y="17"/>
                    <a:pt x="0" y="12"/>
                  </a:cubicBezTo>
                  <a:cubicBezTo>
                    <a:pt x="9" y="0"/>
                    <a:pt x="22" y="13"/>
                    <a:pt x="32" y="8"/>
                  </a:cubicBezTo>
                  <a:close/>
                </a:path>
              </a:pathLst>
            </a:custGeom>
            <a:solidFill>
              <a:srgbClr val="CCC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6">
              <a:extLst>
                <a:ext uri="{FF2B5EF4-FFF2-40B4-BE49-F238E27FC236}">
                  <a16:creationId xmlns:a16="http://schemas.microsoft.com/office/drawing/2014/main" id="{B399022C-2A6D-73A9-CF41-35F32ACDB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2101"/>
              <a:ext cx="115" cy="244"/>
            </a:xfrm>
            <a:custGeom>
              <a:avLst/>
              <a:gdLst>
                <a:gd name="T0" fmla="*/ 6 w 113"/>
                <a:gd name="T1" fmla="*/ 183 h 239"/>
                <a:gd name="T2" fmla="*/ 7 w 113"/>
                <a:gd name="T3" fmla="*/ 57 h 239"/>
                <a:gd name="T4" fmla="*/ 0 w 113"/>
                <a:gd name="T5" fmla="*/ 33 h 239"/>
                <a:gd name="T6" fmla="*/ 69 w 113"/>
                <a:gd name="T7" fmla="*/ 29 h 239"/>
                <a:gd name="T8" fmla="*/ 96 w 113"/>
                <a:gd name="T9" fmla="*/ 5 h 239"/>
                <a:gd name="T10" fmla="*/ 99 w 113"/>
                <a:gd name="T11" fmla="*/ 0 h 239"/>
                <a:gd name="T12" fmla="*/ 102 w 113"/>
                <a:gd name="T13" fmla="*/ 39 h 239"/>
                <a:gd name="T14" fmla="*/ 95 w 113"/>
                <a:gd name="T15" fmla="*/ 71 h 239"/>
                <a:gd name="T16" fmla="*/ 95 w 113"/>
                <a:gd name="T17" fmla="*/ 206 h 239"/>
                <a:gd name="T18" fmla="*/ 98 w 113"/>
                <a:gd name="T19" fmla="*/ 232 h 239"/>
                <a:gd name="T20" fmla="*/ 62 w 113"/>
                <a:gd name="T21" fmla="*/ 229 h 239"/>
                <a:gd name="T22" fmla="*/ 22 w 113"/>
                <a:gd name="T23" fmla="*/ 234 h 239"/>
                <a:gd name="T24" fmla="*/ 7 w 113"/>
                <a:gd name="T25" fmla="*/ 231 h 239"/>
                <a:gd name="T26" fmla="*/ 6 w 113"/>
                <a:gd name="T27" fmla="*/ 192 h 239"/>
                <a:gd name="T28" fmla="*/ 6 w 113"/>
                <a:gd name="T29" fmla="*/ 18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239">
                  <a:moveTo>
                    <a:pt x="6" y="183"/>
                  </a:moveTo>
                  <a:cubicBezTo>
                    <a:pt x="6" y="141"/>
                    <a:pt x="6" y="99"/>
                    <a:pt x="7" y="57"/>
                  </a:cubicBezTo>
                  <a:cubicBezTo>
                    <a:pt x="7" y="48"/>
                    <a:pt x="3" y="41"/>
                    <a:pt x="0" y="33"/>
                  </a:cubicBezTo>
                  <a:cubicBezTo>
                    <a:pt x="23" y="29"/>
                    <a:pt x="46" y="30"/>
                    <a:pt x="69" y="29"/>
                  </a:cubicBezTo>
                  <a:cubicBezTo>
                    <a:pt x="94" y="28"/>
                    <a:pt x="94" y="28"/>
                    <a:pt x="96" y="5"/>
                  </a:cubicBezTo>
                  <a:cubicBezTo>
                    <a:pt x="96" y="3"/>
                    <a:pt x="97" y="1"/>
                    <a:pt x="99" y="0"/>
                  </a:cubicBezTo>
                  <a:cubicBezTo>
                    <a:pt x="113" y="12"/>
                    <a:pt x="109" y="27"/>
                    <a:pt x="102" y="39"/>
                  </a:cubicBezTo>
                  <a:cubicBezTo>
                    <a:pt x="96" y="50"/>
                    <a:pt x="95" y="60"/>
                    <a:pt x="95" y="71"/>
                  </a:cubicBezTo>
                  <a:cubicBezTo>
                    <a:pt x="95" y="116"/>
                    <a:pt x="95" y="161"/>
                    <a:pt x="95" y="206"/>
                  </a:cubicBezTo>
                  <a:cubicBezTo>
                    <a:pt x="95" y="215"/>
                    <a:pt x="94" y="224"/>
                    <a:pt x="98" y="232"/>
                  </a:cubicBezTo>
                  <a:cubicBezTo>
                    <a:pt x="86" y="239"/>
                    <a:pt x="75" y="227"/>
                    <a:pt x="62" y="229"/>
                  </a:cubicBezTo>
                  <a:cubicBezTo>
                    <a:pt x="49" y="231"/>
                    <a:pt x="35" y="228"/>
                    <a:pt x="22" y="234"/>
                  </a:cubicBezTo>
                  <a:cubicBezTo>
                    <a:pt x="16" y="237"/>
                    <a:pt x="11" y="235"/>
                    <a:pt x="7" y="231"/>
                  </a:cubicBezTo>
                  <a:cubicBezTo>
                    <a:pt x="7" y="218"/>
                    <a:pt x="7" y="205"/>
                    <a:pt x="6" y="192"/>
                  </a:cubicBezTo>
                  <a:cubicBezTo>
                    <a:pt x="4" y="189"/>
                    <a:pt x="4" y="186"/>
                    <a:pt x="6" y="183"/>
                  </a:cubicBezTo>
                  <a:close/>
                </a:path>
              </a:pathLst>
            </a:custGeom>
            <a:solidFill>
              <a:srgbClr val="4AB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7">
              <a:extLst>
                <a:ext uri="{FF2B5EF4-FFF2-40B4-BE49-F238E27FC236}">
                  <a16:creationId xmlns:a16="http://schemas.microsoft.com/office/drawing/2014/main" id="{9541DCE9-6496-B51E-3100-EC9CACF52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" y="2055"/>
              <a:ext cx="93" cy="62"/>
            </a:xfrm>
            <a:custGeom>
              <a:avLst/>
              <a:gdLst>
                <a:gd name="T0" fmla="*/ 92 w 92"/>
                <a:gd name="T1" fmla="*/ 45 h 61"/>
                <a:gd name="T2" fmla="*/ 91 w 92"/>
                <a:gd name="T3" fmla="*/ 49 h 61"/>
                <a:gd name="T4" fmla="*/ 0 w 92"/>
                <a:gd name="T5" fmla="*/ 47 h 61"/>
                <a:gd name="T6" fmla="*/ 0 w 92"/>
                <a:gd name="T7" fmla="*/ 0 h 61"/>
                <a:gd name="T8" fmla="*/ 88 w 92"/>
                <a:gd name="T9" fmla="*/ 1 h 61"/>
                <a:gd name="T10" fmla="*/ 92 w 92"/>
                <a:gd name="T1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1">
                  <a:moveTo>
                    <a:pt x="92" y="45"/>
                  </a:moveTo>
                  <a:cubicBezTo>
                    <a:pt x="92" y="46"/>
                    <a:pt x="92" y="48"/>
                    <a:pt x="91" y="49"/>
                  </a:cubicBezTo>
                  <a:cubicBezTo>
                    <a:pt x="71" y="61"/>
                    <a:pt x="16" y="60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29" y="4"/>
                    <a:pt x="59" y="5"/>
                    <a:pt x="88" y="1"/>
                  </a:cubicBezTo>
                  <a:cubicBezTo>
                    <a:pt x="89" y="16"/>
                    <a:pt x="84" y="31"/>
                    <a:pt x="92" y="45"/>
                  </a:cubicBezTo>
                  <a:close/>
                </a:path>
              </a:pathLst>
            </a:custGeom>
            <a:solidFill>
              <a:srgbClr val="4BB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8">
              <a:extLst>
                <a:ext uri="{FF2B5EF4-FFF2-40B4-BE49-F238E27FC236}">
                  <a16:creationId xmlns:a16="http://schemas.microsoft.com/office/drawing/2014/main" id="{727F3F61-2980-BCEC-67B9-042FBB8E4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" y="2083"/>
              <a:ext cx="129" cy="59"/>
            </a:xfrm>
            <a:custGeom>
              <a:avLst/>
              <a:gdLst>
                <a:gd name="T0" fmla="*/ 127 w 127"/>
                <a:gd name="T1" fmla="*/ 14 h 58"/>
                <a:gd name="T2" fmla="*/ 114 w 127"/>
                <a:gd name="T3" fmla="*/ 29 h 58"/>
                <a:gd name="T4" fmla="*/ 24 w 127"/>
                <a:gd name="T5" fmla="*/ 55 h 58"/>
                <a:gd name="T6" fmla="*/ 4 w 127"/>
                <a:gd name="T7" fmla="*/ 47 h 58"/>
                <a:gd name="T8" fmla="*/ 16 w 127"/>
                <a:gd name="T9" fmla="*/ 28 h 58"/>
                <a:gd name="T10" fmla="*/ 106 w 127"/>
                <a:gd name="T11" fmla="*/ 2 h 58"/>
                <a:gd name="T12" fmla="*/ 127 w 127"/>
                <a:gd name="T1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58">
                  <a:moveTo>
                    <a:pt x="127" y="14"/>
                  </a:moveTo>
                  <a:cubicBezTo>
                    <a:pt x="127" y="23"/>
                    <a:pt x="122" y="27"/>
                    <a:pt x="114" y="29"/>
                  </a:cubicBezTo>
                  <a:cubicBezTo>
                    <a:pt x="84" y="38"/>
                    <a:pt x="54" y="46"/>
                    <a:pt x="24" y="55"/>
                  </a:cubicBezTo>
                  <a:cubicBezTo>
                    <a:pt x="15" y="58"/>
                    <a:pt x="8" y="56"/>
                    <a:pt x="4" y="47"/>
                  </a:cubicBezTo>
                  <a:cubicBezTo>
                    <a:pt x="0" y="36"/>
                    <a:pt x="8" y="30"/>
                    <a:pt x="16" y="28"/>
                  </a:cubicBezTo>
                  <a:cubicBezTo>
                    <a:pt x="46" y="19"/>
                    <a:pt x="76" y="10"/>
                    <a:pt x="106" y="2"/>
                  </a:cubicBezTo>
                  <a:cubicBezTo>
                    <a:pt x="116" y="0"/>
                    <a:pt x="125" y="1"/>
                    <a:pt x="127" y="14"/>
                  </a:cubicBezTo>
                  <a:close/>
                </a:path>
              </a:pathLst>
            </a:custGeom>
            <a:solidFill>
              <a:srgbClr val="F5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9">
              <a:extLst>
                <a:ext uri="{FF2B5EF4-FFF2-40B4-BE49-F238E27FC236}">
                  <a16:creationId xmlns:a16="http://schemas.microsoft.com/office/drawing/2014/main" id="{711C81FD-1A1C-2FB5-34E3-7A1608F21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" y="2056"/>
              <a:ext cx="9" cy="271"/>
            </a:xfrm>
            <a:custGeom>
              <a:avLst/>
              <a:gdLst>
                <a:gd name="T0" fmla="*/ 0 w 9"/>
                <a:gd name="T1" fmla="*/ 0 h 266"/>
                <a:gd name="T2" fmla="*/ 7 w 9"/>
                <a:gd name="T3" fmla="*/ 266 h 266"/>
                <a:gd name="T4" fmla="*/ 0 w 9"/>
                <a:gd name="T5" fmla="*/ 266 h 266"/>
                <a:gd name="T6" fmla="*/ 0 w 9"/>
                <a:gd name="T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66">
                  <a:moveTo>
                    <a:pt x="0" y="0"/>
                  </a:moveTo>
                  <a:cubicBezTo>
                    <a:pt x="9" y="89"/>
                    <a:pt x="6" y="178"/>
                    <a:pt x="7" y="266"/>
                  </a:cubicBezTo>
                  <a:cubicBezTo>
                    <a:pt x="5" y="266"/>
                    <a:pt x="3" y="266"/>
                    <a:pt x="0" y="266"/>
                  </a:cubicBezTo>
                  <a:cubicBezTo>
                    <a:pt x="0" y="178"/>
                    <a:pt x="0" y="89"/>
                    <a:pt x="0" y="0"/>
                  </a:cubicBezTo>
                  <a:close/>
                </a:path>
              </a:pathLst>
            </a:custGeom>
            <a:solidFill>
              <a:srgbClr val="4BC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E0DC7258-22F9-3986-F420-EDD44B58F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2142"/>
              <a:ext cx="73" cy="31"/>
            </a:xfrm>
            <a:custGeom>
              <a:avLst/>
              <a:gdLst>
                <a:gd name="T0" fmla="*/ 14 w 72"/>
                <a:gd name="T1" fmla="*/ 31 h 31"/>
                <a:gd name="T2" fmla="*/ 1 w 72"/>
                <a:gd name="T3" fmla="*/ 25 h 31"/>
                <a:gd name="T4" fmla="*/ 9 w 72"/>
                <a:gd name="T5" fmla="*/ 16 h 31"/>
                <a:gd name="T6" fmla="*/ 59 w 72"/>
                <a:gd name="T7" fmla="*/ 2 h 31"/>
                <a:gd name="T8" fmla="*/ 70 w 72"/>
                <a:gd name="T9" fmla="*/ 6 h 31"/>
                <a:gd name="T10" fmla="*/ 63 w 72"/>
                <a:gd name="T11" fmla="*/ 17 h 31"/>
                <a:gd name="T12" fmla="*/ 14 w 7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31">
                  <a:moveTo>
                    <a:pt x="14" y="31"/>
                  </a:moveTo>
                  <a:cubicBezTo>
                    <a:pt x="7" y="31"/>
                    <a:pt x="2" y="30"/>
                    <a:pt x="1" y="25"/>
                  </a:cubicBezTo>
                  <a:cubicBezTo>
                    <a:pt x="0" y="19"/>
                    <a:pt x="5" y="17"/>
                    <a:pt x="9" y="16"/>
                  </a:cubicBezTo>
                  <a:cubicBezTo>
                    <a:pt x="26" y="11"/>
                    <a:pt x="42" y="6"/>
                    <a:pt x="59" y="2"/>
                  </a:cubicBezTo>
                  <a:cubicBezTo>
                    <a:pt x="64" y="0"/>
                    <a:pt x="69" y="1"/>
                    <a:pt x="70" y="6"/>
                  </a:cubicBezTo>
                  <a:cubicBezTo>
                    <a:pt x="72" y="12"/>
                    <a:pt x="68" y="15"/>
                    <a:pt x="63" y="17"/>
                  </a:cubicBezTo>
                  <a:cubicBezTo>
                    <a:pt x="46" y="22"/>
                    <a:pt x="29" y="27"/>
                    <a:pt x="14" y="31"/>
                  </a:cubicBezTo>
                  <a:close/>
                </a:path>
              </a:pathLst>
            </a:custGeom>
            <a:solidFill>
              <a:srgbClr val="E2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1">
              <a:extLst>
                <a:ext uri="{FF2B5EF4-FFF2-40B4-BE49-F238E27FC236}">
                  <a16:creationId xmlns:a16="http://schemas.microsoft.com/office/drawing/2014/main" id="{76FAF59A-B07E-B662-740B-0BFE3AB8E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2089"/>
              <a:ext cx="2" cy="272"/>
            </a:xfrm>
            <a:custGeom>
              <a:avLst/>
              <a:gdLst>
                <a:gd name="T0" fmla="*/ 0 w 2"/>
                <a:gd name="T1" fmla="*/ 267 h 267"/>
                <a:gd name="T2" fmla="*/ 0 w 2"/>
                <a:gd name="T3" fmla="*/ 0 h 267"/>
                <a:gd name="T4" fmla="*/ 2 w 2"/>
                <a:gd name="T5" fmla="*/ 0 h 267"/>
                <a:gd name="T6" fmla="*/ 2 w 2"/>
                <a:gd name="T7" fmla="*/ 267 h 267"/>
                <a:gd name="T8" fmla="*/ 0 w 2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67">
                  <a:moveTo>
                    <a:pt x="0" y="267"/>
                  </a:moveTo>
                  <a:cubicBezTo>
                    <a:pt x="0" y="178"/>
                    <a:pt x="0" y="89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89"/>
                    <a:pt x="2" y="178"/>
                    <a:pt x="2" y="267"/>
                  </a:cubicBezTo>
                  <a:cubicBezTo>
                    <a:pt x="1" y="267"/>
                    <a:pt x="0" y="267"/>
                    <a:pt x="0" y="267"/>
                  </a:cubicBezTo>
                  <a:close/>
                </a:path>
              </a:pathLst>
            </a:custGeom>
            <a:solidFill>
              <a:srgbClr val="6C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2">
              <a:extLst>
                <a:ext uri="{FF2B5EF4-FFF2-40B4-BE49-F238E27FC236}">
                  <a16:creationId xmlns:a16="http://schemas.microsoft.com/office/drawing/2014/main" id="{A1D96468-0337-AFCB-4561-61EB8480C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2327"/>
              <a:ext cx="95" cy="27"/>
            </a:xfrm>
            <a:custGeom>
              <a:avLst/>
              <a:gdLst>
                <a:gd name="T0" fmla="*/ 1 w 94"/>
                <a:gd name="T1" fmla="*/ 9 h 26"/>
                <a:gd name="T2" fmla="*/ 41 w 94"/>
                <a:gd name="T3" fmla="*/ 1 h 26"/>
                <a:gd name="T4" fmla="*/ 92 w 94"/>
                <a:gd name="T5" fmla="*/ 10 h 26"/>
                <a:gd name="T6" fmla="*/ 94 w 94"/>
                <a:gd name="T7" fmla="*/ 13 h 26"/>
                <a:gd name="T8" fmla="*/ 92 w 94"/>
                <a:gd name="T9" fmla="*/ 14 h 26"/>
                <a:gd name="T10" fmla="*/ 1 w 94"/>
                <a:gd name="T11" fmla="*/ 14 h 26"/>
                <a:gd name="T12" fmla="*/ 0 w 94"/>
                <a:gd name="T13" fmla="*/ 13 h 26"/>
                <a:gd name="T14" fmla="*/ 1 w 94"/>
                <a:gd name="T1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26">
                  <a:moveTo>
                    <a:pt x="1" y="9"/>
                  </a:moveTo>
                  <a:cubicBezTo>
                    <a:pt x="15" y="10"/>
                    <a:pt x="26" y="0"/>
                    <a:pt x="41" y="1"/>
                  </a:cubicBezTo>
                  <a:cubicBezTo>
                    <a:pt x="59" y="2"/>
                    <a:pt x="76" y="2"/>
                    <a:pt x="92" y="10"/>
                  </a:cubicBezTo>
                  <a:cubicBezTo>
                    <a:pt x="93" y="11"/>
                    <a:pt x="93" y="12"/>
                    <a:pt x="94" y="13"/>
                  </a:cubicBezTo>
                  <a:cubicBezTo>
                    <a:pt x="93" y="13"/>
                    <a:pt x="92" y="14"/>
                    <a:pt x="92" y="14"/>
                  </a:cubicBezTo>
                  <a:cubicBezTo>
                    <a:pt x="61" y="25"/>
                    <a:pt x="31" y="26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12"/>
                    <a:pt x="0" y="10"/>
                    <a:pt x="1" y="9"/>
                  </a:cubicBezTo>
                  <a:close/>
                </a:path>
              </a:pathLst>
            </a:custGeom>
            <a:solidFill>
              <a:srgbClr val="51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3">
              <a:extLst>
                <a:ext uri="{FF2B5EF4-FFF2-40B4-BE49-F238E27FC236}">
                  <a16:creationId xmlns:a16="http://schemas.microsoft.com/office/drawing/2014/main" id="{D4AD9582-3AEB-2686-F7E6-3E76BC629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" y="2103"/>
              <a:ext cx="111" cy="43"/>
            </a:xfrm>
            <a:custGeom>
              <a:avLst/>
              <a:gdLst>
                <a:gd name="T0" fmla="*/ 11 w 110"/>
                <a:gd name="T1" fmla="*/ 0 h 42"/>
                <a:gd name="T2" fmla="*/ 102 w 110"/>
                <a:gd name="T3" fmla="*/ 2 h 42"/>
                <a:gd name="T4" fmla="*/ 78 w 110"/>
                <a:gd name="T5" fmla="*/ 35 h 42"/>
                <a:gd name="T6" fmla="*/ 4 w 110"/>
                <a:gd name="T7" fmla="*/ 31 h 42"/>
                <a:gd name="T8" fmla="*/ 11 w 11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2">
                  <a:moveTo>
                    <a:pt x="11" y="0"/>
                  </a:moveTo>
                  <a:cubicBezTo>
                    <a:pt x="41" y="1"/>
                    <a:pt x="72" y="2"/>
                    <a:pt x="102" y="2"/>
                  </a:cubicBezTo>
                  <a:cubicBezTo>
                    <a:pt x="110" y="31"/>
                    <a:pt x="107" y="36"/>
                    <a:pt x="78" y="35"/>
                  </a:cubicBezTo>
                  <a:cubicBezTo>
                    <a:pt x="53" y="34"/>
                    <a:pt x="28" y="42"/>
                    <a:pt x="4" y="31"/>
                  </a:cubicBezTo>
                  <a:cubicBezTo>
                    <a:pt x="5" y="20"/>
                    <a:pt x="0" y="8"/>
                    <a:pt x="11" y="0"/>
                  </a:cubicBezTo>
                  <a:close/>
                </a:path>
              </a:pathLst>
            </a:custGeom>
            <a:solidFill>
              <a:srgbClr val="E0A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4">
              <a:extLst>
                <a:ext uri="{FF2B5EF4-FFF2-40B4-BE49-F238E27FC236}">
                  <a16:creationId xmlns:a16="http://schemas.microsoft.com/office/drawing/2014/main" id="{EEC38FE8-4F86-5407-261F-66CC24E2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2068"/>
              <a:ext cx="126" cy="55"/>
            </a:xfrm>
            <a:custGeom>
              <a:avLst/>
              <a:gdLst>
                <a:gd name="T0" fmla="*/ 8 w 124"/>
                <a:gd name="T1" fmla="*/ 16 h 54"/>
                <a:gd name="T2" fmla="*/ 12 w 124"/>
                <a:gd name="T3" fmla="*/ 4 h 54"/>
                <a:gd name="T4" fmla="*/ 117 w 124"/>
                <a:gd name="T5" fmla="*/ 36 h 54"/>
                <a:gd name="T6" fmla="*/ 122 w 124"/>
                <a:gd name="T7" fmla="*/ 49 h 54"/>
                <a:gd name="T8" fmla="*/ 107 w 124"/>
                <a:gd name="T9" fmla="*/ 52 h 54"/>
                <a:gd name="T10" fmla="*/ 15 w 124"/>
                <a:gd name="T11" fmla="*/ 23 h 54"/>
                <a:gd name="T12" fmla="*/ 8 w 124"/>
                <a:gd name="T13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54">
                  <a:moveTo>
                    <a:pt x="8" y="16"/>
                  </a:moveTo>
                  <a:cubicBezTo>
                    <a:pt x="1" y="9"/>
                    <a:pt x="0" y="0"/>
                    <a:pt x="12" y="4"/>
                  </a:cubicBezTo>
                  <a:cubicBezTo>
                    <a:pt x="48" y="13"/>
                    <a:pt x="82" y="25"/>
                    <a:pt x="117" y="36"/>
                  </a:cubicBezTo>
                  <a:cubicBezTo>
                    <a:pt x="124" y="38"/>
                    <a:pt x="124" y="43"/>
                    <a:pt x="122" y="49"/>
                  </a:cubicBezTo>
                  <a:cubicBezTo>
                    <a:pt x="118" y="53"/>
                    <a:pt x="113" y="54"/>
                    <a:pt x="107" y="52"/>
                  </a:cubicBezTo>
                  <a:cubicBezTo>
                    <a:pt x="76" y="43"/>
                    <a:pt x="45" y="34"/>
                    <a:pt x="15" y="23"/>
                  </a:cubicBezTo>
                  <a:cubicBezTo>
                    <a:pt x="12" y="21"/>
                    <a:pt x="9" y="19"/>
                    <a:pt x="8" y="16"/>
                  </a:cubicBezTo>
                  <a:close/>
                </a:path>
              </a:pathLst>
            </a:custGeom>
            <a:solidFill>
              <a:srgbClr val="DAC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55">
              <a:extLst>
                <a:ext uri="{FF2B5EF4-FFF2-40B4-BE49-F238E27FC236}">
                  <a16:creationId xmlns:a16="http://schemas.microsoft.com/office/drawing/2014/main" id="{A8BEE95B-C96A-06C4-302C-5093FE9B3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090"/>
              <a:ext cx="124" cy="59"/>
            </a:xfrm>
            <a:custGeom>
              <a:avLst/>
              <a:gdLst>
                <a:gd name="T0" fmla="*/ 121 w 122"/>
                <a:gd name="T1" fmla="*/ 39 h 58"/>
                <a:gd name="T2" fmla="*/ 122 w 122"/>
                <a:gd name="T3" fmla="*/ 51 h 58"/>
                <a:gd name="T4" fmla="*/ 100 w 122"/>
                <a:gd name="T5" fmla="*/ 53 h 58"/>
                <a:gd name="T6" fmla="*/ 14 w 122"/>
                <a:gd name="T7" fmla="*/ 26 h 58"/>
                <a:gd name="T8" fmla="*/ 6 w 122"/>
                <a:gd name="T9" fmla="*/ 18 h 58"/>
                <a:gd name="T10" fmla="*/ 3 w 122"/>
                <a:gd name="T11" fmla="*/ 5 h 58"/>
                <a:gd name="T12" fmla="*/ 16 w 122"/>
                <a:gd name="T13" fmla="*/ 2 h 58"/>
                <a:gd name="T14" fmla="*/ 114 w 122"/>
                <a:gd name="T15" fmla="*/ 33 h 58"/>
                <a:gd name="T16" fmla="*/ 121 w 122"/>
                <a:gd name="T17" fmla="*/ 3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58">
                  <a:moveTo>
                    <a:pt x="121" y="39"/>
                  </a:moveTo>
                  <a:cubicBezTo>
                    <a:pt x="121" y="43"/>
                    <a:pt x="122" y="47"/>
                    <a:pt x="122" y="51"/>
                  </a:cubicBezTo>
                  <a:cubicBezTo>
                    <a:pt x="115" y="58"/>
                    <a:pt x="107" y="55"/>
                    <a:pt x="100" y="53"/>
                  </a:cubicBezTo>
                  <a:cubicBezTo>
                    <a:pt x="71" y="46"/>
                    <a:pt x="43" y="35"/>
                    <a:pt x="14" y="26"/>
                  </a:cubicBezTo>
                  <a:cubicBezTo>
                    <a:pt x="10" y="25"/>
                    <a:pt x="7" y="22"/>
                    <a:pt x="6" y="18"/>
                  </a:cubicBezTo>
                  <a:cubicBezTo>
                    <a:pt x="3" y="15"/>
                    <a:pt x="0" y="11"/>
                    <a:pt x="3" y="5"/>
                  </a:cubicBezTo>
                  <a:cubicBezTo>
                    <a:pt x="6" y="0"/>
                    <a:pt x="11" y="0"/>
                    <a:pt x="16" y="2"/>
                  </a:cubicBezTo>
                  <a:cubicBezTo>
                    <a:pt x="49" y="12"/>
                    <a:pt x="82" y="21"/>
                    <a:pt x="114" y="33"/>
                  </a:cubicBezTo>
                  <a:cubicBezTo>
                    <a:pt x="117" y="34"/>
                    <a:pt x="119" y="37"/>
                    <a:pt x="121" y="39"/>
                  </a:cubicBezTo>
                  <a:close/>
                </a:path>
              </a:pathLst>
            </a:custGeom>
            <a:solidFill>
              <a:srgbClr val="DBC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56">
              <a:extLst>
                <a:ext uri="{FF2B5EF4-FFF2-40B4-BE49-F238E27FC236}">
                  <a16:creationId xmlns:a16="http://schemas.microsoft.com/office/drawing/2014/main" id="{194E2929-A7A2-E8AC-385F-89B6D7C9A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333"/>
              <a:ext cx="74" cy="40"/>
            </a:xfrm>
            <a:custGeom>
              <a:avLst/>
              <a:gdLst>
                <a:gd name="T0" fmla="*/ 73 w 73"/>
                <a:gd name="T1" fmla="*/ 28 h 39"/>
                <a:gd name="T2" fmla="*/ 36 w 73"/>
                <a:gd name="T3" fmla="*/ 29 h 39"/>
                <a:gd name="T4" fmla="*/ 7 w 73"/>
                <a:gd name="T5" fmla="*/ 17 h 39"/>
                <a:gd name="T6" fmla="*/ 2 w 73"/>
                <a:gd name="T7" fmla="*/ 8 h 39"/>
                <a:gd name="T8" fmla="*/ 11 w 73"/>
                <a:gd name="T9" fmla="*/ 2 h 39"/>
                <a:gd name="T10" fmla="*/ 73 w 73"/>
                <a:gd name="T1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9">
                  <a:moveTo>
                    <a:pt x="73" y="28"/>
                  </a:moveTo>
                  <a:cubicBezTo>
                    <a:pt x="61" y="39"/>
                    <a:pt x="48" y="29"/>
                    <a:pt x="36" y="29"/>
                  </a:cubicBezTo>
                  <a:cubicBezTo>
                    <a:pt x="26" y="25"/>
                    <a:pt x="17" y="21"/>
                    <a:pt x="7" y="17"/>
                  </a:cubicBezTo>
                  <a:cubicBezTo>
                    <a:pt x="3" y="16"/>
                    <a:pt x="0" y="13"/>
                    <a:pt x="2" y="8"/>
                  </a:cubicBezTo>
                  <a:cubicBezTo>
                    <a:pt x="3" y="4"/>
                    <a:pt x="7" y="0"/>
                    <a:pt x="11" y="2"/>
                  </a:cubicBezTo>
                  <a:cubicBezTo>
                    <a:pt x="31" y="10"/>
                    <a:pt x="56" y="9"/>
                    <a:pt x="73" y="28"/>
                  </a:cubicBezTo>
                  <a:close/>
                </a:path>
              </a:pathLst>
            </a:custGeom>
            <a:solidFill>
              <a:srgbClr val="D4B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57">
              <a:extLst>
                <a:ext uri="{FF2B5EF4-FFF2-40B4-BE49-F238E27FC236}">
                  <a16:creationId xmlns:a16="http://schemas.microsoft.com/office/drawing/2014/main" id="{96B7293F-BFB1-8D0B-9A36-71BC87D10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2128"/>
              <a:ext cx="91" cy="42"/>
            </a:xfrm>
            <a:custGeom>
              <a:avLst/>
              <a:gdLst>
                <a:gd name="T0" fmla="*/ 7 w 89"/>
                <a:gd name="T1" fmla="*/ 17 h 42"/>
                <a:gd name="T2" fmla="*/ 20 w 89"/>
                <a:gd name="T3" fmla="*/ 7 h 42"/>
                <a:gd name="T4" fmla="*/ 86 w 89"/>
                <a:gd name="T5" fmla="*/ 27 h 42"/>
                <a:gd name="T6" fmla="*/ 75 w 89"/>
                <a:gd name="T7" fmla="*/ 38 h 42"/>
                <a:gd name="T8" fmla="*/ 7 w 89"/>
                <a:gd name="T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2">
                  <a:moveTo>
                    <a:pt x="7" y="17"/>
                  </a:moveTo>
                  <a:cubicBezTo>
                    <a:pt x="0" y="0"/>
                    <a:pt x="12" y="5"/>
                    <a:pt x="20" y="7"/>
                  </a:cubicBezTo>
                  <a:cubicBezTo>
                    <a:pt x="42" y="13"/>
                    <a:pt x="64" y="20"/>
                    <a:pt x="86" y="27"/>
                  </a:cubicBezTo>
                  <a:cubicBezTo>
                    <a:pt x="89" y="37"/>
                    <a:pt x="87" y="42"/>
                    <a:pt x="75" y="38"/>
                  </a:cubicBezTo>
                  <a:cubicBezTo>
                    <a:pt x="52" y="31"/>
                    <a:pt x="30" y="24"/>
                    <a:pt x="7" y="17"/>
                  </a:cubicBezTo>
                  <a:close/>
                </a:path>
              </a:pathLst>
            </a:custGeom>
            <a:solidFill>
              <a:srgbClr val="D8C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58">
              <a:extLst>
                <a:ext uri="{FF2B5EF4-FFF2-40B4-BE49-F238E27FC236}">
                  <a16:creationId xmlns:a16="http://schemas.microsoft.com/office/drawing/2014/main" id="{B7D1A229-72C2-B1EA-1075-069244C3C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2151"/>
              <a:ext cx="65" cy="31"/>
            </a:xfrm>
            <a:custGeom>
              <a:avLst/>
              <a:gdLst>
                <a:gd name="T0" fmla="*/ 14 w 64"/>
                <a:gd name="T1" fmla="*/ 2 h 30"/>
                <a:gd name="T2" fmla="*/ 57 w 64"/>
                <a:gd name="T3" fmla="*/ 17 h 30"/>
                <a:gd name="T4" fmla="*/ 62 w 64"/>
                <a:gd name="T5" fmla="*/ 26 h 30"/>
                <a:gd name="T6" fmla="*/ 53 w 64"/>
                <a:gd name="T7" fmla="*/ 29 h 30"/>
                <a:gd name="T8" fmla="*/ 8 w 64"/>
                <a:gd name="T9" fmla="*/ 15 h 30"/>
                <a:gd name="T10" fmla="*/ 1 w 64"/>
                <a:gd name="T11" fmla="*/ 7 h 30"/>
                <a:gd name="T12" fmla="*/ 14 w 64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0">
                  <a:moveTo>
                    <a:pt x="14" y="2"/>
                  </a:moveTo>
                  <a:cubicBezTo>
                    <a:pt x="27" y="7"/>
                    <a:pt x="42" y="12"/>
                    <a:pt x="57" y="17"/>
                  </a:cubicBezTo>
                  <a:cubicBezTo>
                    <a:pt x="61" y="18"/>
                    <a:pt x="64" y="21"/>
                    <a:pt x="62" y="26"/>
                  </a:cubicBezTo>
                  <a:cubicBezTo>
                    <a:pt x="60" y="29"/>
                    <a:pt x="57" y="30"/>
                    <a:pt x="53" y="29"/>
                  </a:cubicBezTo>
                  <a:cubicBezTo>
                    <a:pt x="38" y="24"/>
                    <a:pt x="23" y="19"/>
                    <a:pt x="8" y="15"/>
                  </a:cubicBezTo>
                  <a:cubicBezTo>
                    <a:pt x="4" y="13"/>
                    <a:pt x="0" y="11"/>
                    <a:pt x="1" y="7"/>
                  </a:cubicBezTo>
                  <a:cubicBezTo>
                    <a:pt x="2" y="0"/>
                    <a:pt x="8" y="2"/>
                    <a:pt x="14" y="2"/>
                  </a:cubicBezTo>
                  <a:close/>
                </a:path>
              </a:pathLst>
            </a:custGeom>
            <a:solidFill>
              <a:srgbClr val="D4C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59">
              <a:extLst>
                <a:ext uri="{FF2B5EF4-FFF2-40B4-BE49-F238E27FC236}">
                  <a16:creationId xmlns:a16="http://schemas.microsoft.com/office/drawing/2014/main" id="{9697924B-F11C-39A6-0BCA-E32634BFC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" y="2178"/>
              <a:ext cx="32" cy="17"/>
            </a:xfrm>
            <a:custGeom>
              <a:avLst/>
              <a:gdLst>
                <a:gd name="T0" fmla="*/ 11 w 32"/>
                <a:gd name="T1" fmla="*/ 0 h 17"/>
                <a:gd name="T2" fmla="*/ 30 w 32"/>
                <a:gd name="T3" fmla="*/ 11 h 17"/>
                <a:gd name="T4" fmla="*/ 22 w 32"/>
                <a:gd name="T5" fmla="*/ 16 h 17"/>
                <a:gd name="T6" fmla="*/ 2 w 32"/>
                <a:gd name="T7" fmla="*/ 5 h 17"/>
                <a:gd name="T8" fmla="*/ 11 w 3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11" y="0"/>
                  </a:moveTo>
                  <a:cubicBezTo>
                    <a:pt x="18" y="2"/>
                    <a:pt x="27" y="2"/>
                    <a:pt x="30" y="11"/>
                  </a:cubicBezTo>
                  <a:cubicBezTo>
                    <a:pt x="32" y="16"/>
                    <a:pt x="26" y="17"/>
                    <a:pt x="22" y="16"/>
                  </a:cubicBezTo>
                  <a:cubicBezTo>
                    <a:pt x="14" y="15"/>
                    <a:pt x="4" y="15"/>
                    <a:pt x="2" y="5"/>
                  </a:cubicBezTo>
                  <a:cubicBezTo>
                    <a:pt x="0" y="0"/>
                    <a:pt x="7" y="0"/>
                    <a:pt x="11" y="0"/>
                  </a:cubicBezTo>
                  <a:close/>
                </a:path>
              </a:pathLst>
            </a:custGeom>
            <a:solidFill>
              <a:srgbClr val="D4C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0">
              <a:extLst>
                <a:ext uri="{FF2B5EF4-FFF2-40B4-BE49-F238E27FC236}">
                  <a16:creationId xmlns:a16="http://schemas.microsoft.com/office/drawing/2014/main" id="{59C4D8D2-4483-A96C-5343-C932CE6EE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121"/>
              <a:ext cx="31" cy="23"/>
            </a:xfrm>
            <a:custGeom>
              <a:avLst/>
              <a:gdLst>
                <a:gd name="T0" fmla="*/ 1 w 31"/>
                <a:gd name="T1" fmla="*/ 1 h 23"/>
                <a:gd name="T2" fmla="*/ 5 w 31"/>
                <a:gd name="T3" fmla="*/ 0 h 23"/>
                <a:gd name="T4" fmla="*/ 28 w 31"/>
                <a:gd name="T5" fmla="*/ 8 h 23"/>
                <a:gd name="T6" fmla="*/ 12 w 31"/>
                <a:gd name="T7" fmla="*/ 14 h 23"/>
                <a:gd name="T8" fmla="*/ 5 w 31"/>
                <a:gd name="T9" fmla="*/ 12 h 23"/>
                <a:gd name="T10" fmla="*/ 1 w 31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3">
                  <a:moveTo>
                    <a:pt x="1" y="1"/>
                  </a:moveTo>
                  <a:cubicBezTo>
                    <a:pt x="3" y="1"/>
                    <a:pt x="4" y="0"/>
                    <a:pt x="5" y="0"/>
                  </a:cubicBezTo>
                  <a:cubicBezTo>
                    <a:pt x="14" y="0"/>
                    <a:pt x="27" y="1"/>
                    <a:pt x="28" y="8"/>
                  </a:cubicBezTo>
                  <a:cubicBezTo>
                    <a:pt x="31" y="23"/>
                    <a:pt x="19" y="15"/>
                    <a:pt x="12" y="14"/>
                  </a:cubicBezTo>
                  <a:cubicBezTo>
                    <a:pt x="10" y="14"/>
                    <a:pt x="7" y="13"/>
                    <a:pt x="5" y="12"/>
                  </a:cubicBezTo>
                  <a:cubicBezTo>
                    <a:pt x="2" y="9"/>
                    <a:pt x="0" y="5"/>
                    <a:pt x="1" y="1"/>
                  </a:cubicBezTo>
                  <a:close/>
                </a:path>
              </a:pathLst>
            </a:custGeom>
            <a:solidFill>
              <a:srgbClr val="CDC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1">
              <a:extLst>
                <a:ext uri="{FF2B5EF4-FFF2-40B4-BE49-F238E27FC236}">
                  <a16:creationId xmlns:a16="http://schemas.microsoft.com/office/drawing/2014/main" id="{4C40F2C0-69D8-A92A-5361-07FB28EC2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2341"/>
              <a:ext cx="107" cy="34"/>
            </a:xfrm>
            <a:custGeom>
              <a:avLst/>
              <a:gdLst>
                <a:gd name="T0" fmla="*/ 10 w 106"/>
                <a:gd name="T1" fmla="*/ 0 h 33"/>
                <a:gd name="T2" fmla="*/ 101 w 106"/>
                <a:gd name="T3" fmla="*/ 0 h 33"/>
                <a:gd name="T4" fmla="*/ 75 w 106"/>
                <a:gd name="T5" fmla="*/ 33 h 33"/>
                <a:gd name="T6" fmla="*/ 31 w 106"/>
                <a:gd name="T7" fmla="*/ 33 h 33"/>
                <a:gd name="T8" fmla="*/ 10 w 10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3">
                  <a:moveTo>
                    <a:pt x="10" y="0"/>
                  </a:moveTo>
                  <a:cubicBezTo>
                    <a:pt x="40" y="0"/>
                    <a:pt x="71" y="0"/>
                    <a:pt x="101" y="0"/>
                  </a:cubicBezTo>
                  <a:cubicBezTo>
                    <a:pt x="106" y="30"/>
                    <a:pt x="104" y="33"/>
                    <a:pt x="75" y="33"/>
                  </a:cubicBezTo>
                  <a:cubicBezTo>
                    <a:pt x="60" y="33"/>
                    <a:pt x="46" y="33"/>
                    <a:pt x="31" y="33"/>
                  </a:cubicBezTo>
                  <a:cubicBezTo>
                    <a:pt x="5" y="33"/>
                    <a:pt x="0" y="26"/>
                    <a:pt x="10" y="0"/>
                  </a:cubicBezTo>
                  <a:close/>
                </a:path>
              </a:pathLst>
            </a:custGeom>
            <a:solidFill>
              <a:srgbClr val="EFA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5" name="Group 64">
            <a:extLst>
              <a:ext uri="{FF2B5EF4-FFF2-40B4-BE49-F238E27FC236}">
                <a16:creationId xmlns:a16="http://schemas.microsoft.com/office/drawing/2014/main" id="{A86EFAD7-A5F6-465F-5A6E-B0560D94C3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73942" y="3057526"/>
            <a:ext cx="862013" cy="898525"/>
            <a:chOff x="4645" y="1926"/>
            <a:chExt cx="543" cy="566"/>
          </a:xfrm>
        </p:grpSpPr>
        <p:sp>
          <p:nvSpPr>
            <p:cNvPr id="87" name="Freeform 65">
              <a:extLst>
                <a:ext uri="{FF2B5EF4-FFF2-40B4-BE49-F238E27FC236}">
                  <a16:creationId xmlns:a16="http://schemas.microsoft.com/office/drawing/2014/main" id="{14C1BD28-66BD-D81B-5630-355655DC70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" y="2051"/>
              <a:ext cx="235" cy="431"/>
            </a:xfrm>
            <a:custGeom>
              <a:avLst/>
              <a:gdLst>
                <a:gd name="T0" fmla="*/ 223 w 231"/>
                <a:gd name="T1" fmla="*/ 344 h 423"/>
                <a:gd name="T2" fmla="*/ 225 w 231"/>
                <a:gd name="T3" fmla="*/ 337 h 423"/>
                <a:gd name="T4" fmla="*/ 224 w 231"/>
                <a:gd name="T5" fmla="*/ 301 h 423"/>
                <a:gd name="T6" fmla="*/ 219 w 231"/>
                <a:gd name="T7" fmla="*/ 296 h 423"/>
                <a:gd name="T8" fmla="*/ 219 w 231"/>
                <a:gd name="T9" fmla="*/ 293 h 423"/>
                <a:gd name="T10" fmla="*/ 225 w 231"/>
                <a:gd name="T11" fmla="*/ 285 h 423"/>
                <a:gd name="T12" fmla="*/ 228 w 231"/>
                <a:gd name="T13" fmla="*/ 191 h 423"/>
                <a:gd name="T14" fmla="*/ 220 w 231"/>
                <a:gd name="T15" fmla="*/ 140 h 423"/>
                <a:gd name="T16" fmla="*/ 225 w 231"/>
                <a:gd name="T17" fmla="*/ 108 h 423"/>
                <a:gd name="T18" fmla="*/ 224 w 231"/>
                <a:gd name="T19" fmla="*/ 63 h 423"/>
                <a:gd name="T20" fmla="*/ 209 w 231"/>
                <a:gd name="T21" fmla="*/ 52 h 423"/>
                <a:gd name="T22" fmla="*/ 45 w 231"/>
                <a:gd name="T23" fmla="*/ 6 h 423"/>
                <a:gd name="T24" fmla="*/ 11 w 231"/>
                <a:gd name="T25" fmla="*/ 2 h 423"/>
                <a:gd name="T26" fmla="*/ 4 w 231"/>
                <a:gd name="T27" fmla="*/ 20 h 423"/>
                <a:gd name="T28" fmla="*/ 4 w 231"/>
                <a:gd name="T29" fmla="*/ 158 h 423"/>
                <a:gd name="T30" fmla="*/ 4 w 231"/>
                <a:gd name="T31" fmla="*/ 346 h 423"/>
                <a:gd name="T32" fmla="*/ 14 w 231"/>
                <a:gd name="T33" fmla="*/ 366 h 423"/>
                <a:gd name="T34" fmla="*/ 80 w 231"/>
                <a:gd name="T35" fmla="*/ 382 h 423"/>
                <a:gd name="T36" fmla="*/ 104 w 231"/>
                <a:gd name="T37" fmla="*/ 390 h 423"/>
                <a:gd name="T38" fmla="*/ 104 w 231"/>
                <a:gd name="T39" fmla="*/ 390 h 423"/>
                <a:gd name="T40" fmla="*/ 104 w 231"/>
                <a:gd name="T41" fmla="*/ 390 h 423"/>
                <a:gd name="T42" fmla="*/ 219 w 231"/>
                <a:gd name="T43" fmla="*/ 423 h 423"/>
                <a:gd name="T44" fmla="*/ 223 w 231"/>
                <a:gd name="T45" fmla="*/ 378 h 423"/>
                <a:gd name="T46" fmla="*/ 223 w 231"/>
                <a:gd name="T47" fmla="*/ 344 h 423"/>
                <a:gd name="T48" fmla="*/ 106 w 231"/>
                <a:gd name="T49" fmla="*/ 362 h 423"/>
                <a:gd name="T50" fmla="*/ 81 w 231"/>
                <a:gd name="T51" fmla="*/ 345 h 423"/>
                <a:gd name="T52" fmla="*/ 130 w 231"/>
                <a:gd name="T53" fmla="*/ 362 h 423"/>
                <a:gd name="T54" fmla="*/ 106 w 231"/>
                <a:gd name="T55" fmla="*/ 36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1" h="423">
                  <a:moveTo>
                    <a:pt x="223" y="344"/>
                  </a:moveTo>
                  <a:cubicBezTo>
                    <a:pt x="224" y="342"/>
                    <a:pt x="225" y="340"/>
                    <a:pt x="225" y="337"/>
                  </a:cubicBezTo>
                  <a:cubicBezTo>
                    <a:pt x="227" y="325"/>
                    <a:pt x="228" y="313"/>
                    <a:pt x="224" y="301"/>
                  </a:cubicBezTo>
                  <a:cubicBezTo>
                    <a:pt x="223" y="299"/>
                    <a:pt x="221" y="297"/>
                    <a:pt x="219" y="296"/>
                  </a:cubicBezTo>
                  <a:cubicBezTo>
                    <a:pt x="219" y="295"/>
                    <a:pt x="219" y="294"/>
                    <a:pt x="219" y="293"/>
                  </a:cubicBezTo>
                  <a:cubicBezTo>
                    <a:pt x="222" y="291"/>
                    <a:pt x="224" y="288"/>
                    <a:pt x="225" y="285"/>
                  </a:cubicBezTo>
                  <a:cubicBezTo>
                    <a:pt x="230" y="253"/>
                    <a:pt x="227" y="222"/>
                    <a:pt x="228" y="191"/>
                  </a:cubicBezTo>
                  <a:cubicBezTo>
                    <a:pt x="228" y="174"/>
                    <a:pt x="228" y="156"/>
                    <a:pt x="220" y="140"/>
                  </a:cubicBezTo>
                  <a:cubicBezTo>
                    <a:pt x="218" y="129"/>
                    <a:pt x="221" y="118"/>
                    <a:pt x="225" y="108"/>
                  </a:cubicBezTo>
                  <a:cubicBezTo>
                    <a:pt x="228" y="93"/>
                    <a:pt x="229" y="78"/>
                    <a:pt x="224" y="63"/>
                  </a:cubicBezTo>
                  <a:cubicBezTo>
                    <a:pt x="222" y="56"/>
                    <a:pt x="216" y="54"/>
                    <a:pt x="209" y="52"/>
                  </a:cubicBezTo>
                  <a:cubicBezTo>
                    <a:pt x="154" y="37"/>
                    <a:pt x="101" y="18"/>
                    <a:pt x="45" y="6"/>
                  </a:cubicBezTo>
                  <a:cubicBezTo>
                    <a:pt x="34" y="5"/>
                    <a:pt x="23" y="0"/>
                    <a:pt x="11" y="2"/>
                  </a:cubicBezTo>
                  <a:cubicBezTo>
                    <a:pt x="0" y="5"/>
                    <a:pt x="4" y="14"/>
                    <a:pt x="4" y="20"/>
                  </a:cubicBezTo>
                  <a:cubicBezTo>
                    <a:pt x="4" y="66"/>
                    <a:pt x="4" y="112"/>
                    <a:pt x="4" y="158"/>
                  </a:cubicBezTo>
                  <a:cubicBezTo>
                    <a:pt x="4" y="221"/>
                    <a:pt x="4" y="283"/>
                    <a:pt x="4" y="346"/>
                  </a:cubicBezTo>
                  <a:cubicBezTo>
                    <a:pt x="4" y="354"/>
                    <a:pt x="2" y="364"/>
                    <a:pt x="14" y="366"/>
                  </a:cubicBezTo>
                  <a:cubicBezTo>
                    <a:pt x="36" y="371"/>
                    <a:pt x="57" y="380"/>
                    <a:pt x="80" y="382"/>
                  </a:cubicBezTo>
                  <a:cubicBezTo>
                    <a:pt x="87" y="387"/>
                    <a:pt x="95" y="391"/>
                    <a:pt x="104" y="390"/>
                  </a:cubicBezTo>
                  <a:cubicBezTo>
                    <a:pt x="104" y="390"/>
                    <a:pt x="104" y="390"/>
                    <a:pt x="104" y="390"/>
                  </a:cubicBezTo>
                  <a:cubicBezTo>
                    <a:pt x="104" y="390"/>
                    <a:pt x="104" y="390"/>
                    <a:pt x="104" y="390"/>
                  </a:cubicBezTo>
                  <a:cubicBezTo>
                    <a:pt x="142" y="403"/>
                    <a:pt x="180" y="414"/>
                    <a:pt x="219" y="423"/>
                  </a:cubicBezTo>
                  <a:cubicBezTo>
                    <a:pt x="231" y="409"/>
                    <a:pt x="228" y="393"/>
                    <a:pt x="223" y="378"/>
                  </a:cubicBezTo>
                  <a:cubicBezTo>
                    <a:pt x="219" y="366"/>
                    <a:pt x="217" y="355"/>
                    <a:pt x="223" y="344"/>
                  </a:cubicBezTo>
                  <a:close/>
                  <a:moveTo>
                    <a:pt x="106" y="362"/>
                  </a:moveTo>
                  <a:cubicBezTo>
                    <a:pt x="102" y="353"/>
                    <a:pt x="89" y="354"/>
                    <a:pt x="81" y="345"/>
                  </a:cubicBezTo>
                  <a:cubicBezTo>
                    <a:pt x="99" y="350"/>
                    <a:pt x="116" y="352"/>
                    <a:pt x="130" y="362"/>
                  </a:cubicBezTo>
                  <a:cubicBezTo>
                    <a:pt x="122" y="360"/>
                    <a:pt x="114" y="358"/>
                    <a:pt x="106" y="362"/>
                  </a:cubicBezTo>
                  <a:close/>
                </a:path>
              </a:pathLst>
            </a:custGeom>
            <a:solidFill>
              <a:srgbClr val="3BA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9094F82E-316A-A631-947D-FE3883839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2048"/>
              <a:ext cx="242" cy="434"/>
            </a:xfrm>
            <a:custGeom>
              <a:avLst/>
              <a:gdLst>
                <a:gd name="T0" fmla="*/ 189 w 238"/>
                <a:gd name="T1" fmla="*/ 14 h 426"/>
                <a:gd name="T2" fmla="*/ 228 w 238"/>
                <a:gd name="T3" fmla="*/ 9 h 426"/>
                <a:gd name="T4" fmla="*/ 231 w 238"/>
                <a:gd name="T5" fmla="*/ 51 h 426"/>
                <a:gd name="T6" fmla="*/ 232 w 238"/>
                <a:gd name="T7" fmla="*/ 344 h 426"/>
                <a:gd name="T8" fmla="*/ 210 w 238"/>
                <a:gd name="T9" fmla="*/ 373 h 426"/>
                <a:gd name="T10" fmla="*/ 30 w 238"/>
                <a:gd name="T11" fmla="*/ 423 h 426"/>
                <a:gd name="T12" fmla="*/ 12 w 238"/>
                <a:gd name="T13" fmla="*/ 426 h 426"/>
                <a:gd name="T14" fmla="*/ 11 w 238"/>
                <a:gd name="T15" fmla="*/ 384 h 426"/>
                <a:gd name="T16" fmla="*/ 12 w 238"/>
                <a:gd name="T17" fmla="*/ 347 h 426"/>
                <a:gd name="T18" fmla="*/ 9 w 238"/>
                <a:gd name="T19" fmla="*/ 341 h 426"/>
                <a:gd name="T20" fmla="*/ 4 w 238"/>
                <a:gd name="T21" fmla="*/ 317 h 426"/>
                <a:gd name="T22" fmla="*/ 4 w 238"/>
                <a:gd name="T23" fmla="*/ 179 h 426"/>
                <a:gd name="T24" fmla="*/ 11 w 238"/>
                <a:gd name="T25" fmla="*/ 151 h 426"/>
                <a:gd name="T26" fmla="*/ 11 w 238"/>
                <a:gd name="T27" fmla="*/ 113 h 426"/>
                <a:gd name="T28" fmla="*/ 7 w 238"/>
                <a:gd name="T29" fmla="*/ 67 h 426"/>
                <a:gd name="T30" fmla="*/ 53 w 238"/>
                <a:gd name="T31" fmla="*/ 46 h 426"/>
                <a:gd name="T32" fmla="*/ 162 w 238"/>
                <a:gd name="T33" fmla="*/ 15 h 426"/>
                <a:gd name="T34" fmla="*/ 189 w 238"/>
                <a:gd name="T35" fmla="*/ 1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426">
                  <a:moveTo>
                    <a:pt x="189" y="14"/>
                  </a:moveTo>
                  <a:cubicBezTo>
                    <a:pt x="203" y="14"/>
                    <a:pt x="218" y="0"/>
                    <a:pt x="228" y="9"/>
                  </a:cubicBezTo>
                  <a:cubicBezTo>
                    <a:pt x="238" y="18"/>
                    <a:pt x="231" y="37"/>
                    <a:pt x="231" y="51"/>
                  </a:cubicBezTo>
                  <a:cubicBezTo>
                    <a:pt x="232" y="149"/>
                    <a:pt x="231" y="246"/>
                    <a:pt x="232" y="344"/>
                  </a:cubicBezTo>
                  <a:cubicBezTo>
                    <a:pt x="232" y="362"/>
                    <a:pt x="226" y="368"/>
                    <a:pt x="210" y="373"/>
                  </a:cubicBezTo>
                  <a:cubicBezTo>
                    <a:pt x="150" y="388"/>
                    <a:pt x="90" y="406"/>
                    <a:pt x="30" y="423"/>
                  </a:cubicBezTo>
                  <a:cubicBezTo>
                    <a:pt x="24" y="424"/>
                    <a:pt x="18" y="425"/>
                    <a:pt x="12" y="426"/>
                  </a:cubicBezTo>
                  <a:cubicBezTo>
                    <a:pt x="0" y="412"/>
                    <a:pt x="4" y="397"/>
                    <a:pt x="11" y="384"/>
                  </a:cubicBezTo>
                  <a:cubicBezTo>
                    <a:pt x="18" y="371"/>
                    <a:pt x="21" y="359"/>
                    <a:pt x="12" y="347"/>
                  </a:cubicBezTo>
                  <a:cubicBezTo>
                    <a:pt x="11" y="345"/>
                    <a:pt x="10" y="343"/>
                    <a:pt x="9" y="341"/>
                  </a:cubicBezTo>
                  <a:cubicBezTo>
                    <a:pt x="5" y="333"/>
                    <a:pt x="4" y="325"/>
                    <a:pt x="4" y="317"/>
                  </a:cubicBezTo>
                  <a:cubicBezTo>
                    <a:pt x="4" y="271"/>
                    <a:pt x="4" y="225"/>
                    <a:pt x="4" y="179"/>
                  </a:cubicBezTo>
                  <a:cubicBezTo>
                    <a:pt x="4" y="169"/>
                    <a:pt x="6" y="160"/>
                    <a:pt x="11" y="151"/>
                  </a:cubicBezTo>
                  <a:cubicBezTo>
                    <a:pt x="19" y="138"/>
                    <a:pt x="19" y="126"/>
                    <a:pt x="11" y="113"/>
                  </a:cubicBezTo>
                  <a:cubicBezTo>
                    <a:pt x="2" y="98"/>
                    <a:pt x="3" y="83"/>
                    <a:pt x="7" y="67"/>
                  </a:cubicBezTo>
                  <a:cubicBezTo>
                    <a:pt x="17" y="49"/>
                    <a:pt x="37" y="51"/>
                    <a:pt x="53" y="46"/>
                  </a:cubicBezTo>
                  <a:cubicBezTo>
                    <a:pt x="89" y="35"/>
                    <a:pt x="125" y="24"/>
                    <a:pt x="162" y="15"/>
                  </a:cubicBezTo>
                  <a:cubicBezTo>
                    <a:pt x="171" y="12"/>
                    <a:pt x="180" y="10"/>
                    <a:pt x="189" y="14"/>
                  </a:cubicBezTo>
                  <a:close/>
                </a:path>
              </a:pathLst>
            </a:custGeom>
            <a:solidFill>
              <a:srgbClr val="40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67">
              <a:extLst>
                <a:ext uri="{FF2B5EF4-FFF2-40B4-BE49-F238E27FC236}">
                  <a16:creationId xmlns:a16="http://schemas.microsoft.com/office/drawing/2014/main" id="{F45B2556-E79C-7CA0-9712-837DD75B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1926"/>
              <a:ext cx="363" cy="190"/>
            </a:xfrm>
            <a:custGeom>
              <a:avLst/>
              <a:gdLst>
                <a:gd name="T0" fmla="*/ 48 w 357"/>
                <a:gd name="T1" fmla="*/ 57 h 187"/>
                <a:gd name="T2" fmla="*/ 53 w 357"/>
                <a:gd name="T3" fmla="*/ 42 h 187"/>
                <a:gd name="T4" fmla="*/ 65 w 357"/>
                <a:gd name="T5" fmla="*/ 49 h 187"/>
                <a:gd name="T6" fmla="*/ 79 w 357"/>
                <a:gd name="T7" fmla="*/ 66 h 187"/>
                <a:gd name="T8" fmla="*/ 124 w 357"/>
                <a:gd name="T9" fmla="*/ 112 h 187"/>
                <a:gd name="T10" fmla="*/ 87 w 357"/>
                <a:gd name="T11" fmla="*/ 38 h 187"/>
                <a:gd name="T12" fmla="*/ 95 w 357"/>
                <a:gd name="T13" fmla="*/ 17 h 187"/>
                <a:gd name="T14" fmla="*/ 108 w 357"/>
                <a:gd name="T15" fmla="*/ 13 h 187"/>
                <a:gd name="T16" fmla="*/ 147 w 357"/>
                <a:gd name="T17" fmla="*/ 34 h 187"/>
                <a:gd name="T18" fmla="*/ 161 w 357"/>
                <a:gd name="T19" fmla="*/ 67 h 187"/>
                <a:gd name="T20" fmla="*/ 151 w 357"/>
                <a:gd name="T21" fmla="*/ 22 h 187"/>
                <a:gd name="T22" fmla="*/ 151 w 357"/>
                <a:gd name="T23" fmla="*/ 8 h 187"/>
                <a:gd name="T24" fmla="*/ 159 w 357"/>
                <a:gd name="T25" fmla="*/ 0 h 187"/>
                <a:gd name="T26" fmla="*/ 166 w 357"/>
                <a:gd name="T27" fmla="*/ 7 h 187"/>
                <a:gd name="T28" fmla="*/ 179 w 357"/>
                <a:gd name="T29" fmla="*/ 37 h 187"/>
                <a:gd name="T30" fmla="*/ 179 w 357"/>
                <a:gd name="T31" fmla="*/ 14 h 187"/>
                <a:gd name="T32" fmla="*/ 188 w 357"/>
                <a:gd name="T33" fmla="*/ 3 h 187"/>
                <a:gd name="T34" fmla="*/ 195 w 357"/>
                <a:gd name="T35" fmla="*/ 15 h 187"/>
                <a:gd name="T36" fmla="*/ 211 w 357"/>
                <a:gd name="T37" fmla="*/ 132 h 187"/>
                <a:gd name="T38" fmla="*/ 211 w 357"/>
                <a:gd name="T39" fmla="*/ 25 h 187"/>
                <a:gd name="T40" fmla="*/ 212 w 357"/>
                <a:gd name="T41" fmla="*/ 7 h 187"/>
                <a:gd name="T42" fmla="*/ 219 w 357"/>
                <a:gd name="T43" fmla="*/ 0 h 187"/>
                <a:gd name="T44" fmla="*/ 226 w 357"/>
                <a:gd name="T45" fmla="*/ 8 h 187"/>
                <a:gd name="T46" fmla="*/ 228 w 357"/>
                <a:gd name="T47" fmla="*/ 35 h 187"/>
                <a:gd name="T48" fmla="*/ 235 w 357"/>
                <a:gd name="T49" fmla="*/ 15 h 187"/>
                <a:gd name="T50" fmla="*/ 247 w 357"/>
                <a:gd name="T51" fmla="*/ 0 h 187"/>
                <a:gd name="T52" fmla="*/ 255 w 357"/>
                <a:gd name="T53" fmla="*/ 15 h 187"/>
                <a:gd name="T54" fmla="*/ 255 w 357"/>
                <a:gd name="T55" fmla="*/ 26 h 187"/>
                <a:gd name="T56" fmla="*/ 277 w 357"/>
                <a:gd name="T57" fmla="*/ 7 h 187"/>
                <a:gd name="T58" fmla="*/ 279 w 357"/>
                <a:gd name="T59" fmla="*/ 25 h 187"/>
                <a:gd name="T60" fmla="*/ 264 w 357"/>
                <a:gd name="T61" fmla="*/ 114 h 187"/>
                <a:gd name="T62" fmla="*/ 265 w 357"/>
                <a:gd name="T63" fmla="*/ 115 h 187"/>
                <a:gd name="T64" fmla="*/ 287 w 357"/>
                <a:gd name="T65" fmla="*/ 74 h 187"/>
                <a:gd name="T66" fmla="*/ 307 w 357"/>
                <a:gd name="T67" fmla="*/ 35 h 187"/>
                <a:gd name="T68" fmla="*/ 320 w 357"/>
                <a:gd name="T69" fmla="*/ 27 h 187"/>
                <a:gd name="T70" fmla="*/ 321 w 357"/>
                <a:gd name="T71" fmla="*/ 42 h 187"/>
                <a:gd name="T72" fmla="*/ 314 w 357"/>
                <a:gd name="T73" fmla="*/ 68 h 187"/>
                <a:gd name="T74" fmla="*/ 336 w 357"/>
                <a:gd name="T75" fmla="*/ 47 h 187"/>
                <a:gd name="T76" fmla="*/ 357 w 357"/>
                <a:gd name="T77" fmla="*/ 55 h 187"/>
                <a:gd name="T78" fmla="*/ 327 w 357"/>
                <a:gd name="T79" fmla="*/ 92 h 187"/>
                <a:gd name="T80" fmla="*/ 286 w 357"/>
                <a:gd name="T81" fmla="*/ 157 h 187"/>
                <a:gd name="T82" fmla="*/ 246 w 357"/>
                <a:gd name="T83" fmla="*/ 183 h 187"/>
                <a:gd name="T84" fmla="*/ 75 w 357"/>
                <a:gd name="T85" fmla="*/ 143 h 187"/>
                <a:gd name="T86" fmla="*/ 15 w 357"/>
                <a:gd name="T87" fmla="*/ 107 h 187"/>
                <a:gd name="T88" fmla="*/ 0 w 357"/>
                <a:gd name="T89" fmla="*/ 94 h 187"/>
                <a:gd name="T90" fmla="*/ 19 w 357"/>
                <a:gd name="T91" fmla="*/ 84 h 187"/>
                <a:gd name="T92" fmla="*/ 46 w 357"/>
                <a:gd name="T93" fmla="*/ 94 h 187"/>
                <a:gd name="T94" fmla="*/ 95 w 357"/>
                <a:gd name="T95" fmla="*/ 121 h 187"/>
                <a:gd name="T96" fmla="*/ 48 w 357"/>
                <a:gd name="T9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7" h="187">
                  <a:moveTo>
                    <a:pt x="48" y="57"/>
                  </a:moveTo>
                  <a:cubicBezTo>
                    <a:pt x="48" y="52"/>
                    <a:pt x="45" y="45"/>
                    <a:pt x="53" y="42"/>
                  </a:cubicBezTo>
                  <a:cubicBezTo>
                    <a:pt x="59" y="40"/>
                    <a:pt x="62" y="45"/>
                    <a:pt x="65" y="49"/>
                  </a:cubicBezTo>
                  <a:cubicBezTo>
                    <a:pt x="70" y="55"/>
                    <a:pt x="74" y="60"/>
                    <a:pt x="79" y="66"/>
                  </a:cubicBezTo>
                  <a:cubicBezTo>
                    <a:pt x="101" y="77"/>
                    <a:pt x="111" y="98"/>
                    <a:pt x="124" y="112"/>
                  </a:cubicBezTo>
                  <a:cubicBezTo>
                    <a:pt x="116" y="88"/>
                    <a:pt x="92" y="68"/>
                    <a:pt x="87" y="38"/>
                  </a:cubicBezTo>
                  <a:cubicBezTo>
                    <a:pt x="81" y="27"/>
                    <a:pt x="82" y="20"/>
                    <a:pt x="95" y="17"/>
                  </a:cubicBezTo>
                  <a:cubicBezTo>
                    <a:pt x="99" y="16"/>
                    <a:pt x="104" y="14"/>
                    <a:pt x="108" y="13"/>
                  </a:cubicBezTo>
                  <a:cubicBezTo>
                    <a:pt x="131" y="5"/>
                    <a:pt x="135" y="7"/>
                    <a:pt x="147" y="34"/>
                  </a:cubicBezTo>
                  <a:cubicBezTo>
                    <a:pt x="159" y="42"/>
                    <a:pt x="156" y="56"/>
                    <a:pt x="161" y="67"/>
                  </a:cubicBezTo>
                  <a:cubicBezTo>
                    <a:pt x="156" y="52"/>
                    <a:pt x="153" y="37"/>
                    <a:pt x="151" y="22"/>
                  </a:cubicBezTo>
                  <a:cubicBezTo>
                    <a:pt x="151" y="17"/>
                    <a:pt x="151" y="12"/>
                    <a:pt x="151" y="8"/>
                  </a:cubicBezTo>
                  <a:cubicBezTo>
                    <a:pt x="152" y="3"/>
                    <a:pt x="154" y="0"/>
                    <a:pt x="159" y="0"/>
                  </a:cubicBezTo>
                  <a:cubicBezTo>
                    <a:pt x="163" y="0"/>
                    <a:pt x="165" y="3"/>
                    <a:pt x="166" y="7"/>
                  </a:cubicBezTo>
                  <a:cubicBezTo>
                    <a:pt x="169" y="17"/>
                    <a:pt x="172" y="27"/>
                    <a:pt x="179" y="37"/>
                  </a:cubicBezTo>
                  <a:cubicBezTo>
                    <a:pt x="179" y="29"/>
                    <a:pt x="179" y="21"/>
                    <a:pt x="179" y="14"/>
                  </a:cubicBezTo>
                  <a:cubicBezTo>
                    <a:pt x="179" y="8"/>
                    <a:pt x="181" y="2"/>
                    <a:pt x="188" y="3"/>
                  </a:cubicBezTo>
                  <a:cubicBezTo>
                    <a:pt x="196" y="3"/>
                    <a:pt x="195" y="10"/>
                    <a:pt x="195" y="15"/>
                  </a:cubicBezTo>
                  <a:cubicBezTo>
                    <a:pt x="195" y="54"/>
                    <a:pt x="200" y="94"/>
                    <a:pt x="211" y="132"/>
                  </a:cubicBezTo>
                  <a:cubicBezTo>
                    <a:pt x="211" y="97"/>
                    <a:pt x="211" y="61"/>
                    <a:pt x="211" y="25"/>
                  </a:cubicBezTo>
                  <a:cubicBezTo>
                    <a:pt x="211" y="19"/>
                    <a:pt x="211" y="13"/>
                    <a:pt x="212" y="7"/>
                  </a:cubicBezTo>
                  <a:cubicBezTo>
                    <a:pt x="212" y="3"/>
                    <a:pt x="214" y="0"/>
                    <a:pt x="219" y="0"/>
                  </a:cubicBezTo>
                  <a:cubicBezTo>
                    <a:pt x="224" y="0"/>
                    <a:pt x="226" y="4"/>
                    <a:pt x="226" y="8"/>
                  </a:cubicBezTo>
                  <a:cubicBezTo>
                    <a:pt x="227" y="16"/>
                    <a:pt x="227" y="25"/>
                    <a:pt x="228" y="35"/>
                  </a:cubicBezTo>
                  <a:cubicBezTo>
                    <a:pt x="237" y="29"/>
                    <a:pt x="233" y="21"/>
                    <a:pt x="235" y="15"/>
                  </a:cubicBezTo>
                  <a:cubicBezTo>
                    <a:pt x="238" y="9"/>
                    <a:pt x="238" y="0"/>
                    <a:pt x="247" y="0"/>
                  </a:cubicBezTo>
                  <a:cubicBezTo>
                    <a:pt x="256" y="0"/>
                    <a:pt x="254" y="9"/>
                    <a:pt x="255" y="15"/>
                  </a:cubicBezTo>
                  <a:cubicBezTo>
                    <a:pt x="255" y="19"/>
                    <a:pt x="255" y="22"/>
                    <a:pt x="255" y="26"/>
                  </a:cubicBezTo>
                  <a:cubicBezTo>
                    <a:pt x="266" y="22"/>
                    <a:pt x="261" y="1"/>
                    <a:pt x="277" y="7"/>
                  </a:cubicBezTo>
                  <a:cubicBezTo>
                    <a:pt x="286" y="11"/>
                    <a:pt x="279" y="19"/>
                    <a:pt x="279" y="25"/>
                  </a:cubicBezTo>
                  <a:cubicBezTo>
                    <a:pt x="276" y="55"/>
                    <a:pt x="266" y="84"/>
                    <a:pt x="264" y="114"/>
                  </a:cubicBezTo>
                  <a:cubicBezTo>
                    <a:pt x="265" y="117"/>
                    <a:pt x="268" y="114"/>
                    <a:pt x="265" y="115"/>
                  </a:cubicBezTo>
                  <a:cubicBezTo>
                    <a:pt x="265" y="97"/>
                    <a:pt x="271" y="83"/>
                    <a:pt x="287" y="74"/>
                  </a:cubicBezTo>
                  <a:cubicBezTo>
                    <a:pt x="293" y="61"/>
                    <a:pt x="300" y="48"/>
                    <a:pt x="307" y="35"/>
                  </a:cubicBezTo>
                  <a:cubicBezTo>
                    <a:pt x="309" y="29"/>
                    <a:pt x="313" y="24"/>
                    <a:pt x="320" y="27"/>
                  </a:cubicBezTo>
                  <a:cubicBezTo>
                    <a:pt x="329" y="31"/>
                    <a:pt x="324" y="37"/>
                    <a:pt x="321" y="42"/>
                  </a:cubicBezTo>
                  <a:cubicBezTo>
                    <a:pt x="318" y="50"/>
                    <a:pt x="315" y="58"/>
                    <a:pt x="314" y="68"/>
                  </a:cubicBezTo>
                  <a:cubicBezTo>
                    <a:pt x="321" y="61"/>
                    <a:pt x="328" y="53"/>
                    <a:pt x="336" y="47"/>
                  </a:cubicBezTo>
                  <a:cubicBezTo>
                    <a:pt x="346" y="39"/>
                    <a:pt x="356" y="36"/>
                    <a:pt x="357" y="55"/>
                  </a:cubicBezTo>
                  <a:cubicBezTo>
                    <a:pt x="351" y="70"/>
                    <a:pt x="336" y="78"/>
                    <a:pt x="327" y="92"/>
                  </a:cubicBezTo>
                  <a:cubicBezTo>
                    <a:pt x="313" y="113"/>
                    <a:pt x="297" y="134"/>
                    <a:pt x="286" y="157"/>
                  </a:cubicBezTo>
                  <a:cubicBezTo>
                    <a:pt x="278" y="174"/>
                    <a:pt x="264" y="182"/>
                    <a:pt x="246" y="183"/>
                  </a:cubicBezTo>
                  <a:cubicBezTo>
                    <a:pt x="185" y="187"/>
                    <a:pt x="128" y="172"/>
                    <a:pt x="75" y="143"/>
                  </a:cubicBezTo>
                  <a:cubicBezTo>
                    <a:pt x="54" y="131"/>
                    <a:pt x="36" y="117"/>
                    <a:pt x="15" y="107"/>
                  </a:cubicBezTo>
                  <a:cubicBezTo>
                    <a:pt x="9" y="104"/>
                    <a:pt x="4" y="100"/>
                    <a:pt x="0" y="94"/>
                  </a:cubicBezTo>
                  <a:cubicBezTo>
                    <a:pt x="0" y="79"/>
                    <a:pt x="9" y="80"/>
                    <a:pt x="19" y="84"/>
                  </a:cubicBezTo>
                  <a:cubicBezTo>
                    <a:pt x="28" y="87"/>
                    <a:pt x="36" y="94"/>
                    <a:pt x="46" y="94"/>
                  </a:cubicBezTo>
                  <a:cubicBezTo>
                    <a:pt x="66" y="98"/>
                    <a:pt x="80" y="114"/>
                    <a:pt x="95" y="121"/>
                  </a:cubicBezTo>
                  <a:cubicBezTo>
                    <a:pt x="79" y="102"/>
                    <a:pt x="60" y="83"/>
                    <a:pt x="48" y="5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68">
              <a:extLst>
                <a:ext uri="{FF2B5EF4-FFF2-40B4-BE49-F238E27FC236}">
                  <a16:creationId xmlns:a16="http://schemas.microsoft.com/office/drawing/2014/main" id="{62EE8E2E-A2AA-BC9E-D77F-84DF9C68D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1982"/>
              <a:ext cx="451" cy="151"/>
            </a:xfrm>
            <a:custGeom>
              <a:avLst/>
              <a:gdLst>
                <a:gd name="T0" fmla="*/ 4 w 444"/>
                <a:gd name="T1" fmla="*/ 39 h 148"/>
                <a:gd name="T2" fmla="*/ 82 w 444"/>
                <a:gd name="T3" fmla="*/ 82 h 148"/>
                <a:gd name="T4" fmla="*/ 250 w 444"/>
                <a:gd name="T5" fmla="*/ 122 h 148"/>
                <a:gd name="T6" fmla="*/ 284 w 444"/>
                <a:gd name="T7" fmla="*/ 99 h 148"/>
                <a:gd name="T8" fmla="*/ 333 w 444"/>
                <a:gd name="T9" fmla="*/ 24 h 148"/>
                <a:gd name="T10" fmla="*/ 361 w 444"/>
                <a:gd name="T11" fmla="*/ 0 h 148"/>
                <a:gd name="T12" fmla="*/ 363 w 444"/>
                <a:gd name="T13" fmla="*/ 54 h 148"/>
                <a:gd name="T14" fmla="*/ 361 w 444"/>
                <a:gd name="T15" fmla="*/ 63 h 148"/>
                <a:gd name="T16" fmla="*/ 306 w 444"/>
                <a:gd name="T17" fmla="*/ 103 h 148"/>
                <a:gd name="T18" fmla="*/ 342 w 444"/>
                <a:gd name="T19" fmla="*/ 86 h 148"/>
                <a:gd name="T20" fmla="*/ 411 w 444"/>
                <a:gd name="T21" fmla="*/ 39 h 148"/>
                <a:gd name="T22" fmla="*/ 438 w 444"/>
                <a:gd name="T23" fmla="*/ 35 h 148"/>
                <a:gd name="T24" fmla="*/ 444 w 444"/>
                <a:gd name="T25" fmla="*/ 79 h 148"/>
                <a:gd name="T26" fmla="*/ 287 w 444"/>
                <a:gd name="T27" fmla="*/ 123 h 148"/>
                <a:gd name="T28" fmla="*/ 267 w 444"/>
                <a:gd name="T29" fmla="*/ 131 h 148"/>
                <a:gd name="T30" fmla="*/ 179 w 444"/>
                <a:gd name="T31" fmla="*/ 130 h 148"/>
                <a:gd name="T32" fmla="*/ 12 w 444"/>
                <a:gd name="T33" fmla="*/ 82 h 148"/>
                <a:gd name="T34" fmla="*/ 3 w 444"/>
                <a:gd name="T35" fmla="*/ 78 h 148"/>
                <a:gd name="T36" fmla="*/ 2 w 444"/>
                <a:gd name="T37" fmla="*/ 66 h 148"/>
                <a:gd name="T38" fmla="*/ 4 w 444"/>
                <a:gd name="T39" fmla="*/ 3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148">
                  <a:moveTo>
                    <a:pt x="4" y="39"/>
                  </a:moveTo>
                  <a:cubicBezTo>
                    <a:pt x="33" y="48"/>
                    <a:pt x="57" y="67"/>
                    <a:pt x="82" y="82"/>
                  </a:cubicBezTo>
                  <a:cubicBezTo>
                    <a:pt x="134" y="114"/>
                    <a:pt x="190" y="126"/>
                    <a:pt x="250" y="122"/>
                  </a:cubicBezTo>
                  <a:cubicBezTo>
                    <a:pt x="266" y="121"/>
                    <a:pt x="277" y="115"/>
                    <a:pt x="284" y="99"/>
                  </a:cubicBezTo>
                  <a:cubicBezTo>
                    <a:pt x="297" y="72"/>
                    <a:pt x="315" y="48"/>
                    <a:pt x="333" y="24"/>
                  </a:cubicBezTo>
                  <a:cubicBezTo>
                    <a:pt x="340" y="14"/>
                    <a:pt x="349" y="4"/>
                    <a:pt x="361" y="0"/>
                  </a:cubicBezTo>
                  <a:cubicBezTo>
                    <a:pt x="362" y="18"/>
                    <a:pt x="362" y="36"/>
                    <a:pt x="363" y="54"/>
                  </a:cubicBezTo>
                  <a:cubicBezTo>
                    <a:pt x="365" y="58"/>
                    <a:pt x="363" y="61"/>
                    <a:pt x="361" y="63"/>
                  </a:cubicBezTo>
                  <a:cubicBezTo>
                    <a:pt x="343" y="80"/>
                    <a:pt x="324" y="94"/>
                    <a:pt x="306" y="103"/>
                  </a:cubicBezTo>
                  <a:cubicBezTo>
                    <a:pt x="316" y="101"/>
                    <a:pt x="330" y="95"/>
                    <a:pt x="342" y="86"/>
                  </a:cubicBezTo>
                  <a:cubicBezTo>
                    <a:pt x="364" y="69"/>
                    <a:pt x="387" y="53"/>
                    <a:pt x="411" y="39"/>
                  </a:cubicBezTo>
                  <a:cubicBezTo>
                    <a:pt x="419" y="34"/>
                    <a:pt x="427" y="26"/>
                    <a:pt x="438" y="35"/>
                  </a:cubicBezTo>
                  <a:cubicBezTo>
                    <a:pt x="439" y="49"/>
                    <a:pt x="438" y="65"/>
                    <a:pt x="444" y="79"/>
                  </a:cubicBezTo>
                  <a:cubicBezTo>
                    <a:pt x="392" y="93"/>
                    <a:pt x="339" y="108"/>
                    <a:pt x="287" y="123"/>
                  </a:cubicBezTo>
                  <a:cubicBezTo>
                    <a:pt x="280" y="125"/>
                    <a:pt x="274" y="128"/>
                    <a:pt x="267" y="131"/>
                  </a:cubicBezTo>
                  <a:cubicBezTo>
                    <a:pt x="238" y="148"/>
                    <a:pt x="208" y="146"/>
                    <a:pt x="179" y="130"/>
                  </a:cubicBezTo>
                  <a:cubicBezTo>
                    <a:pt x="124" y="112"/>
                    <a:pt x="68" y="98"/>
                    <a:pt x="12" y="82"/>
                  </a:cubicBezTo>
                  <a:cubicBezTo>
                    <a:pt x="8" y="81"/>
                    <a:pt x="6" y="80"/>
                    <a:pt x="3" y="78"/>
                  </a:cubicBezTo>
                  <a:cubicBezTo>
                    <a:pt x="0" y="74"/>
                    <a:pt x="0" y="70"/>
                    <a:pt x="2" y="66"/>
                  </a:cubicBezTo>
                  <a:cubicBezTo>
                    <a:pt x="3" y="57"/>
                    <a:pt x="4" y="48"/>
                    <a:pt x="4" y="39"/>
                  </a:cubicBezTo>
                  <a:close/>
                </a:path>
              </a:pathLst>
            </a:custGeom>
            <a:solidFill>
              <a:srgbClr val="F6C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69">
              <a:extLst>
                <a:ext uri="{FF2B5EF4-FFF2-40B4-BE49-F238E27FC236}">
                  <a16:creationId xmlns:a16="http://schemas.microsoft.com/office/drawing/2014/main" id="{7F37E8B6-7DED-EE32-2A07-21B9FA69F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" y="2399"/>
              <a:ext cx="122" cy="93"/>
            </a:xfrm>
            <a:custGeom>
              <a:avLst/>
              <a:gdLst>
                <a:gd name="T0" fmla="*/ 13 w 119"/>
                <a:gd name="T1" fmla="*/ 81 h 91"/>
                <a:gd name="T2" fmla="*/ 7 w 119"/>
                <a:gd name="T3" fmla="*/ 28 h 91"/>
                <a:gd name="T4" fmla="*/ 13 w 119"/>
                <a:gd name="T5" fmla="*/ 0 h 91"/>
                <a:gd name="T6" fmla="*/ 15 w 119"/>
                <a:gd name="T7" fmla="*/ 2 h 91"/>
                <a:gd name="T8" fmla="*/ 44 w 119"/>
                <a:gd name="T9" fmla="*/ 26 h 91"/>
                <a:gd name="T10" fmla="*/ 72 w 119"/>
                <a:gd name="T11" fmla="*/ 26 h 91"/>
                <a:gd name="T12" fmla="*/ 102 w 119"/>
                <a:gd name="T13" fmla="*/ 3 h 91"/>
                <a:gd name="T14" fmla="*/ 107 w 119"/>
                <a:gd name="T15" fmla="*/ 0 h 91"/>
                <a:gd name="T16" fmla="*/ 110 w 119"/>
                <a:gd name="T17" fmla="*/ 33 h 91"/>
                <a:gd name="T18" fmla="*/ 102 w 119"/>
                <a:gd name="T19" fmla="*/ 81 h 91"/>
                <a:gd name="T20" fmla="*/ 13 w 119"/>
                <a:gd name="T21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91">
                  <a:moveTo>
                    <a:pt x="13" y="81"/>
                  </a:moveTo>
                  <a:cubicBezTo>
                    <a:pt x="13" y="63"/>
                    <a:pt x="16" y="45"/>
                    <a:pt x="7" y="28"/>
                  </a:cubicBezTo>
                  <a:cubicBezTo>
                    <a:pt x="3" y="20"/>
                    <a:pt x="0" y="7"/>
                    <a:pt x="13" y="0"/>
                  </a:cubicBezTo>
                  <a:cubicBezTo>
                    <a:pt x="14" y="0"/>
                    <a:pt x="14" y="1"/>
                    <a:pt x="15" y="2"/>
                  </a:cubicBezTo>
                  <a:cubicBezTo>
                    <a:pt x="20" y="25"/>
                    <a:pt x="20" y="25"/>
                    <a:pt x="44" y="26"/>
                  </a:cubicBezTo>
                  <a:cubicBezTo>
                    <a:pt x="54" y="26"/>
                    <a:pt x="63" y="25"/>
                    <a:pt x="72" y="26"/>
                  </a:cubicBezTo>
                  <a:cubicBezTo>
                    <a:pt x="90" y="28"/>
                    <a:pt x="100" y="21"/>
                    <a:pt x="102" y="3"/>
                  </a:cubicBezTo>
                  <a:cubicBezTo>
                    <a:pt x="103" y="2"/>
                    <a:pt x="105" y="0"/>
                    <a:pt x="107" y="0"/>
                  </a:cubicBezTo>
                  <a:cubicBezTo>
                    <a:pt x="119" y="10"/>
                    <a:pt x="116" y="24"/>
                    <a:pt x="110" y="33"/>
                  </a:cubicBezTo>
                  <a:cubicBezTo>
                    <a:pt x="101" y="49"/>
                    <a:pt x="102" y="64"/>
                    <a:pt x="102" y="81"/>
                  </a:cubicBezTo>
                  <a:cubicBezTo>
                    <a:pt x="73" y="91"/>
                    <a:pt x="43" y="90"/>
                    <a:pt x="13" y="81"/>
                  </a:cubicBezTo>
                  <a:close/>
                </a:path>
              </a:pathLst>
            </a:custGeom>
            <a:solidFill>
              <a:srgbClr val="51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0">
              <a:extLst>
                <a:ext uri="{FF2B5EF4-FFF2-40B4-BE49-F238E27FC236}">
                  <a16:creationId xmlns:a16="http://schemas.microsoft.com/office/drawing/2014/main" id="{AE713AAD-0A0F-01D8-A8A6-9D65EC033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1997"/>
              <a:ext cx="148" cy="97"/>
            </a:xfrm>
            <a:custGeom>
              <a:avLst/>
              <a:gdLst>
                <a:gd name="T0" fmla="*/ 143 w 146"/>
                <a:gd name="T1" fmla="*/ 20 h 95"/>
                <a:gd name="T2" fmla="*/ 63 w 146"/>
                <a:gd name="T3" fmla="*/ 67 h 95"/>
                <a:gd name="T4" fmla="*/ 0 w 146"/>
                <a:gd name="T5" fmla="*/ 94 h 95"/>
                <a:gd name="T6" fmla="*/ 68 w 146"/>
                <a:gd name="T7" fmla="*/ 39 h 95"/>
                <a:gd name="T8" fmla="*/ 125 w 146"/>
                <a:gd name="T9" fmla="*/ 7 h 95"/>
                <a:gd name="T10" fmla="*/ 143 w 146"/>
                <a:gd name="T11" fmla="*/ 2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95">
                  <a:moveTo>
                    <a:pt x="143" y="20"/>
                  </a:moveTo>
                  <a:cubicBezTo>
                    <a:pt x="111" y="26"/>
                    <a:pt x="88" y="50"/>
                    <a:pt x="63" y="67"/>
                  </a:cubicBezTo>
                  <a:cubicBezTo>
                    <a:pt x="44" y="79"/>
                    <a:pt x="27" y="95"/>
                    <a:pt x="0" y="94"/>
                  </a:cubicBezTo>
                  <a:cubicBezTo>
                    <a:pt x="21" y="71"/>
                    <a:pt x="48" y="60"/>
                    <a:pt x="68" y="39"/>
                  </a:cubicBezTo>
                  <a:cubicBezTo>
                    <a:pt x="87" y="28"/>
                    <a:pt x="106" y="17"/>
                    <a:pt x="125" y="7"/>
                  </a:cubicBezTo>
                  <a:cubicBezTo>
                    <a:pt x="138" y="0"/>
                    <a:pt x="146" y="3"/>
                    <a:pt x="143" y="20"/>
                  </a:cubicBezTo>
                  <a:close/>
                </a:path>
              </a:pathLst>
            </a:custGeom>
            <a:solidFill>
              <a:srgbClr val="FD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1">
              <a:extLst>
                <a:ext uri="{FF2B5EF4-FFF2-40B4-BE49-F238E27FC236}">
                  <a16:creationId xmlns:a16="http://schemas.microsoft.com/office/drawing/2014/main" id="{47C60203-EFBC-7310-314E-5CABD59D0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1984"/>
              <a:ext cx="67" cy="79"/>
            </a:xfrm>
            <a:custGeom>
              <a:avLst/>
              <a:gdLst>
                <a:gd name="T0" fmla="*/ 2 w 66"/>
                <a:gd name="T1" fmla="*/ 0 h 78"/>
                <a:gd name="T2" fmla="*/ 66 w 66"/>
                <a:gd name="T3" fmla="*/ 78 h 78"/>
                <a:gd name="T4" fmla="*/ 0 w 66"/>
                <a:gd name="T5" fmla="*/ 37 h 78"/>
                <a:gd name="T6" fmla="*/ 2 w 66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78">
                  <a:moveTo>
                    <a:pt x="2" y="0"/>
                  </a:moveTo>
                  <a:cubicBezTo>
                    <a:pt x="26" y="23"/>
                    <a:pt x="44" y="52"/>
                    <a:pt x="66" y="78"/>
                  </a:cubicBezTo>
                  <a:cubicBezTo>
                    <a:pt x="43" y="65"/>
                    <a:pt x="19" y="56"/>
                    <a:pt x="0" y="37"/>
                  </a:cubicBezTo>
                  <a:cubicBezTo>
                    <a:pt x="1" y="25"/>
                    <a:pt x="1" y="12"/>
                    <a:pt x="2" y="0"/>
                  </a:cubicBezTo>
                  <a:close/>
                </a:path>
              </a:pathLst>
            </a:custGeom>
            <a:solidFill>
              <a:srgbClr val="F8C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2">
              <a:extLst>
                <a:ext uri="{FF2B5EF4-FFF2-40B4-BE49-F238E27FC236}">
                  <a16:creationId xmlns:a16="http://schemas.microsoft.com/office/drawing/2014/main" id="{8AFE82BF-416A-A8D1-B200-15217A195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" y="1965"/>
              <a:ext cx="59" cy="93"/>
            </a:xfrm>
            <a:custGeom>
              <a:avLst/>
              <a:gdLst>
                <a:gd name="T0" fmla="*/ 8 w 58"/>
                <a:gd name="T1" fmla="*/ 0 h 92"/>
                <a:gd name="T2" fmla="*/ 58 w 58"/>
                <a:gd name="T3" fmla="*/ 92 h 92"/>
                <a:gd name="T4" fmla="*/ 0 w 58"/>
                <a:gd name="T5" fmla="*/ 28 h 92"/>
                <a:gd name="T6" fmla="*/ 8 w 58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92">
                  <a:moveTo>
                    <a:pt x="8" y="0"/>
                  </a:moveTo>
                  <a:cubicBezTo>
                    <a:pt x="28" y="28"/>
                    <a:pt x="45" y="59"/>
                    <a:pt x="58" y="92"/>
                  </a:cubicBezTo>
                  <a:cubicBezTo>
                    <a:pt x="37" y="72"/>
                    <a:pt x="17" y="51"/>
                    <a:pt x="0" y="28"/>
                  </a:cubicBezTo>
                  <a:cubicBezTo>
                    <a:pt x="8" y="20"/>
                    <a:pt x="0" y="8"/>
                    <a:pt x="8" y="0"/>
                  </a:cubicBezTo>
                  <a:close/>
                </a:path>
              </a:pathLst>
            </a:custGeom>
            <a:solidFill>
              <a:srgbClr val="F8C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73">
              <a:extLst>
                <a:ext uri="{FF2B5EF4-FFF2-40B4-BE49-F238E27FC236}">
                  <a16:creationId xmlns:a16="http://schemas.microsoft.com/office/drawing/2014/main" id="{AFCA5B27-E628-238F-C875-441DFA6DF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951"/>
              <a:ext cx="30" cy="99"/>
            </a:xfrm>
            <a:custGeom>
              <a:avLst/>
              <a:gdLst>
                <a:gd name="T0" fmla="*/ 27 w 29"/>
                <a:gd name="T1" fmla="*/ 49 h 97"/>
                <a:gd name="T2" fmla="*/ 3 w 29"/>
                <a:gd name="T3" fmla="*/ 97 h 97"/>
                <a:gd name="T4" fmla="*/ 19 w 29"/>
                <a:gd name="T5" fmla="*/ 0 h 97"/>
                <a:gd name="T6" fmla="*/ 27 w 29"/>
                <a:gd name="T7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97">
                  <a:moveTo>
                    <a:pt x="27" y="49"/>
                  </a:moveTo>
                  <a:cubicBezTo>
                    <a:pt x="19" y="65"/>
                    <a:pt x="11" y="81"/>
                    <a:pt x="3" y="97"/>
                  </a:cubicBezTo>
                  <a:cubicBezTo>
                    <a:pt x="0" y="63"/>
                    <a:pt x="3" y="30"/>
                    <a:pt x="19" y="0"/>
                  </a:cubicBezTo>
                  <a:cubicBezTo>
                    <a:pt x="29" y="15"/>
                    <a:pt x="17" y="34"/>
                    <a:pt x="27" y="49"/>
                  </a:cubicBezTo>
                  <a:close/>
                </a:path>
              </a:pathLst>
            </a:custGeom>
            <a:solidFill>
              <a:srgbClr val="F0D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4">
              <a:extLst>
                <a:ext uri="{FF2B5EF4-FFF2-40B4-BE49-F238E27FC236}">
                  <a16:creationId xmlns:a16="http://schemas.microsoft.com/office/drawing/2014/main" id="{5FF43DAA-56E1-4B41-910D-2D56213F6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1948"/>
              <a:ext cx="21" cy="63"/>
            </a:xfrm>
            <a:custGeom>
              <a:avLst/>
              <a:gdLst>
                <a:gd name="T0" fmla="*/ 4 w 20"/>
                <a:gd name="T1" fmla="*/ 0 h 61"/>
                <a:gd name="T2" fmla="*/ 20 w 20"/>
                <a:gd name="T3" fmla="*/ 59 h 61"/>
                <a:gd name="T4" fmla="*/ 15 w 20"/>
                <a:gd name="T5" fmla="*/ 61 h 61"/>
                <a:gd name="T6" fmla="*/ 0 w 20"/>
                <a:gd name="T7" fmla="*/ 12 h 61"/>
                <a:gd name="T8" fmla="*/ 4 w 2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1">
                  <a:moveTo>
                    <a:pt x="4" y="0"/>
                  </a:moveTo>
                  <a:cubicBezTo>
                    <a:pt x="14" y="19"/>
                    <a:pt x="17" y="39"/>
                    <a:pt x="20" y="59"/>
                  </a:cubicBezTo>
                  <a:cubicBezTo>
                    <a:pt x="18" y="60"/>
                    <a:pt x="17" y="60"/>
                    <a:pt x="15" y="61"/>
                  </a:cubicBezTo>
                  <a:cubicBezTo>
                    <a:pt x="10" y="44"/>
                    <a:pt x="5" y="28"/>
                    <a:pt x="0" y="12"/>
                  </a:cubicBezTo>
                  <a:cubicBezTo>
                    <a:pt x="4" y="9"/>
                    <a:pt x="4" y="4"/>
                    <a:pt x="4" y="0"/>
                  </a:cubicBezTo>
                  <a:close/>
                </a:path>
              </a:pathLst>
            </a:custGeom>
            <a:solidFill>
              <a:srgbClr val="F2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5">
              <a:extLst>
                <a:ext uri="{FF2B5EF4-FFF2-40B4-BE49-F238E27FC236}">
                  <a16:creationId xmlns:a16="http://schemas.microsoft.com/office/drawing/2014/main" id="{9D7771DB-26E5-6E2E-AEF3-403563AA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2041"/>
              <a:ext cx="34" cy="20"/>
            </a:xfrm>
            <a:custGeom>
              <a:avLst/>
              <a:gdLst>
                <a:gd name="T0" fmla="*/ 32 w 33"/>
                <a:gd name="T1" fmla="*/ 8 h 20"/>
                <a:gd name="T2" fmla="*/ 33 w 33"/>
                <a:gd name="T3" fmla="*/ 20 h 20"/>
                <a:gd name="T4" fmla="*/ 0 w 33"/>
                <a:gd name="T5" fmla="*/ 12 h 20"/>
                <a:gd name="T6" fmla="*/ 32 w 33"/>
                <a:gd name="T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0">
                  <a:moveTo>
                    <a:pt x="32" y="8"/>
                  </a:moveTo>
                  <a:cubicBezTo>
                    <a:pt x="32" y="12"/>
                    <a:pt x="33" y="16"/>
                    <a:pt x="33" y="20"/>
                  </a:cubicBezTo>
                  <a:cubicBezTo>
                    <a:pt x="21" y="20"/>
                    <a:pt x="10" y="17"/>
                    <a:pt x="0" y="12"/>
                  </a:cubicBezTo>
                  <a:cubicBezTo>
                    <a:pt x="9" y="0"/>
                    <a:pt x="22" y="13"/>
                    <a:pt x="32" y="8"/>
                  </a:cubicBezTo>
                  <a:close/>
                </a:path>
              </a:pathLst>
            </a:custGeom>
            <a:solidFill>
              <a:srgbClr val="CCC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76">
              <a:extLst>
                <a:ext uri="{FF2B5EF4-FFF2-40B4-BE49-F238E27FC236}">
                  <a16:creationId xmlns:a16="http://schemas.microsoft.com/office/drawing/2014/main" id="{0093618F-8D8C-15E4-AE34-FB82E3FBC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" y="2160"/>
              <a:ext cx="115" cy="244"/>
            </a:xfrm>
            <a:custGeom>
              <a:avLst/>
              <a:gdLst>
                <a:gd name="T0" fmla="*/ 6 w 113"/>
                <a:gd name="T1" fmla="*/ 183 h 239"/>
                <a:gd name="T2" fmla="*/ 7 w 113"/>
                <a:gd name="T3" fmla="*/ 57 h 239"/>
                <a:gd name="T4" fmla="*/ 0 w 113"/>
                <a:gd name="T5" fmla="*/ 33 h 239"/>
                <a:gd name="T6" fmla="*/ 69 w 113"/>
                <a:gd name="T7" fmla="*/ 29 h 239"/>
                <a:gd name="T8" fmla="*/ 96 w 113"/>
                <a:gd name="T9" fmla="*/ 5 h 239"/>
                <a:gd name="T10" fmla="*/ 99 w 113"/>
                <a:gd name="T11" fmla="*/ 0 h 239"/>
                <a:gd name="T12" fmla="*/ 102 w 113"/>
                <a:gd name="T13" fmla="*/ 39 h 239"/>
                <a:gd name="T14" fmla="*/ 95 w 113"/>
                <a:gd name="T15" fmla="*/ 71 h 239"/>
                <a:gd name="T16" fmla="*/ 95 w 113"/>
                <a:gd name="T17" fmla="*/ 206 h 239"/>
                <a:gd name="T18" fmla="*/ 98 w 113"/>
                <a:gd name="T19" fmla="*/ 232 h 239"/>
                <a:gd name="T20" fmla="*/ 62 w 113"/>
                <a:gd name="T21" fmla="*/ 229 h 239"/>
                <a:gd name="T22" fmla="*/ 22 w 113"/>
                <a:gd name="T23" fmla="*/ 234 h 239"/>
                <a:gd name="T24" fmla="*/ 7 w 113"/>
                <a:gd name="T25" fmla="*/ 231 h 239"/>
                <a:gd name="T26" fmla="*/ 6 w 113"/>
                <a:gd name="T27" fmla="*/ 192 h 239"/>
                <a:gd name="T28" fmla="*/ 6 w 113"/>
                <a:gd name="T29" fmla="*/ 18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239">
                  <a:moveTo>
                    <a:pt x="6" y="183"/>
                  </a:moveTo>
                  <a:cubicBezTo>
                    <a:pt x="6" y="141"/>
                    <a:pt x="6" y="99"/>
                    <a:pt x="7" y="57"/>
                  </a:cubicBezTo>
                  <a:cubicBezTo>
                    <a:pt x="7" y="48"/>
                    <a:pt x="3" y="41"/>
                    <a:pt x="0" y="33"/>
                  </a:cubicBezTo>
                  <a:cubicBezTo>
                    <a:pt x="23" y="29"/>
                    <a:pt x="46" y="30"/>
                    <a:pt x="69" y="29"/>
                  </a:cubicBezTo>
                  <a:cubicBezTo>
                    <a:pt x="94" y="28"/>
                    <a:pt x="94" y="28"/>
                    <a:pt x="96" y="5"/>
                  </a:cubicBezTo>
                  <a:cubicBezTo>
                    <a:pt x="96" y="3"/>
                    <a:pt x="97" y="1"/>
                    <a:pt x="99" y="0"/>
                  </a:cubicBezTo>
                  <a:cubicBezTo>
                    <a:pt x="113" y="12"/>
                    <a:pt x="109" y="27"/>
                    <a:pt x="102" y="39"/>
                  </a:cubicBezTo>
                  <a:cubicBezTo>
                    <a:pt x="96" y="50"/>
                    <a:pt x="95" y="60"/>
                    <a:pt x="95" y="71"/>
                  </a:cubicBezTo>
                  <a:cubicBezTo>
                    <a:pt x="95" y="116"/>
                    <a:pt x="95" y="161"/>
                    <a:pt x="95" y="206"/>
                  </a:cubicBezTo>
                  <a:cubicBezTo>
                    <a:pt x="95" y="215"/>
                    <a:pt x="94" y="224"/>
                    <a:pt x="98" y="232"/>
                  </a:cubicBezTo>
                  <a:cubicBezTo>
                    <a:pt x="86" y="239"/>
                    <a:pt x="75" y="227"/>
                    <a:pt x="62" y="229"/>
                  </a:cubicBezTo>
                  <a:cubicBezTo>
                    <a:pt x="49" y="231"/>
                    <a:pt x="35" y="228"/>
                    <a:pt x="22" y="234"/>
                  </a:cubicBezTo>
                  <a:cubicBezTo>
                    <a:pt x="16" y="237"/>
                    <a:pt x="11" y="235"/>
                    <a:pt x="7" y="231"/>
                  </a:cubicBezTo>
                  <a:cubicBezTo>
                    <a:pt x="7" y="218"/>
                    <a:pt x="7" y="205"/>
                    <a:pt x="6" y="192"/>
                  </a:cubicBezTo>
                  <a:cubicBezTo>
                    <a:pt x="4" y="189"/>
                    <a:pt x="4" y="186"/>
                    <a:pt x="6" y="183"/>
                  </a:cubicBezTo>
                  <a:close/>
                </a:path>
              </a:pathLst>
            </a:custGeom>
            <a:solidFill>
              <a:srgbClr val="4AB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77">
              <a:extLst>
                <a:ext uri="{FF2B5EF4-FFF2-40B4-BE49-F238E27FC236}">
                  <a16:creationId xmlns:a16="http://schemas.microsoft.com/office/drawing/2014/main" id="{3DC7A33C-4068-E643-32BA-78B71B3A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2114"/>
              <a:ext cx="93" cy="62"/>
            </a:xfrm>
            <a:custGeom>
              <a:avLst/>
              <a:gdLst>
                <a:gd name="T0" fmla="*/ 92 w 92"/>
                <a:gd name="T1" fmla="*/ 45 h 61"/>
                <a:gd name="T2" fmla="*/ 91 w 92"/>
                <a:gd name="T3" fmla="*/ 49 h 61"/>
                <a:gd name="T4" fmla="*/ 0 w 92"/>
                <a:gd name="T5" fmla="*/ 47 h 61"/>
                <a:gd name="T6" fmla="*/ 0 w 92"/>
                <a:gd name="T7" fmla="*/ 0 h 61"/>
                <a:gd name="T8" fmla="*/ 88 w 92"/>
                <a:gd name="T9" fmla="*/ 1 h 61"/>
                <a:gd name="T10" fmla="*/ 92 w 92"/>
                <a:gd name="T1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1">
                  <a:moveTo>
                    <a:pt x="92" y="45"/>
                  </a:moveTo>
                  <a:cubicBezTo>
                    <a:pt x="92" y="46"/>
                    <a:pt x="92" y="48"/>
                    <a:pt x="91" y="49"/>
                  </a:cubicBezTo>
                  <a:cubicBezTo>
                    <a:pt x="71" y="61"/>
                    <a:pt x="16" y="60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29" y="4"/>
                    <a:pt x="59" y="5"/>
                    <a:pt x="88" y="1"/>
                  </a:cubicBezTo>
                  <a:cubicBezTo>
                    <a:pt x="89" y="16"/>
                    <a:pt x="84" y="31"/>
                    <a:pt x="92" y="45"/>
                  </a:cubicBezTo>
                  <a:close/>
                </a:path>
              </a:pathLst>
            </a:custGeom>
            <a:solidFill>
              <a:srgbClr val="4BB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78">
              <a:extLst>
                <a:ext uri="{FF2B5EF4-FFF2-40B4-BE49-F238E27FC236}">
                  <a16:creationId xmlns:a16="http://schemas.microsoft.com/office/drawing/2014/main" id="{8955E21F-58F8-BBF8-DBF8-FD9FD6C2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2142"/>
              <a:ext cx="129" cy="59"/>
            </a:xfrm>
            <a:custGeom>
              <a:avLst/>
              <a:gdLst>
                <a:gd name="T0" fmla="*/ 127 w 127"/>
                <a:gd name="T1" fmla="*/ 14 h 58"/>
                <a:gd name="T2" fmla="*/ 114 w 127"/>
                <a:gd name="T3" fmla="*/ 29 h 58"/>
                <a:gd name="T4" fmla="*/ 24 w 127"/>
                <a:gd name="T5" fmla="*/ 55 h 58"/>
                <a:gd name="T6" fmla="*/ 4 w 127"/>
                <a:gd name="T7" fmla="*/ 47 h 58"/>
                <a:gd name="T8" fmla="*/ 16 w 127"/>
                <a:gd name="T9" fmla="*/ 28 h 58"/>
                <a:gd name="T10" fmla="*/ 106 w 127"/>
                <a:gd name="T11" fmla="*/ 2 h 58"/>
                <a:gd name="T12" fmla="*/ 127 w 127"/>
                <a:gd name="T1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58">
                  <a:moveTo>
                    <a:pt x="127" y="14"/>
                  </a:moveTo>
                  <a:cubicBezTo>
                    <a:pt x="127" y="23"/>
                    <a:pt x="122" y="27"/>
                    <a:pt x="114" y="29"/>
                  </a:cubicBezTo>
                  <a:cubicBezTo>
                    <a:pt x="84" y="38"/>
                    <a:pt x="54" y="46"/>
                    <a:pt x="24" y="55"/>
                  </a:cubicBezTo>
                  <a:cubicBezTo>
                    <a:pt x="15" y="58"/>
                    <a:pt x="8" y="56"/>
                    <a:pt x="4" y="47"/>
                  </a:cubicBezTo>
                  <a:cubicBezTo>
                    <a:pt x="0" y="36"/>
                    <a:pt x="8" y="30"/>
                    <a:pt x="16" y="28"/>
                  </a:cubicBezTo>
                  <a:cubicBezTo>
                    <a:pt x="46" y="19"/>
                    <a:pt x="76" y="10"/>
                    <a:pt x="106" y="2"/>
                  </a:cubicBezTo>
                  <a:cubicBezTo>
                    <a:pt x="116" y="0"/>
                    <a:pt x="125" y="1"/>
                    <a:pt x="127" y="14"/>
                  </a:cubicBezTo>
                  <a:close/>
                </a:path>
              </a:pathLst>
            </a:custGeom>
            <a:solidFill>
              <a:srgbClr val="F5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79">
              <a:extLst>
                <a:ext uri="{FF2B5EF4-FFF2-40B4-BE49-F238E27FC236}">
                  <a16:creationId xmlns:a16="http://schemas.microsoft.com/office/drawing/2014/main" id="{31C7541C-4A4E-4009-6A7C-1A9CE73BC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115"/>
              <a:ext cx="9" cy="271"/>
            </a:xfrm>
            <a:custGeom>
              <a:avLst/>
              <a:gdLst>
                <a:gd name="T0" fmla="*/ 0 w 9"/>
                <a:gd name="T1" fmla="*/ 0 h 266"/>
                <a:gd name="T2" fmla="*/ 7 w 9"/>
                <a:gd name="T3" fmla="*/ 266 h 266"/>
                <a:gd name="T4" fmla="*/ 0 w 9"/>
                <a:gd name="T5" fmla="*/ 266 h 266"/>
                <a:gd name="T6" fmla="*/ 0 w 9"/>
                <a:gd name="T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66">
                  <a:moveTo>
                    <a:pt x="0" y="0"/>
                  </a:moveTo>
                  <a:cubicBezTo>
                    <a:pt x="9" y="89"/>
                    <a:pt x="6" y="178"/>
                    <a:pt x="7" y="266"/>
                  </a:cubicBezTo>
                  <a:cubicBezTo>
                    <a:pt x="5" y="266"/>
                    <a:pt x="3" y="266"/>
                    <a:pt x="0" y="266"/>
                  </a:cubicBezTo>
                  <a:cubicBezTo>
                    <a:pt x="0" y="178"/>
                    <a:pt x="0" y="89"/>
                    <a:pt x="0" y="0"/>
                  </a:cubicBezTo>
                  <a:close/>
                </a:path>
              </a:pathLst>
            </a:custGeom>
            <a:solidFill>
              <a:srgbClr val="4BC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0">
              <a:extLst>
                <a:ext uri="{FF2B5EF4-FFF2-40B4-BE49-F238E27FC236}">
                  <a16:creationId xmlns:a16="http://schemas.microsoft.com/office/drawing/2014/main" id="{EE86C0F9-7878-D46A-7685-22EA0F51D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2201"/>
              <a:ext cx="73" cy="31"/>
            </a:xfrm>
            <a:custGeom>
              <a:avLst/>
              <a:gdLst>
                <a:gd name="T0" fmla="*/ 14 w 72"/>
                <a:gd name="T1" fmla="*/ 31 h 31"/>
                <a:gd name="T2" fmla="*/ 1 w 72"/>
                <a:gd name="T3" fmla="*/ 25 h 31"/>
                <a:gd name="T4" fmla="*/ 9 w 72"/>
                <a:gd name="T5" fmla="*/ 16 h 31"/>
                <a:gd name="T6" fmla="*/ 59 w 72"/>
                <a:gd name="T7" fmla="*/ 2 h 31"/>
                <a:gd name="T8" fmla="*/ 70 w 72"/>
                <a:gd name="T9" fmla="*/ 6 h 31"/>
                <a:gd name="T10" fmla="*/ 63 w 72"/>
                <a:gd name="T11" fmla="*/ 17 h 31"/>
                <a:gd name="T12" fmla="*/ 14 w 7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31">
                  <a:moveTo>
                    <a:pt x="14" y="31"/>
                  </a:moveTo>
                  <a:cubicBezTo>
                    <a:pt x="7" y="31"/>
                    <a:pt x="2" y="30"/>
                    <a:pt x="1" y="25"/>
                  </a:cubicBezTo>
                  <a:cubicBezTo>
                    <a:pt x="0" y="19"/>
                    <a:pt x="5" y="17"/>
                    <a:pt x="9" y="16"/>
                  </a:cubicBezTo>
                  <a:cubicBezTo>
                    <a:pt x="26" y="11"/>
                    <a:pt x="42" y="6"/>
                    <a:pt x="59" y="2"/>
                  </a:cubicBezTo>
                  <a:cubicBezTo>
                    <a:pt x="64" y="0"/>
                    <a:pt x="69" y="1"/>
                    <a:pt x="70" y="6"/>
                  </a:cubicBezTo>
                  <a:cubicBezTo>
                    <a:pt x="72" y="12"/>
                    <a:pt x="68" y="15"/>
                    <a:pt x="63" y="17"/>
                  </a:cubicBezTo>
                  <a:cubicBezTo>
                    <a:pt x="46" y="22"/>
                    <a:pt x="29" y="27"/>
                    <a:pt x="14" y="31"/>
                  </a:cubicBezTo>
                  <a:close/>
                </a:path>
              </a:pathLst>
            </a:custGeom>
            <a:solidFill>
              <a:srgbClr val="E2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1">
              <a:extLst>
                <a:ext uri="{FF2B5EF4-FFF2-40B4-BE49-F238E27FC236}">
                  <a16:creationId xmlns:a16="http://schemas.microsoft.com/office/drawing/2014/main" id="{2C5B2734-21E4-27A3-5F2F-6D2D3F33B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" y="2148"/>
              <a:ext cx="2" cy="272"/>
            </a:xfrm>
            <a:custGeom>
              <a:avLst/>
              <a:gdLst>
                <a:gd name="T0" fmla="*/ 0 w 2"/>
                <a:gd name="T1" fmla="*/ 267 h 267"/>
                <a:gd name="T2" fmla="*/ 0 w 2"/>
                <a:gd name="T3" fmla="*/ 0 h 267"/>
                <a:gd name="T4" fmla="*/ 2 w 2"/>
                <a:gd name="T5" fmla="*/ 0 h 267"/>
                <a:gd name="T6" fmla="*/ 2 w 2"/>
                <a:gd name="T7" fmla="*/ 267 h 267"/>
                <a:gd name="T8" fmla="*/ 0 w 2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67">
                  <a:moveTo>
                    <a:pt x="0" y="267"/>
                  </a:moveTo>
                  <a:cubicBezTo>
                    <a:pt x="0" y="178"/>
                    <a:pt x="0" y="89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89"/>
                    <a:pt x="2" y="178"/>
                    <a:pt x="2" y="267"/>
                  </a:cubicBezTo>
                  <a:cubicBezTo>
                    <a:pt x="1" y="267"/>
                    <a:pt x="0" y="267"/>
                    <a:pt x="0" y="267"/>
                  </a:cubicBezTo>
                  <a:close/>
                </a:path>
              </a:pathLst>
            </a:custGeom>
            <a:solidFill>
              <a:srgbClr val="6C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2">
              <a:extLst>
                <a:ext uri="{FF2B5EF4-FFF2-40B4-BE49-F238E27FC236}">
                  <a16:creationId xmlns:a16="http://schemas.microsoft.com/office/drawing/2014/main" id="{2D6B3919-4CCF-A81E-E260-7BB45D218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386"/>
              <a:ext cx="95" cy="27"/>
            </a:xfrm>
            <a:custGeom>
              <a:avLst/>
              <a:gdLst>
                <a:gd name="T0" fmla="*/ 1 w 94"/>
                <a:gd name="T1" fmla="*/ 9 h 26"/>
                <a:gd name="T2" fmla="*/ 41 w 94"/>
                <a:gd name="T3" fmla="*/ 1 h 26"/>
                <a:gd name="T4" fmla="*/ 92 w 94"/>
                <a:gd name="T5" fmla="*/ 10 h 26"/>
                <a:gd name="T6" fmla="*/ 94 w 94"/>
                <a:gd name="T7" fmla="*/ 13 h 26"/>
                <a:gd name="T8" fmla="*/ 92 w 94"/>
                <a:gd name="T9" fmla="*/ 14 h 26"/>
                <a:gd name="T10" fmla="*/ 1 w 94"/>
                <a:gd name="T11" fmla="*/ 14 h 26"/>
                <a:gd name="T12" fmla="*/ 0 w 94"/>
                <a:gd name="T13" fmla="*/ 13 h 26"/>
                <a:gd name="T14" fmla="*/ 1 w 94"/>
                <a:gd name="T1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26">
                  <a:moveTo>
                    <a:pt x="1" y="9"/>
                  </a:moveTo>
                  <a:cubicBezTo>
                    <a:pt x="15" y="10"/>
                    <a:pt x="26" y="0"/>
                    <a:pt x="41" y="1"/>
                  </a:cubicBezTo>
                  <a:cubicBezTo>
                    <a:pt x="59" y="2"/>
                    <a:pt x="76" y="2"/>
                    <a:pt x="92" y="10"/>
                  </a:cubicBezTo>
                  <a:cubicBezTo>
                    <a:pt x="93" y="11"/>
                    <a:pt x="93" y="12"/>
                    <a:pt x="94" y="13"/>
                  </a:cubicBezTo>
                  <a:cubicBezTo>
                    <a:pt x="93" y="13"/>
                    <a:pt x="92" y="14"/>
                    <a:pt x="92" y="14"/>
                  </a:cubicBezTo>
                  <a:cubicBezTo>
                    <a:pt x="61" y="25"/>
                    <a:pt x="31" y="26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12"/>
                    <a:pt x="0" y="10"/>
                    <a:pt x="1" y="9"/>
                  </a:cubicBezTo>
                  <a:close/>
                </a:path>
              </a:pathLst>
            </a:custGeom>
            <a:solidFill>
              <a:srgbClr val="51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83">
              <a:extLst>
                <a:ext uri="{FF2B5EF4-FFF2-40B4-BE49-F238E27FC236}">
                  <a16:creationId xmlns:a16="http://schemas.microsoft.com/office/drawing/2014/main" id="{0182F7B8-4D98-A7CA-9CA3-9BB09E96C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8" y="2162"/>
              <a:ext cx="111" cy="43"/>
            </a:xfrm>
            <a:custGeom>
              <a:avLst/>
              <a:gdLst>
                <a:gd name="T0" fmla="*/ 11 w 110"/>
                <a:gd name="T1" fmla="*/ 0 h 42"/>
                <a:gd name="T2" fmla="*/ 102 w 110"/>
                <a:gd name="T3" fmla="*/ 2 h 42"/>
                <a:gd name="T4" fmla="*/ 78 w 110"/>
                <a:gd name="T5" fmla="*/ 35 h 42"/>
                <a:gd name="T6" fmla="*/ 4 w 110"/>
                <a:gd name="T7" fmla="*/ 31 h 42"/>
                <a:gd name="T8" fmla="*/ 11 w 11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2">
                  <a:moveTo>
                    <a:pt x="11" y="0"/>
                  </a:moveTo>
                  <a:cubicBezTo>
                    <a:pt x="41" y="1"/>
                    <a:pt x="72" y="2"/>
                    <a:pt x="102" y="2"/>
                  </a:cubicBezTo>
                  <a:cubicBezTo>
                    <a:pt x="110" y="31"/>
                    <a:pt x="107" y="36"/>
                    <a:pt x="78" y="35"/>
                  </a:cubicBezTo>
                  <a:cubicBezTo>
                    <a:pt x="53" y="34"/>
                    <a:pt x="28" y="42"/>
                    <a:pt x="4" y="31"/>
                  </a:cubicBezTo>
                  <a:cubicBezTo>
                    <a:pt x="5" y="20"/>
                    <a:pt x="0" y="8"/>
                    <a:pt x="11" y="0"/>
                  </a:cubicBezTo>
                  <a:close/>
                </a:path>
              </a:pathLst>
            </a:custGeom>
            <a:solidFill>
              <a:srgbClr val="E0A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84">
              <a:extLst>
                <a:ext uri="{FF2B5EF4-FFF2-40B4-BE49-F238E27FC236}">
                  <a16:creationId xmlns:a16="http://schemas.microsoft.com/office/drawing/2014/main" id="{48CF46D4-B12D-D12C-2082-7EBFF6D84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2127"/>
              <a:ext cx="126" cy="55"/>
            </a:xfrm>
            <a:custGeom>
              <a:avLst/>
              <a:gdLst>
                <a:gd name="T0" fmla="*/ 8 w 124"/>
                <a:gd name="T1" fmla="*/ 16 h 54"/>
                <a:gd name="T2" fmla="*/ 12 w 124"/>
                <a:gd name="T3" fmla="*/ 4 h 54"/>
                <a:gd name="T4" fmla="*/ 117 w 124"/>
                <a:gd name="T5" fmla="*/ 36 h 54"/>
                <a:gd name="T6" fmla="*/ 122 w 124"/>
                <a:gd name="T7" fmla="*/ 49 h 54"/>
                <a:gd name="T8" fmla="*/ 107 w 124"/>
                <a:gd name="T9" fmla="*/ 52 h 54"/>
                <a:gd name="T10" fmla="*/ 15 w 124"/>
                <a:gd name="T11" fmla="*/ 23 h 54"/>
                <a:gd name="T12" fmla="*/ 8 w 124"/>
                <a:gd name="T13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54">
                  <a:moveTo>
                    <a:pt x="8" y="16"/>
                  </a:moveTo>
                  <a:cubicBezTo>
                    <a:pt x="1" y="9"/>
                    <a:pt x="0" y="0"/>
                    <a:pt x="12" y="4"/>
                  </a:cubicBezTo>
                  <a:cubicBezTo>
                    <a:pt x="48" y="13"/>
                    <a:pt x="82" y="25"/>
                    <a:pt x="117" y="36"/>
                  </a:cubicBezTo>
                  <a:cubicBezTo>
                    <a:pt x="124" y="38"/>
                    <a:pt x="124" y="43"/>
                    <a:pt x="122" y="49"/>
                  </a:cubicBezTo>
                  <a:cubicBezTo>
                    <a:pt x="118" y="53"/>
                    <a:pt x="113" y="54"/>
                    <a:pt x="107" y="52"/>
                  </a:cubicBezTo>
                  <a:cubicBezTo>
                    <a:pt x="76" y="43"/>
                    <a:pt x="45" y="34"/>
                    <a:pt x="15" y="23"/>
                  </a:cubicBezTo>
                  <a:cubicBezTo>
                    <a:pt x="12" y="21"/>
                    <a:pt x="9" y="19"/>
                    <a:pt x="8" y="16"/>
                  </a:cubicBezTo>
                  <a:close/>
                </a:path>
              </a:pathLst>
            </a:custGeom>
            <a:solidFill>
              <a:srgbClr val="DAC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85">
              <a:extLst>
                <a:ext uri="{FF2B5EF4-FFF2-40B4-BE49-F238E27FC236}">
                  <a16:creationId xmlns:a16="http://schemas.microsoft.com/office/drawing/2014/main" id="{56E84214-D2F3-5B6C-C578-1E4F4C42A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" y="2149"/>
              <a:ext cx="124" cy="59"/>
            </a:xfrm>
            <a:custGeom>
              <a:avLst/>
              <a:gdLst>
                <a:gd name="T0" fmla="*/ 121 w 122"/>
                <a:gd name="T1" fmla="*/ 39 h 58"/>
                <a:gd name="T2" fmla="*/ 122 w 122"/>
                <a:gd name="T3" fmla="*/ 51 h 58"/>
                <a:gd name="T4" fmla="*/ 100 w 122"/>
                <a:gd name="T5" fmla="*/ 53 h 58"/>
                <a:gd name="T6" fmla="*/ 14 w 122"/>
                <a:gd name="T7" fmla="*/ 26 h 58"/>
                <a:gd name="T8" fmla="*/ 6 w 122"/>
                <a:gd name="T9" fmla="*/ 18 h 58"/>
                <a:gd name="T10" fmla="*/ 3 w 122"/>
                <a:gd name="T11" fmla="*/ 5 h 58"/>
                <a:gd name="T12" fmla="*/ 16 w 122"/>
                <a:gd name="T13" fmla="*/ 2 h 58"/>
                <a:gd name="T14" fmla="*/ 114 w 122"/>
                <a:gd name="T15" fmla="*/ 33 h 58"/>
                <a:gd name="T16" fmla="*/ 121 w 122"/>
                <a:gd name="T17" fmla="*/ 3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58">
                  <a:moveTo>
                    <a:pt x="121" y="39"/>
                  </a:moveTo>
                  <a:cubicBezTo>
                    <a:pt x="121" y="43"/>
                    <a:pt x="122" y="47"/>
                    <a:pt x="122" y="51"/>
                  </a:cubicBezTo>
                  <a:cubicBezTo>
                    <a:pt x="115" y="58"/>
                    <a:pt x="107" y="55"/>
                    <a:pt x="100" y="53"/>
                  </a:cubicBezTo>
                  <a:cubicBezTo>
                    <a:pt x="71" y="46"/>
                    <a:pt x="43" y="35"/>
                    <a:pt x="14" y="26"/>
                  </a:cubicBezTo>
                  <a:cubicBezTo>
                    <a:pt x="10" y="25"/>
                    <a:pt x="7" y="22"/>
                    <a:pt x="6" y="18"/>
                  </a:cubicBezTo>
                  <a:cubicBezTo>
                    <a:pt x="3" y="15"/>
                    <a:pt x="0" y="11"/>
                    <a:pt x="3" y="5"/>
                  </a:cubicBezTo>
                  <a:cubicBezTo>
                    <a:pt x="6" y="0"/>
                    <a:pt x="11" y="0"/>
                    <a:pt x="16" y="2"/>
                  </a:cubicBezTo>
                  <a:cubicBezTo>
                    <a:pt x="49" y="12"/>
                    <a:pt x="82" y="21"/>
                    <a:pt x="114" y="33"/>
                  </a:cubicBezTo>
                  <a:cubicBezTo>
                    <a:pt x="117" y="34"/>
                    <a:pt x="119" y="37"/>
                    <a:pt x="121" y="39"/>
                  </a:cubicBezTo>
                  <a:close/>
                </a:path>
              </a:pathLst>
            </a:custGeom>
            <a:solidFill>
              <a:srgbClr val="DBC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86">
              <a:extLst>
                <a:ext uri="{FF2B5EF4-FFF2-40B4-BE49-F238E27FC236}">
                  <a16:creationId xmlns:a16="http://schemas.microsoft.com/office/drawing/2014/main" id="{672BF764-53FC-3C52-3AEE-7E5462A72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2392"/>
              <a:ext cx="74" cy="40"/>
            </a:xfrm>
            <a:custGeom>
              <a:avLst/>
              <a:gdLst>
                <a:gd name="T0" fmla="*/ 73 w 73"/>
                <a:gd name="T1" fmla="*/ 28 h 39"/>
                <a:gd name="T2" fmla="*/ 36 w 73"/>
                <a:gd name="T3" fmla="*/ 29 h 39"/>
                <a:gd name="T4" fmla="*/ 7 w 73"/>
                <a:gd name="T5" fmla="*/ 17 h 39"/>
                <a:gd name="T6" fmla="*/ 2 w 73"/>
                <a:gd name="T7" fmla="*/ 8 h 39"/>
                <a:gd name="T8" fmla="*/ 11 w 73"/>
                <a:gd name="T9" fmla="*/ 2 h 39"/>
                <a:gd name="T10" fmla="*/ 73 w 73"/>
                <a:gd name="T1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9">
                  <a:moveTo>
                    <a:pt x="73" y="28"/>
                  </a:moveTo>
                  <a:cubicBezTo>
                    <a:pt x="61" y="39"/>
                    <a:pt x="48" y="29"/>
                    <a:pt x="36" y="29"/>
                  </a:cubicBezTo>
                  <a:cubicBezTo>
                    <a:pt x="26" y="25"/>
                    <a:pt x="17" y="21"/>
                    <a:pt x="7" y="17"/>
                  </a:cubicBezTo>
                  <a:cubicBezTo>
                    <a:pt x="3" y="16"/>
                    <a:pt x="0" y="13"/>
                    <a:pt x="2" y="8"/>
                  </a:cubicBezTo>
                  <a:cubicBezTo>
                    <a:pt x="3" y="4"/>
                    <a:pt x="7" y="0"/>
                    <a:pt x="11" y="2"/>
                  </a:cubicBezTo>
                  <a:cubicBezTo>
                    <a:pt x="31" y="10"/>
                    <a:pt x="56" y="9"/>
                    <a:pt x="73" y="28"/>
                  </a:cubicBezTo>
                  <a:close/>
                </a:path>
              </a:pathLst>
            </a:custGeom>
            <a:solidFill>
              <a:srgbClr val="D4B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87">
              <a:extLst>
                <a:ext uri="{FF2B5EF4-FFF2-40B4-BE49-F238E27FC236}">
                  <a16:creationId xmlns:a16="http://schemas.microsoft.com/office/drawing/2014/main" id="{D5764186-DB25-B67A-6715-6A95F9ED5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2187"/>
              <a:ext cx="91" cy="42"/>
            </a:xfrm>
            <a:custGeom>
              <a:avLst/>
              <a:gdLst>
                <a:gd name="T0" fmla="*/ 7 w 89"/>
                <a:gd name="T1" fmla="*/ 17 h 42"/>
                <a:gd name="T2" fmla="*/ 20 w 89"/>
                <a:gd name="T3" fmla="*/ 7 h 42"/>
                <a:gd name="T4" fmla="*/ 86 w 89"/>
                <a:gd name="T5" fmla="*/ 27 h 42"/>
                <a:gd name="T6" fmla="*/ 75 w 89"/>
                <a:gd name="T7" fmla="*/ 38 h 42"/>
                <a:gd name="T8" fmla="*/ 7 w 89"/>
                <a:gd name="T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2">
                  <a:moveTo>
                    <a:pt x="7" y="17"/>
                  </a:moveTo>
                  <a:cubicBezTo>
                    <a:pt x="0" y="0"/>
                    <a:pt x="12" y="5"/>
                    <a:pt x="20" y="7"/>
                  </a:cubicBezTo>
                  <a:cubicBezTo>
                    <a:pt x="42" y="13"/>
                    <a:pt x="64" y="20"/>
                    <a:pt x="86" y="27"/>
                  </a:cubicBezTo>
                  <a:cubicBezTo>
                    <a:pt x="89" y="37"/>
                    <a:pt x="87" y="42"/>
                    <a:pt x="75" y="38"/>
                  </a:cubicBezTo>
                  <a:cubicBezTo>
                    <a:pt x="52" y="31"/>
                    <a:pt x="30" y="24"/>
                    <a:pt x="7" y="17"/>
                  </a:cubicBezTo>
                  <a:close/>
                </a:path>
              </a:pathLst>
            </a:custGeom>
            <a:solidFill>
              <a:srgbClr val="D8C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88">
              <a:extLst>
                <a:ext uri="{FF2B5EF4-FFF2-40B4-BE49-F238E27FC236}">
                  <a16:creationId xmlns:a16="http://schemas.microsoft.com/office/drawing/2014/main" id="{355926C4-588C-8A8E-1411-9E8CFFD4F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" y="2210"/>
              <a:ext cx="65" cy="31"/>
            </a:xfrm>
            <a:custGeom>
              <a:avLst/>
              <a:gdLst>
                <a:gd name="T0" fmla="*/ 14 w 64"/>
                <a:gd name="T1" fmla="*/ 2 h 30"/>
                <a:gd name="T2" fmla="*/ 57 w 64"/>
                <a:gd name="T3" fmla="*/ 17 h 30"/>
                <a:gd name="T4" fmla="*/ 62 w 64"/>
                <a:gd name="T5" fmla="*/ 26 h 30"/>
                <a:gd name="T6" fmla="*/ 53 w 64"/>
                <a:gd name="T7" fmla="*/ 29 h 30"/>
                <a:gd name="T8" fmla="*/ 8 w 64"/>
                <a:gd name="T9" fmla="*/ 15 h 30"/>
                <a:gd name="T10" fmla="*/ 1 w 64"/>
                <a:gd name="T11" fmla="*/ 7 h 30"/>
                <a:gd name="T12" fmla="*/ 14 w 64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0">
                  <a:moveTo>
                    <a:pt x="14" y="2"/>
                  </a:moveTo>
                  <a:cubicBezTo>
                    <a:pt x="27" y="7"/>
                    <a:pt x="42" y="12"/>
                    <a:pt x="57" y="17"/>
                  </a:cubicBezTo>
                  <a:cubicBezTo>
                    <a:pt x="61" y="18"/>
                    <a:pt x="64" y="21"/>
                    <a:pt x="62" y="26"/>
                  </a:cubicBezTo>
                  <a:cubicBezTo>
                    <a:pt x="60" y="29"/>
                    <a:pt x="57" y="30"/>
                    <a:pt x="53" y="29"/>
                  </a:cubicBezTo>
                  <a:cubicBezTo>
                    <a:pt x="38" y="24"/>
                    <a:pt x="23" y="19"/>
                    <a:pt x="8" y="15"/>
                  </a:cubicBezTo>
                  <a:cubicBezTo>
                    <a:pt x="4" y="13"/>
                    <a:pt x="0" y="11"/>
                    <a:pt x="1" y="7"/>
                  </a:cubicBezTo>
                  <a:cubicBezTo>
                    <a:pt x="2" y="0"/>
                    <a:pt x="8" y="2"/>
                    <a:pt x="14" y="2"/>
                  </a:cubicBezTo>
                  <a:close/>
                </a:path>
              </a:pathLst>
            </a:custGeom>
            <a:solidFill>
              <a:srgbClr val="D4C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89">
              <a:extLst>
                <a:ext uri="{FF2B5EF4-FFF2-40B4-BE49-F238E27FC236}">
                  <a16:creationId xmlns:a16="http://schemas.microsoft.com/office/drawing/2014/main" id="{7A59C148-009F-F321-693E-293317858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2237"/>
              <a:ext cx="32" cy="17"/>
            </a:xfrm>
            <a:custGeom>
              <a:avLst/>
              <a:gdLst>
                <a:gd name="T0" fmla="*/ 11 w 32"/>
                <a:gd name="T1" fmla="*/ 0 h 17"/>
                <a:gd name="T2" fmla="*/ 30 w 32"/>
                <a:gd name="T3" fmla="*/ 11 h 17"/>
                <a:gd name="T4" fmla="*/ 22 w 32"/>
                <a:gd name="T5" fmla="*/ 16 h 17"/>
                <a:gd name="T6" fmla="*/ 2 w 32"/>
                <a:gd name="T7" fmla="*/ 5 h 17"/>
                <a:gd name="T8" fmla="*/ 11 w 3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11" y="0"/>
                  </a:moveTo>
                  <a:cubicBezTo>
                    <a:pt x="18" y="2"/>
                    <a:pt x="27" y="2"/>
                    <a:pt x="30" y="11"/>
                  </a:cubicBezTo>
                  <a:cubicBezTo>
                    <a:pt x="32" y="16"/>
                    <a:pt x="26" y="17"/>
                    <a:pt x="22" y="16"/>
                  </a:cubicBezTo>
                  <a:cubicBezTo>
                    <a:pt x="14" y="15"/>
                    <a:pt x="4" y="15"/>
                    <a:pt x="2" y="5"/>
                  </a:cubicBezTo>
                  <a:cubicBezTo>
                    <a:pt x="0" y="0"/>
                    <a:pt x="7" y="0"/>
                    <a:pt x="11" y="0"/>
                  </a:cubicBezTo>
                  <a:close/>
                </a:path>
              </a:pathLst>
            </a:custGeom>
            <a:solidFill>
              <a:srgbClr val="D4C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0">
              <a:extLst>
                <a:ext uri="{FF2B5EF4-FFF2-40B4-BE49-F238E27FC236}">
                  <a16:creationId xmlns:a16="http://schemas.microsoft.com/office/drawing/2014/main" id="{A58B57E7-2A09-17D8-6FBE-3F3B07DBD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2180"/>
              <a:ext cx="31" cy="23"/>
            </a:xfrm>
            <a:custGeom>
              <a:avLst/>
              <a:gdLst>
                <a:gd name="T0" fmla="*/ 1 w 31"/>
                <a:gd name="T1" fmla="*/ 1 h 23"/>
                <a:gd name="T2" fmla="*/ 5 w 31"/>
                <a:gd name="T3" fmla="*/ 0 h 23"/>
                <a:gd name="T4" fmla="*/ 28 w 31"/>
                <a:gd name="T5" fmla="*/ 8 h 23"/>
                <a:gd name="T6" fmla="*/ 12 w 31"/>
                <a:gd name="T7" fmla="*/ 14 h 23"/>
                <a:gd name="T8" fmla="*/ 5 w 31"/>
                <a:gd name="T9" fmla="*/ 12 h 23"/>
                <a:gd name="T10" fmla="*/ 1 w 31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3">
                  <a:moveTo>
                    <a:pt x="1" y="1"/>
                  </a:moveTo>
                  <a:cubicBezTo>
                    <a:pt x="3" y="1"/>
                    <a:pt x="4" y="0"/>
                    <a:pt x="5" y="0"/>
                  </a:cubicBezTo>
                  <a:cubicBezTo>
                    <a:pt x="14" y="0"/>
                    <a:pt x="27" y="1"/>
                    <a:pt x="28" y="8"/>
                  </a:cubicBezTo>
                  <a:cubicBezTo>
                    <a:pt x="31" y="23"/>
                    <a:pt x="19" y="15"/>
                    <a:pt x="12" y="14"/>
                  </a:cubicBezTo>
                  <a:cubicBezTo>
                    <a:pt x="10" y="14"/>
                    <a:pt x="7" y="13"/>
                    <a:pt x="5" y="12"/>
                  </a:cubicBezTo>
                  <a:cubicBezTo>
                    <a:pt x="2" y="9"/>
                    <a:pt x="0" y="5"/>
                    <a:pt x="1" y="1"/>
                  </a:cubicBezTo>
                  <a:close/>
                </a:path>
              </a:pathLst>
            </a:custGeom>
            <a:solidFill>
              <a:srgbClr val="CDC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1">
              <a:extLst>
                <a:ext uri="{FF2B5EF4-FFF2-40B4-BE49-F238E27FC236}">
                  <a16:creationId xmlns:a16="http://schemas.microsoft.com/office/drawing/2014/main" id="{2A3EC117-5CD3-F4CF-37A9-40CBA638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2400"/>
              <a:ext cx="107" cy="34"/>
            </a:xfrm>
            <a:custGeom>
              <a:avLst/>
              <a:gdLst>
                <a:gd name="T0" fmla="*/ 10 w 106"/>
                <a:gd name="T1" fmla="*/ 0 h 33"/>
                <a:gd name="T2" fmla="*/ 101 w 106"/>
                <a:gd name="T3" fmla="*/ 0 h 33"/>
                <a:gd name="T4" fmla="*/ 75 w 106"/>
                <a:gd name="T5" fmla="*/ 33 h 33"/>
                <a:gd name="T6" fmla="*/ 31 w 106"/>
                <a:gd name="T7" fmla="*/ 33 h 33"/>
                <a:gd name="T8" fmla="*/ 10 w 10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3">
                  <a:moveTo>
                    <a:pt x="10" y="0"/>
                  </a:moveTo>
                  <a:cubicBezTo>
                    <a:pt x="40" y="0"/>
                    <a:pt x="71" y="0"/>
                    <a:pt x="101" y="0"/>
                  </a:cubicBezTo>
                  <a:cubicBezTo>
                    <a:pt x="106" y="30"/>
                    <a:pt x="104" y="33"/>
                    <a:pt x="75" y="33"/>
                  </a:cubicBezTo>
                  <a:cubicBezTo>
                    <a:pt x="60" y="33"/>
                    <a:pt x="46" y="33"/>
                    <a:pt x="31" y="33"/>
                  </a:cubicBezTo>
                  <a:cubicBezTo>
                    <a:pt x="5" y="33"/>
                    <a:pt x="0" y="26"/>
                    <a:pt x="10" y="0"/>
                  </a:cubicBezTo>
                  <a:close/>
                </a:path>
              </a:pathLst>
            </a:custGeom>
            <a:solidFill>
              <a:srgbClr val="EFA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4" name="Group 94">
            <a:extLst>
              <a:ext uri="{FF2B5EF4-FFF2-40B4-BE49-F238E27FC236}">
                <a16:creationId xmlns:a16="http://schemas.microsoft.com/office/drawing/2014/main" id="{42177793-B1B2-9560-454A-91A466BE3F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08859" y="1287463"/>
            <a:ext cx="863599" cy="898525"/>
            <a:chOff x="4667" y="811"/>
            <a:chExt cx="544" cy="566"/>
          </a:xfrm>
        </p:grpSpPr>
        <p:sp>
          <p:nvSpPr>
            <p:cNvPr id="116" name="Freeform 95">
              <a:extLst>
                <a:ext uri="{FF2B5EF4-FFF2-40B4-BE49-F238E27FC236}">
                  <a16:creationId xmlns:a16="http://schemas.microsoft.com/office/drawing/2014/main" id="{C195DCF5-DCB5-0D5C-26D1-C74996ED14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7" y="936"/>
              <a:ext cx="235" cy="431"/>
            </a:xfrm>
            <a:custGeom>
              <a:avLst/>
              <a:gdLst>
                <a:gd name="T0" fmla="*/ 223 w 231"/>
                <a:gd name="T1" fmla="*/ 344 h 423"/>
                <a:gd name="T2" fmla="*/ 225 w 231"/>
                <a:gd name="T3" fmla="*/ 337 h 423"/>
                <a:gd name="T4" fmla="*/ 224 w 231"/>
                <a:gd name="T5" fmla="*/ 301 h 423"/>
                <a:gd name="T6" fmla="*/ 219 w 231"/>
                <a:gd name="T7" fmla="*/ 296 h 423"/>
                <a:gd name="T8" fmla="*/ 219 w 231"/>
                <a:gd name="T9" fmla="*/ 293 h 423"/>
                <a:gd name="T10" fmla="*/ 225 w 231"/>
                <a:gd name="T11" fmla="*/ 285 h 423"/>
                <a:gd name="T12" fmla="*/ 228 w 231"/>
                <a:gd name="T13" fmla="*/ 191 h 423"/>
                <a:gd name="T14" fmla="*/ 220 w 231"/>
                <a:gd name="T15" fmla="*/ 140 h 423"/>
                <a:gd name="T16" fmla="*/ 225 w 231"/>
                <a:gd name="T17" fmla="*/ 108 h 423"/>
                <a:gd name="T18" fmla="*/ 224 w 231"/>
                <a:gd name="T19" fmla="*/ 63 h 423"/>
                <a:gd name="T20" fmla="*/ 209 w 231"/>
                <a:gd name="T21" fmla="*/ 52 h 423"/>
                <a:gd name="T22" fmla="*/ 45 w 231"/>
                <a:gd name="T23" fmla="*/ 6 h 423"/>
                <a:gd name="T24" fmla="*/ 11 w 231"/>
                <a:gd name="T25" fmla="*/ 2 h 423"/>
                <a:gd name="T26" fmla="*/ 4 w 231"/>
                <a:gd name="T27" fmla="*/ 20 h 423"/>
                <a:gd name="T28" fmla="*/ 4 w 231"/>
                <a:gd name="T29" fmla="*/ 158 h 423"/>
                <a:gd name="T30" fmla="*/ 4 w 231"/>
                <a:gd name="T31" fmla="*/ 346 h 423"/>
                <a:gd name="T32" fmla="*/ 14 w 231"/>
                <a:gd name="T33" fmla="*/ 366 h 423"/>
                <a:gd name="T34" fmla="*/ 80 w 231"/>
                <a:gd name="T35" fmla="*/ 382 h 423"/>
                <a:gd name="T36" fmla="*/ 104 w 231"/>
                <a:gd name="T37" fmla="*/ 390 h 423"/>
                <a:gd name="T38" fmla="*/ 104 w 231"/>
                <a:gd name="T39" fmla="*/ 390 h 423"/>
                <a:gd name="T40" fmla="*/ 104 w 231"/>
                <a:gd name="T41" fmla="*/ 390 h 423"/>
                <a:gd name="T42" fmla="*/ 219 w 231"/>
                <a:gd name="T43" fmla="*/ 423 h 423"/>
                <a:gd name="T44" fmla="*/ 223 w 231"/>
                <a:gd name="T45" fmla="*/ 378 h 423"/>
                <a:gd name="T46" fmla="*/ 223 w 231"/>
                <a:gd name="T47" fmla="*/ 344 h 423"/>
                <a:gd name="T48" fmla="*/ 106 w 231"/>
                <a:gd name="T49" fmla="*/ 362 h 423"/>
                <a:gd name="T50" fmla="*/ 81 w 231"/>
                <a:gd name="T51" fmla="*/ 345 h 423"/>
                <a:gd name="T52" fmla="*/ 130 w 231"/>
                <a:gd name="T53" fmla="*/ 362 h 423"/>
                <a:gd name="T54" fmla="*/ 106 w 231"/>
                <a:gd name="T55" fmla="*/ 36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1" h="423">
                  <a:moveTo>
                    <a:pt x="223" y="344"/>
                  </a:moveTo>
                  <a:cubicBezTo>
                    <a:pt x="224" y="342"/>
                    <a:pt x="225" y="340"/>
                    <a:pt x="225" y="337"/>
                  </a:cubicBezTo>
                  <a:cubicBezTo>
                    <a:pt x="227" y="325"/>
                    <a:pt x="228" y="313"/>
                    <a:pt x="224" y="301"/>
                  </a:cubicBezTo>
                  <a:cubicBezTo>
                    <a:pt x="223" y="299"/>
                    <a:pt x="221" y="297"/>
                    <a:pt x="219" y="296"/>
                  </a:cubicBezTo>
                  <a:cubicBezTo>
                    <a:pt x="219" y="295"/>
                    <a:pt x="219" y="294"/>
                    <a:pt x="219" y="293"/>
                  </a:cubicBezTo>
                  <a:cubicBezTo>
                    <a:pt x="222" y="291"/>
                    <a:pt x="224" y="288"/>
                    <a:pt x="225" y="285"/>
                  </a:cubicBezTo>
                  <a:cubicBezTo>
                    <a:pt x="230" y="253"/>
                    <a:pt x="227" y="222"/>
                    <a:pt x="228" y="191"/>
                  </a:cubicBezTo>
                  <a:cubicBezTo>
                    <a:pt x="228" y="174"/>
                    <a:pt x="228" y="156"/>
                    <a:pt x="220" y="140"/>
                  </a:cubicBezTo>
                  <a:cubicBezTo>
                    <a:pt x="218" y="129"/>
                    <a:pt x="221" y="118"/>
                    <a:pt x="225" y="108"/>
                  </a:cubicBezTo>
                  <a:cubicBezTo>
                    <a:pt x="228" y="93"/>
                    <a:pt x="229" y="78"/>
                    <a:pt x="224" y="63"/>
                  </a:cubicBezTo>
                  <a:cubicBezTo>
                    <a:pt x="222" y="56"/>
                    <a:pt x="216" y="54"/>
                    <a:pt x="209" y="52"/>
                  </a:cubicBezTo>
                  <a:cubicBezTo>
                    <a:pt x="154" y="37"/>
                    <a:pt x="101" y="18"/>
                    <a:pt x="45" y="6"/>
                  </a:cubicBezTo>
                  <a:cubicBezTo>
                    <a:pt x="34" y="5"/>
                    <a:pt x="23" y="0"/>
                    <a:pt x="11" y="2"/>
                  </a:cubicBezTo>
                  <a:cubicBezTo>
                    <a:pt x="0" y="5"/>
                    <a:pt x="4" y="14"/>
                    <a:pt x="4" y="20"/>
                  </a:cubicBezTo>
                  <a:cubicBezTo>
                    <a:pt x="4" y="66"/>
                    <a:pt x="4" y="112"/>
                    <a:pt x="4" y="158"/>
                  </a:cubicBezTo>
                  <a:cubicBezTo>
                    <a:pt x="4" y="221"/>
                    <a:pt x="4" y="283"/>
                    <a:pt x="4" y="346"/>
                  </a:cubicBezTo>
                  <a:cubicBezTo>
                    <a:pt x="4" y="354"/>
                    <a:pt x="2" y="364"/>
                    <a:pt x="14" y="366"/>
                  </a:cubicBezTo>
                  <a:cubicBezTo>
                    <a:pt x="36" y="371"/>
                    <a:pt x="57" y="380"/>
                    <a:pt x="80" y="382"/>
                  </a:cubicBezTo>
                  <a:cubicBezTo>
                    <a:pt x="87" y="387"/>
                    <a:pt x="95" y="391"/>
                    <a:pt x="104" y="390"/>
                  </a:cubicBezTo>
                  <a:cubicBezTo>
                    <a:pt x="104" y="390"/>
                    <a:pt x="104" y="390"/>
                    <a:pt x="104" y="390"/>
                  </a:cubicBezTo>
                  <a:cubicBezTo>
                    <a:pt x="104" y="390"/>
                    <a:pt x="104" y="390"/>
                    <a:pt x="104" y="390"/>
                  </a:cubicBezTo>
                  <a:cubicBezTo>
                    <a:pt x="142" y="403"/>
                    <a:pt x="180" y="414"/>
                    <a:pt x="219" y="423"/>
                  </a:cubicBezTo>
                  <a:cubicBezTo>
                    <a:pt x="231" y="409"/>
                    <a:pt x="228" y="393"/>
                    <a:pt x="223" y="378"/>
                  </a:cubicBezTo>
                  <a:cubicBezTo>
                    <a:pt x="219" y="366"/>
                    <a:pt x="217" y="355"/>
                    <a:pt x="223" y="344"/>
                  </a:cubicBezTo>
                  <a:close/>
                  <a:moveTo>
                    <a:pt x="106" y="362"/>
                  </a:moveTo>
                  <a:cubicBezTo>
                    <a:pt x="102" y="353"/>
                    <a:pt x="89" y="354"/>
                    <a:pt x="81" y="345"/>
                  </a:cubicBezTo>
                  <a:cubicBezTo>
                    <a:pt x="99" y="350"/>
                    <a:pt x="116" y="352"/>
                    <a:pt x="130" y="362"/>
                  </a:cubicBezTo>
                  <a:cubicBezTo>
                    <a:pt x="122" y="360"/>
                    <a:pt x="114" y="358"/>
                    <a:pt x="106" y="362"/>
                  </a:cubicBezTo>
                  <a:close/>
                </a:path>
              </a:pathLst>
            </a:custGeom>
            <a:solidFill>
              <a:srgbClr val="3BA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96">
              <a:extLst>
                <a:ext uri="{FF2B5EF4-FFF2-40B4-BE49-F238E27FC236}">
                  <a16:creationId xmlns:a16="http://schemas.microsoft.com/office/drawing/2014/main" id="{FBA73F9C-F8BF-72F2-7062-B2B6359B0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933"/>
              <a:ext cx="242" cy="434"/>
            </a:xfrm>
            <a:custGeom>
              <a:avLst/>
              <a:gdLst>
                <a:gd name="T0" fmla="*/ 189 w 238"/>
                <a:gd name="T1" fmla="*/ 14 h 426"/>
                <a:gd name="T2" fmla="*/ 228 w 238"/>
                <a:gd name="T3" fmla="*/ 9 h 426"/>
                <a:gd name="T4" fmla="*/ 231 w 238"/>
                <a:gd name="T5" fmla="*/ 51 h 426"/>
                <a:gd name="T6" fmla="*/ 232 w 238"/>
                <a:gd name="T7" fmla="*/ 344 h 426"/>
                <a:gd name="T8" fmla="*/ 210 w 238"/>
                <a:gd name="T9" fmla="*/ 373 h 426"/>
                <a:gd name="T10" fmla="*/ 30 w 238"/>
                <a:gd name="T11" fmla="*/ 423 h 426"/>
                <a:gd name="T12" fmla="*/ 12 w 238"/>
                <a:gd name="T13" fmla="*/ 426 h 426"/>
                <a:gd name="T14" fmla="*/ 11 w 238"/>
                <a:gd name="T15" fmla="*/ 384 h 426"/>
                <a:gd name="T16" fmla="*/ 12 w 238"/>
                <a:gd name="T17" fmla="*/ 347 h 426"/>
                <a:gd name="T18" fmla="*/ 9 w 238"/>
                <a:gd name="T19" fmla="*/ 341 h 426"/>
                <a:gd name="T20" fmla="*/ 4 w 238"/>
                <a:gd name="T21" fmla="*/ 317 h 426"/>
                <a:gd name="T22" fmla="*/ 4 w 238"/>
                <a:gd name="T23" fmla="*/ 179 h 426"/>
                <a:gd name="T24" fmla="*/ 11 w 238"/>
                <a:gd name="T25" fmla="*/ 151 h 426"/>
                <a:gd name="T26" fmla="*/ 11 w 238"/>
                <a:gd name="T27" fmla="*/ 113 h 426"/>
                <a:gd name="T28" fmla="*/ 7 w 238"/>
                <a:gd name="T29" fmla="*/ 67 h 426"/>
                <a:gd name="T30" fmla="*/ 53 w 238"/>
                <a:gd name="T31" fmla="*/ 46 h 426"/>
                <a:gd name="T32" fmla="*/ 162 w 238"/>
                <a:gd name="T33" fmla="*/ 15 h 426"/>
                <a:gd name="T34" fmla="*/ 189 w 238"/>
                <a:gd name="T35" fmla="*/ 1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426">
                  <a:moveTo>
                    <a:pt x="189" y="14"/>
                  </a:moveTo>
                  <a:cubicBezTo>
                    <a:pt x="203" y="14"/>
                    <a:pt x="218" y="0"/>
                    <a:pt x="228" y="9"/>
                  </a:cubicBezTo>
                  <a:cubicBezTo>
                    <a:pt x="238" y="18"/>
                    <a:pt x="231" y="37"/>
                    <a:pt x="231" y="51"/>
                  </a:cubicBezTo>
                  <a:cubicBezTo>
                    <a:pt x="232" y="149"/>
                    <a:pt x="231" y="246"/>
                    <a:pt x="232" y="344"/>
                  </a:cubicBezTo>
                  <a:cubicBezTo>
                    <a:pt x="232" y="362"/>
                    <a:pt x="226" y="368"/>
                    <a:pt x="210" y="373"/>
                  </a:cubicBezTo>
                  <a:cubicBezTo>
                    <a:pt x="150" y="388"/>
                    <a:pt x="90" y="406"/>
                    <a:pt x="30" y="423"/>
                  </a:cubicBezTo>
                  <a:cubicBezTo>
                    <a:pt x="24" y="424"/>
                    <a:pt x="18" y="425"/>
                    <a:pt x="12" y="426"/>
                  </a:cubicBezTo>
                  <a:cubicBezTo>
                    <a:pt x="0" y="412"/>
                    <a:pt x="4" y="397"/>
                    <a:pt x="11" y="384"/>
                  </a:cubicBezTo>
                  <a:cubicBezTo>
                    <a:pt x="18" y="371"/>
                    <a:pt x="21" y="359"/>
                    <a:pt x="12" y="347"/>
                  </a:cubicBezTo>
                  <a:cubicBezTo>
                    <a:pt x="11" y="345"/>
                    <a:pt x="10" y="343"/>
                    <a:pt x="9" y="341"/>
                  </a:cubicBezTo>
                  <a:cubicBezTo>
                    <a:pt x="5" y="333"/>
                    <a:pt x="4" y="325"/>
                    <a:pt x="4" y="317"/>
                  </a:cubicBezTo>
                  <a:cubicBezTo>
                    <a:pt x="4" y="271"/>
                    <a:pt x="4" y="225"/>
                    <a:pt x="4" y="179"/>
                  </a:cubicBezTo>
                  <a:cubicBezTo>
                    <a:pt x="4" y="169"/>
                    <a:pt x="6" y="160"/>
                    <a:pt x="11" y="151"/>
                  </a:cubicBezTo>
                  <a:cubicBezTo>
                    <a:pt x="19" y="138"/>
                    <a:pt x="19" y="126"/>
                    <a:pt x="11" y="113"/>
                  </a:cubicBezTo>
                  <a:cubicBezTo>
                    <a:pt x="2" y="98"/>
                    <a:pt x="3" y="83"/>
                    <a:pt x="7" y="67"/>
                  </a:cubicBezTo>
                  <a:cubicBezTo>
                    <a:pt x="17" y="49"/>
                    <a:pt x="37" y="51"/>
                    <a:pt x="53" y="46"/>
                  </a:cubicBezTo>
                  <a:cubicBezTo>
                    <a:pt x="89" y="35"/>
                    <a:pt x="125" y="24"/>
                    <a:pt x="162" y="15"/>
                  </a:cubicBezTo>
                  <a:cubicBezTo>
                    <a:pt x="171" y="12"/>
                    <a:pt x="180" y="10"/>
                    <a:pt x="189" y="14"/>
                  </a:cubicBezTo>
                  <a:close/>
                </a:path>
              </a:pathLst>
            </a:custGeom>
            <a:solidFill>
              <a:srgbClr val="40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97">
              <a:extLst>
                <a:ext uri="{FF2B5EF4-FFF2-40B4-BE49-F238E27FC236}">
                  <a16:creationId xmlns:a16="http://schemas.microsoft.com/office/drawing/2014/main" id="{60115757-522F-0A51-87FE-50E1A5A11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811"/>
              <a:ext cx="364" cy="190"/>
            </a:xfrm>
            <a:custGeom>
              <a:avLst/>
              <a:gdLst>
                <a:gd name="T0" fmla="*/ 48 w 357"/>
                <a:gd name="T1" fmla="*/ 57 h 187"/>
                <a:gd name="T2" fmla="*/ 53 w 357"/>
                <a:gd name="T3" fmla="*/ 42 h 187"/>
                <a:gd name="T4" fmla="*/ 65 w 357"/>
                <a:gd name="T5" fmla="*/ 49 h 187"/>
                <a:gd name="T6" fmla="*/ 79 w 357"/>
                <a:gd name="T7" fmla="*/ 66 h 187"/>
                <a:gd name="T8" fmla="*/ 124 w 357"/>
                <a:gd name="T9" fmla="*/ 112 h 187"/>
                <a:gd name="T10" fmla="*/ 87 w 357"/>
                <a:gd name="T11" fmla="*/ 38 h 187"/>
                <a:gd name="T12" fmla="*/ 95 w 357"/>
                <a:gd name="T13" fmla="*/ 17 h 187"/>
                <a:gd name="T14" fmla="*/ 108 w 357"/>
                <a:gd name="T15" fmla="*/ 13 h 187"/>
                <a:gd name="T16" fmla="*/ 147 w 357"/>
                <a:gd name="T17" fmla="*/ 34 h 187"/>
                <a:gd name="T18" fmla="*/ 161 w 357"/>
                <a:gd name="T19" fmla="*/ 67 h 187"/>
                <a:gd name="T20" fmla="*/ 151 w 357"/>
                <a:gd name="T21" fmla="*/ 22 h 187"/>
                <a:gd name="T22" fmla="*/ 151 w 357"/>
                <a:gd name="T23" fmla="*/ 8 h 187"/>
                <a:gd name="T24" fmla="*/ 159 w 357"/>
                <a:gd name="T25" fmla="*/ 0 h 187"/>
                <a:gd name="T26" fmla="*/ 166 w 357"/>
                <a:gd name="T27" fmla="*/ 7 h 187"/>
                <a:gd name="T28" fmla="*/ 179 w 357"/>
                <a:gd name="T29" fmla="*/ 37 h 187"/>
                <a:gd name="T30" fmla="*/ 179 w 357"/>
                <a:gd name="T31" fmla="*/ 14 h 187"/>
                <a:gd name="T32" fmla="*/ 188 w 357"/>
                <a:gd name="T33" fmla="*/ 3 h 187"/>
                <a:gd name="T34" fmla="*/ 195 w 357"/>
                <a:gd name="T35" fmla="*/ 15 h 187"/>
                <a:gd name="T36" fmla="*/ 211 w 357"/>
                <a:gd name="T37" fmla="*/ 132 h 187"/>
                <a:gd name="T38" fmla="*/ 211 w 357"/>
                <a:gd name="T39" fmla="*/ 25 h 187"/>
                <a:gd name="T40" fmla="*/ 212 w 357"/>
                <a:gd name="T41" fmla="*/ 7 h 187"/>
                <a:gd name="T42" fmla="*/ 219 w 357"/>
                <a:gd name="T43" fmla="*/ 0 h 187"/>
                <a:gd name="T44" fmla="*/ 226 w 357"/>
                <a:gd name="T45" fmla="*/ 8 h 187"/>
                <a:gd name="T46" fmla="*/ 228 w 357"/>
                <a:gd name="T47" fmla="*/ 35 h 187"/>
                <a:gd name="T48" fmla="*/ 235 w 357"/>
                <a:gd name="T49" fmla="*/ 15 h 187"/>
                <a:gd name="T50" fmla="*/ 247 w 357"/>
                <a:gd name="T51" fmla="*/ 0 h 187"/>
                <a:gd name="T52" fmla="*/ 255 w 357"/>
                <a:gd name="T53" fmla="*/ 15 h 187"/>
                <a:gd name="T54" fmla="*/ 255 w 357"/>
                <a:gd name="T55" fmla="*/ 26 h 187"/>
                <a:gd name="T56" fmla="*/ 277 w 357"/>
                <a:gd name="T57" fmla="*/ 7 h 187"/>
                <a:gd name="T58" fmla="*/ 279 w 357"/>
                <a:gd name="T59" fmla="*/ 25 h 187"/>
                <a:gd name="T60" fmla="*/ 264 w 357"/>
                <a:gd name="T61" fmla="*/ 114 h 187"/>
                <a:gd name="T62" fmla="*/ 265 w 357"/>
                <a:gd name="T63" fmla="*/ 115 h 187"/>
                <a:gd name="T64" fmla="*/ 287 w 357"/>
                <a:gd name="T65" fmla="*/ 74 h 187"/>
                <a:gd name="T66" fmla="*/ 307 w 357"/>
                <a:gd name="T67" fmla="*/ 35 h 187"/>
                <a:gd name="T68" fmla="*/ 320 w 357"/>
                <a:gd name="T69" fmla="*/ 27 h 187"/>
                <a:gd name="T70" fmla="*/ 321 w 357"/>
                <a:gd name="T71" fmla="*/ 42 h 187"/>
                <a:gd name="T72" fmla="*/ 314 w 357"/>
                <a:gd name="T73" fmla="*/ 68 h 187"/>
                <a:gd name="T74" fmla="*/ 336 w 357"/>
                <a:gd name="T75" fmla="*/ 47 h 187"/>
                <a:gd name="T76" fmla="*/ 357 w 357"/>
                <a:gd name="T77" fmla="*/ 55 h 187"/>
                <a:gd name="T78" fmla="*/ 327 w 357"/>
                <a:gd name="T79" fmla="*/ 92 h 187"/>
                <a:gd name="T80" fmla="*/ 286 w 357"/>
                <a:gd name="T81" fmla="*/ 157 h 187"/>
                <a:gd name="T82" fmla="*/ 246 w 357"/>
                <a:gd name="T83" fmla="*/ 183 h 187"/>
                <a:gd name="T84" fmla="*/ 75 w 357"/>
                <a:gd name="T85" fmla="*/ 143 h 187"/>
                <a:gd name="T86" fmla="*/ 15 w 357"/>
                <a:gd name="T87" fmla="*/ 107 h 187"/>
                <a:gd name="T88" fmla="*/ 0 w 357"/>
                <a:gd name="T89" fmla="*/ 94 h 187"/>
                <a:gd name="T90" fmla="*/ 19 w 357"/>
                <a:gd name="T91" fmla="*/ 84 h 187"/>
                <a:gd name="T92" fmla="*/ 46 w 357"/>
                <a:gd name="T93" fmla="*/ 94 h 187"/>
                <a:gd name="T94" fmla="*/ 95 w 357"/>
                <a:gd name="T95" fmla="*/ 121 h 187"/>
                <a:gd name="T96" fmla="*/ 48 w 357"/>
                <a:gd name="T97" fmla="*/ 5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7" h="187">
                  <a:moveTo>
                    <a:pt x="48" y="57"/>
                  </a:moveTo>
                  <a:cubicBezTo>
                    <a:pt x="48" y="52"/>
                    <a:pt x="45" y="45"/>
                    <a:pt x="53" y="42"/>
                  </a:cubicBezTo>
                  <a:cubicBezTo>
                    <a:pt x="59" y="40"/>
                    <a:pt x="62" y="45"/>
                    <a:pt x="65" y="49"/>
                  </a:cubicBezTo>
                  <a:cubicBezTo>
                    <a:pt x="70" y="55"/>
                    <a:pt x="74" y="60"/>
                    <a:pt x="79" y="66"/>
                  </a:cubicBezTo>
                  <a:cubicBezTo>
                    <a:pt x="101" y="77"/>
                    <a:pt x="111" y="98"/>
                    <a:pt x="124" y="112"/>
                  </a:cubicBezTo>
                  <a:cubicBezTo>
                    <a:pt x="116" y="88"/>
                    <a:pt x="92" y="68"/>
                    <a:pt x="87" y="38"/>
                  </a:cubicBezTo>
                  <a:cubicBezTo>
                    <a:pt x="81" y="27"/>
                    <a:pt x="82" y="20"/>
                    <a:pt x="95" y="17"/>
                  </a:cubicBezTo>
                  <a:cubicBezTo>
                    <a:pt x="99" y="16"/>
                    <a:pt x="104" y="14"/>
                    <a:pt x="108" y="13"/>
                  </a:cubicBezTo>
                  <a:cubicBezTo>
                    <a:pt x="131" y="5"/>
                    <a:pt x="135" y="7"/>
                    <a:pt x="147" y="34"/>
                  </a:cubicBezTo>
                  <a:cubicBezTo>
                    <a:pt x="159" y="42"/>
                    <a:pt x="156" y="56"/>
                    <a:pt x="161" y="67"/>
                  </a:cubicBezTo>
                  <a:cubicBezTo>
                    <a:pt x="156" y="52"/>
                    <a:pt x="153" y="37"/>
                    <a:pt x="151" y="22"/>
                  </a:cubicBezTo>
                  <a:cubicBezTo>
                    <a:pt x="151" y="17"/>
                    <a:pt x="151" y="12"/>
                    <a:pt x="151" y="8"/>
                  </a:cubicBezTo>
                  <a:cubicBezTo>
                    <a:pt x="152" y="3"/>
                    <a:pt x="154" y="0"/>
                    <a:pt x="159" y="0"/>
                  </a:cubicBezTo>
                  <a:cubicBezTo>
                    <a:pt x="163" y="0"/>
                    <a:pt x="165" y="3"/>
                    <a:pt x="166" y="7"/>
                  </a:cubicBezTo>
                  <a:cubicBezTo>
                    <a:pt x="169" y="17"/>
                    <a:pt x="172" y="27"/>
                    <a:pt x="179" y="37"/>
                  </a:cubicBezTo>
                  <a:cubicBezTo>
                    <a:pt x="179" y="29"/>
                    <a:pt x="179" y="21"/>
                    <a:pt x="179" y="14"/>
                  </a:cubicBezTo>
                  <a:cubicBezTo>
                    <a:pt x="179" y="8"/>
                    <a:pt x="181" y="2"/>
                    <a:pt x="188" y="3"/>
                  </a:cubicBezTo>
                  <a:cubicBezTo>
                    <a:pt x="196" y="3"/>
                    <a:pt x="195" y="10"/>
                    <a:pt x="195" y="15"/>
                  </a:cubicBezTo>
                  <a:cubicBezTo>
                    <a:pt x="195" y="54"/>
                    <a:pt x="200" y="94"/>
                    <a:pt x="211" y="132"/>
                  </a:cubicBezTo>
                  <a:cubicBezTo>
                    <a:pt x="211" y="97"/>
                    <a:pt x="211" y="61"/>
                    <a:pt x="211" y="25"/>
                  </a:cubicBezTo>
                  <a:cubicBezTo>
                    <a:pt x="211" y="19"/>
                    <a:pt x="211" y="13"/>
                    <a:pt x="212" y="7"/>
                  </a:cubicBezTo>
                  <a:cubicBezTo>
                    <a:pt x="212" y="3"/>
                    <a:pt x="214" y="0"/>
                    <a:pt x="219" y="0"/>
                  </a:cubicBezTo>
                  <a:cubicBezTo>
                    <a:pt x="224" y="0"/>
                    <a:pt x="226" y="4"/>
                    <a:pt x="226" y="8"/>
                  </a:cubicBezTo>
                  <a:cubicBezTo>
                    <a:pt x="227" y="16"/>
                    <a:pt x="227" y="25"/>
                    <a:pt x="228" y="35"/>
                  </a:cubicBezTo>
                  <a:cubicBezTo>
                    <a:pt x="237" y="29"/>
                    <a:pt x="233" y="21"/>
                    <a:pt x="235" y="15"/>
                  </a:cubicBezTo>
                  <a:cubicBezTo>
                    <a:pt x="238" y="9"/>
                    <a:pt x="238" y="0"/>
                    <a:pt x="247" y="0"/>
                  </a:cubicBezTo>
                  <a:cubicBezTo>
                    <a:pt x="256" y="0"/>
                    <a:pt x="254" y="9"/>
                    <a:pt x="255" y="15"/>
                  </a:cubicBezTo>
                  <a:cubicBezTo>
                    <a:pt x="255" y="19"/>
                    <a:pt x="255" y="22"/>
                    <a:pt x="255" y="26"/>
                  </a:cubicBezTo>
                  <a:cubicBezTo>
                    <a:pt x="266" y="22"/>
                    <a:pt x="261" y="1"/>
                    <a:pt x="277" y="7"/>
                  </a:cubicBezTo>
                  <a:cubicBezTo>
                    <a:pt x="286" y="11"/>
                    <a:pt x="279" y="19"/>
                    <a:pt x="279" y="25"/>
                  </a:cubicBezTo>
                  <a:cubicBezTo>
                    <a:pt x="276" y="55"/>
                    <a:pt x="266" y="84"/>
                    <a:pt x="264" y="114"/>
                  </a:cubicBezTo>
                  <a:cubicBezTo>
                    <a:pt x="265" y="117"/>
                    <a:pt x="268" y="114"/>
                    <a:pt x="265" y="115"/>
                  </a:cubicBezTo>
                  <a:cubicBezTo>
                    <a:pt x="265" y="97"/>
                    <a:pt x="271" y="83"/>
                    <a:pt x="287" y="74"/>
                  </a:cubicBezTo>
                  <a:cubicBezTo>
                    <a:pt x="293" y="61"/>
                    <a:pt x="300" y="48"/>
                    <a:pt x="307" y="35"/>
                  </a:cubicBezTo>
                  <a:cubicBezTo>
                    <a:pt x="309" y="29"/>
                    <a:pt x="313" y="24"/>
                    <a:pt x="320" y="27"/>
                  </a:cubicBezTo>
                  <a:cubicBezTo>
                    <a:pt x="329" y="31"/>
                    <a:pt x="324" y="37"/>
                    <a:pt x="321" y="42"/>
                  </a:cubicBezTo>
                  <a:cubicBezTo>
                    <a:pt x="318" y="50"/>
                    <a:pt x="315" y="58"/>
                    <a:pt x="314" y="68"/>
                  </a:cubicBezTo>
                  <a:cubicBezTo>
                    <a:pt x="321" y="61"/>
                    <a:pt x="328" y="53"/>
                    <a:pt x="336" y="47"/>
                  </a:cubicBezTo>
                  <a:cubicBezTo>
                    <a:pt x="346" y="39"/>
                    <a:pt x="356" y="36"/>
                    <a:pt x="357" y="55"/>
                  </a:cubicBezTo>
                  <a:cubicBezTo>
                    <a:pt x="351" y="70"/>
                    <a:pt x="336" y="78"/>
                    <a:pt x="327" y="92"/>
                  </a:cubicBezTo>
                  <a:cubicBezTo>
                    <a:pt x="313" y="113"/>
                    <a:pt x="297" y="134"/>
                    <a:pt x="286" y="157"/>
                  </a:cubicBezTo>
                  <a:cubicBezTo>
                    <a:pt x="278" y="174"/>
                    <a:pt x="264" y="182"/>
                    <a:pt x="246" y="183"/>
                  </a:cubicBezTo>
                  <a:cubicBezTo>
                    <a:pt x="185" y="187"/>
                    <a:pt x="128" y="172"/>
                    <a:pt x="75" y="143"/>
                  </a:cubicBezTo>
                  <a:cubicBezTo>
                    <a:pt x="54" y="131"/>
                    <a:pt x="36" y="117"/>
                    <a:pt x="15" y="107"/>
                  </a:cubicBezTo>
                  <a:cubicBezTo>
                    <a:pt x="9" y="104"/>
                    <a:pt x="4" y="100"/>
                    <a:pt x="0" y="94"/>
                  </a:cubicBezTo>
                  <a:cubicBezTo>
                    <a:pt x="0" y="79"/>
                    <a:pt x="9" y="80"/>
                    <a:pt x="19" y="84"/>
                  </a:cubicBezTo>
                  <a:cubicBezTo>
                    <a:pt x="28" y="87"/>
                    <a:pt x="36" y="94"/>
                    <a:pt x="46" y="94"/>
                  </a:cubicBezTo>
                  <a:cubicBezTo>
                    <a:pt x="66" y="98"/>
                    <a:pt x="80" y="114"/>
                    <a:pt x="95" y="121"/>
                  </a:cubicBezTo>
                  <a:cubicBezTo>
                    <a:pt x="79" y="102"/>
                    <a:pt x="60" y="83"/>
                    <a:pt x="48" y="5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98">
              <a:extLst>
                <a:ext uri="{FF2B5EF4-FFF2-40B4-BE49-F238E27FC236}">
                  <a16:creationId xmlns:a16="http://schemas.microsoft.com/office/drawing/2014/main" id="{C9940576-8D44-9938-5D60-ED347814F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867"/>
              <a:ext cx="452" cy="151"/>
            </a:xfrm>
            <a:custGeom>
              <a:avLst/>
              <a:gdLst>
                <a:gd name="T0" fmla="*/ 4 w 444"/>
                <a:gd name="T1" fmla="*/ 39 h 148"/>
                <a:gd name="T2" fmla="*/ 82 w 444"/>
                <a:gd name="T3" fmla="*/ 82 h 148"/>
                <a:gd name="T4" fmla="*/ 250 w 444"/>
                <a:gd name="T5" fmla="*/ 122 h 148"/>
                <a:gd name="T6" fmla="*/ 284 w 444"/>
                <a:gd name="T7" fmla="*/ 99 h 148"/>
                <a:gd name="T8" fmla="*/ 333 w 444"/>
                <a:gd name="T9" fmla="*/ 24 h 148"/>
                <a:gd name="T10" fmla="*/ 361 w 444"/>
                <a:gd name="T11" fmla="*/ 0 h 148"/>
                <a:gd name="T12" fmla="*/ 363 w 444"/>
                <a:gd name="T13" fmla="*/ 54 h 148"/>
                <a:gd name="T14" fmla="*/ 361 w 444"/>
                <a:gd name="T15" fmla="*/ 63 h 148"/>
                <a:gd name="T16" fmla="*/ 306 w 444"/>
                <a:gd name="T17" fmla="*/ 103 h 148"/>
                <a:gd name="T18" fmla="*/ 342 w 444"/>
                <a:gd name="T19" fmla="*/ 86 h 148"/>
                <a:gd name="T20" fmla="*/ 411 w 444"/>
                <a:gd name="T21" fmla="*/ 39 h 148"/>
                <a:gd name="T22" fmla="*/ 438 w 444"/>
                <a:gd name="T23" fmla="*/ 35 h 148"/>
                <a:gd name="T24" fmla="*/ 444 w 444"/>
                <a:gd name="T25" fmla="*/ 79 h 148"/>
                <a:gd name="T26" fmla="*/ 287 w 444"/>
                <a:gd name="T27" fmla="*/ 123 h 148"/>
                <a:gd name="T28" fmla="*/ 267 w 444"/>
                <a:gd name="T29" fmla="*/ 131 h 148"/>
                <a:gd name="T30" fmla="*/ 179 w 444"/>
                <a:gd name="T31" fmla="*/ 130 h 148"/>
                <a:gd name="T32" fmla="*/ 12 w 444"/>
                <a:gd name="T33" fmla="*/ 82 h 148"/>
                <a:gd name="T34" fmla="*/ 3 w 444"/>
                <a:gd name="T35" fmla="*/ 78 h 148"/>
                <a:gd name="T36" fmla="*/ 2 w 444"/>
                <a:gd name="T37" fmla="*/ 66 h 148"/>
                <a:gd name="T38" fmla="*/ 4 w 444"/>
                <a:gd name="T39" fmla="*/ 3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148">
                  <a:moveTo>
                    <a:pt x="4" y="39"/>
                  </a:moveTo>
                  <a:cubicBezTo>
                    <a:pt x="33" y="48"/>
                    <a:pt x="57" y="67"/>
                    <a:pt x="82" y="82"/>
                  </a:cubicBezTo>
                  <a:cubicBezTo>
                    <a:pt x="134" y="114"/>
                    <a:pt x="190" y="126"/>
                    <a:pt x="250" y="122"/>
                  </a:cubicBezTo>
                  <a:cubicBezTo>
                    <a:pt x="266" y="121"/>
                    <a:pt x="277" y="115"/>
                    <a:pt x="284" y="99"/>
                  </a:cubicBezTo>
                  <a:cubicBezTo>
                    <a:pt x="297" y="72"/>
                    <a:pt x="315" y="48"/>
                    <a:pt x="333" y="24"/>
                  </a:cubicBezTo>
                  <a:cubicBezTo>
                    <a:pt x="340" y="14"/>
                    <a:pt x="349" y="4"/>
                    <a:pt x="361" y="0"/>
                  </a:cubicBezTo>
                  <a:cubicBezTo>
                    <a:pt x="362" y="18"/>
                    <a:pt x="362" y="36"/>
                    <a:pt x="363" y="54"/>
                  </a:cubicBezTo>
                  <a:cubicBezTo>
                    <a:pt x="365" y="58"/>
                    <a:pt x="363" y="61"/>
                    <a:pt x="361" y="63"/>
                  </a:cubicBezTo>
                  <a:cubicBezTo>
                    <a:pt x="343" y="80"/>
                    <a:pt x="324" y="94"/>
                    <a:pt x="306" y="103"/>
                  </a:cubicBezTo>
                  <a:cubicBezTo>
                    <a:pt x="316" y="101"/>
                    <a:pt x="330" y="95"/>
                    <a:pt x="342" y="86"/>
                  </a:cubicBezTo>
                  <a:cubicBezTo>
                    <a:pt x="364" y="69"/>
                    <a:pt x="387" y="53"/>
                    <a:pt x="411" y="39"/>
                  </a:cubicBezTo>
                  <a:cubicBezTo>
                    <a:pt x="419" y="34"/>
                    <a:pt x="427" y="26"/>
                    <a:pt x="438" y="35"/>
                  </a:cubicBezTo>
                  <a:cubicBezTo>
                    <a:pt x="439" y="49"/>
                    <a:pt x="438" y="65"/>
                    <a:pt x="444" y="79"/>
                  </a:cubicBezTo>
                  <a:cubicBezTo>
                    <a:pt x="392" y="93"/>
                    <a:pt x="339" y="108"/>
                    <a:pt x="287" y="123"/>
                  </a:cubicBezTo>
                  <a:cubicBezTo>
                    <a:pt x="280" y="125"/>
                    <a:pt x="274" y="128"/>
                    <a:pt x="267" y="131"/>
                  </a:cubicBezTo>
                  <a:cubicBezTo>
                    <a:pt x="238" y="148"/>
                    <a:pt x="208" y="146"/>
                    <a:pt x="179" y="130"/>
                  </a:cubicBezTo>
                  <a:cubicBezTo>
                    <a:pt x="124" y="112"/>
                    <a:pt x="68" y="98"/>
                    <a:pt x="12" y="82"/>
                  </a:cubicBezTo>
                  <a:cubicBezTo>
                    <a:pt x="8" y="81"/>
                    <a:pt x="6" y="80"/>
                    <a:pt x="3" y="78"/>
                  </a:cubicBezTo>
                  <a:cubicBezTo>
                    <a:pt x="0" y="74"/>
                    <a:pt x="0" y="70"/>
                    <a:pt x="2" y="66"/>
                  </a:cubicBezTo>
                  <a:cubicBezTo>
                    <a:pt x="3" y="57"/>
                    <a:pt x="4" y="48"/>
                    <a:pt x="4" y="39"/>
                  </a:cubicBezTo>
                  <a:close/>
                </a:path>
              </a:pathLst>
            </a:custGeom>
            <a:solidFill>
              <a:srgbClr val="F6C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99">
              <a:extLst>
                <a:ext uri="{FF2B5EF4-FFF2-40B4-BE49-F238E27FC236}">
                  <a16:creationId xmlns:a16="http://schemas.microsoft.com/office/drawing/2014/main" id="{9B461309-2B92-4301-5F14-8746F1BE8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1284"/>
              <a:ext cx="121" cy="93"/>
            </a:xfrm>
            <a:custGeom>
              <a:avLst/>
              <a:gdLst>
                <a:gd name="T0" fmla="*/ 13 w 119"/>
                <a:gd name="T1" fmla="*/ 81 h 91"/>
                <a:gd name="T2" fmla="*/ 7 w 119"/>
                <a:gd name="T3" fmla="*/ 28 h 91"/>
                <a:gd name="T4" fmla="*/ 13 w 119"/>
                <a:gd name="T5" fmla="*/ 0 h 91"/>
                <a:gd name="T6" fmla="*/ 15 w 119"/>
                <a:gd name="T7" fmla="*/ 2 h 91"/>
                <a:gd name="T8" fmla="*/ 44 w 119"/>
                <a:gd name="T9" fmla="*/ 26 h 91"/>
                <a:gd name="T10" fmla="*/ 72 w 119"/>
                <a:gd name="T11" fmla="*/ 26 h 91"/>
                <a:gd name="T12" fmla="*/ 102 w 119"/>
                <a:gd name="T13" fmla="*/ 3 h 91"/>
                <a:gd name="T14" fmla="*/ 107 w 119"/>
                <a:gd name="T15" fmla="*/ 0 h 91"/>
                <a:gd name="T16" fmla="*/ 110 w 119"/>
                <a:gd name="T17" fmla="*/ 33 h 91"/>
                <a:gd name="T18" fmla="*/ 102 w 119"/>
                <a:gd name="T19" fmla="*/ 81 h 91"/>
                <a:gd name="T20" fmla="*/ 13 w 119"/>
                <a:gd name="T21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91">
                  <a:moveTo>
                    <a:pt x="13" y="81"/>
                  </a:moveTo>
                  <a:cubicBezTo>
                    <a:pt x="13" y="63"/>
                    <a:pt x="16" y="45"/>
                    <a:pt x="7" y="28"/>
                  </a:cubicBezTo>
                  <a:cubicBezTo>
                    <a:pt x="3" y="20"/>
                    <a:pt x="0" y="7"/>
                    <a:pt x="13" y="0"/>
                  </a:cubicBezTo>
                  <a:cubicBezTo>
                    <a:pt x="14" y="0"/>
                    <a:pt x="14" y="1"/>
                    <a:pt x="15" y="2"/>
                  </a:cubicBezTo>
                  <a:cubicBezTo>
                    <a:pt x="20" y="25"/>
                    <a:pt x="20" y="25"/>
                    <a:pt x="44" y="26"/>
                  </a:cubicBezTo>
                  <a:cubicBezTo>
                    <a:pt x="54" y="26"/>
                    <a:pt x="63" y="25"/>
                    <a:pt x="72" y="26"/>
                  </a:cubicBezTo>
                  <a:cubicBezTo>
                    <a:pt x="90" y="28"/>
                    <a:pt x="100" y="21"/>
                    <a:pt x="102" y="3"/>
                  </a:cubicBezTo>
                  <a:cubicBezTo>
                    <a:pt x="103" y="2"/>
                    <a:pt x="105" y="0"/>
                    <a:pt x="107" y="0"/>
                  </a:cubicBezTo>
                  <a:cubicBezTo>
                    <a:pt x="119" y="10"/>
                    <a:pt x="116" y="24"/>
                    <a:pt x="110" y="33"/>
                  </a:cubicBezTo>
                  <a:cubicBezTo>
                    <a:pt x="101" y="49"/>
                    <a:pt x="102" y="64"/>
                    <a:pt x="102" y="81"/>
                  </a:cubicBezTo>
                  <a:cubicBezTo>
                    <a:pt x="73" y="91"/>
                    <a:pt x="43" y="90"/>
                    <a:pt x="13" y="81"/>
                  </a:cubicBezTo>
                  <a:close/>
                </a:path>
              </a:pathLst>
            </a:custGeom>
            <a:solidFill>
              <a:srgbClr val="51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00">
              <a:extLst>
                <a:ext uri="{FF2B5EF4-FFF2-40B4-BE49-F238E27FC236}">
                  <a16:creationId xmlns:a16="http://schemas.microsoft.com/office/drawing/2014/main" id="{EC4A2E14-9752-59B9-4BC0-01A874B5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882"/>
              <a:ext cx="149" cy="97"/>
            </a:xfrm>
            <a:custGeom>
              <a:avLst/>
              <a:gdLst>
                <a:gd name="T0" fmla="*/ 143 w 146"/>
                <a:gd name="T1" fmla="*/ 20 h 95"/>
                <a:gd name="T2" fmla="*/ 63 w 146"/>
                <a:gd name="T3" fmla="*/ 67 h 95"/>
                <a:gd name="T4" fmla="*/ 0 w 146"/>
                <a:gd name="T5" fmla="*/ 94 h 95"/>
                <a:gd name="T6" fmla="*/ 68 w 146"/>
                <a:gd name="T7" fmla="*/ 39 h 95"/>
                <a:gd name="T8" fmla="*/ 125 w 146"/>
                <a:gd name="T9" fmla="*/ 7 h 95"/>
                <a:gd name="T10" fmla="*/ 143 w 146"/>
                <a:gd name="T11" fmla="*/ 2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95">
                  <a:moveTo>
                    <a:pt x="143" y="20"/>
                  </a:moveTo>
                  <a:cubicBezTo>
                    <a:pt x="111" y="26"/>
                    <a:pt x="88" y="50"/>
                    <a:pt x="63" y="67"/>
                  </a:cubicBezTo>
                  <a:cubicBezTo>
                    <a:pt x="44" y="79"/>
                    <a:pt x="27" y="95"/>
                    <a:pt x="0" y="94"/>
                  </a:cubicBezTo>
                  <a:cubicBezTo>
                    <a:pt x="21" y="71"/>
                    <a:pt x="48" y="60"/>
                    <a:pt x="68" y="39"/>
                  </a:cubicBezTo>
                  <a:cubicBezTo>
                    <a:pt x="87" y="28"/>
                    <a:pt x="106" y="17"/>
                    <a:pt x="125" y="7"/>
                  </a:cubicBezTo>
                  <a:cubicBezTo>
                    <a:pt x="138" y="0"/>
                    <a:pt x="146" y="3"/>
                    <a:pt x="143" y="20"/>
                  </a:cubicBezTo>
                  <a:close/>
                </a:path>
              </a:pathLst>
            </a:custGeom>
            <a:solidFill>
              <a:srgbClr val="FD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01">
              <a:extLst>
                <a:ext uri="{FF2B5EF4-FFF2-40B4-BE49-F238E27FC236}">
                  <a16:creationId xmlns:a16="http://schemas.microsoft.com/office/drawing/2014/main" id="{8C7C3375-50A8-347F-EC1C-14B7B3994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869"/>
              <a:ext cx="67" cy="79"/>
            </a:xfrm>
            <a:custGeom>
              <a:avLst/>
              <a:gdLst>
                <a:gd name="T0" fmla="*/ 2 w 66"/>
                <a:gd name="T1" fmla="*/ 0 h 78"/>
                <a:gd name="T2" fmla="*/ 66 w 66"/>
                <a:gd name="T3" fmla="*/ 78 h 78"/>
                <a:gd name="T4" fmla="*/ 0 w 66"/>
                <a:gd name="T5" fmla="*/ 37 h 78"/>
                <a:gd name="T6" fmla="*/ 2 w 66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78">
                  <a:moveTo>
                    <a:pt x="2" y="0"/>
                  </a:moveTo>
                  <a:cubicBezTo>
                    <a:pt x="26" y="23"/>
                    <a:pt x="44" y="52"/>
                    <a:pt x="66" y="78"/>
                  </a:cubicBezTo>
                  <a:cubicBezTo>
                    <a:pt x="43" y="65"/>
                    <a:pt x="19" y="56"/>
                    <a:pt x="0" y="37"/>
                  </a:cubicBezTo>
                  <a:cubicBezTo>
                    <a:pt x="1" y="25"/>
                    <a:pt x="1" y="12"/>
                    <a:pt x="2" y="0"/>
                  </a:cubicBezTo>
                  <a:close/>
                </a:path>
              </a:pathLst>
            </a:custGeom>
            <a:solidFill>
              <a:srgbClr val="F8C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02">
              <a:extLst>
                <a:ext uri="{FF2B5EF4-FFF2-40B4-BE49-F238E27FC236}">
                  <a16:creationId xmlns:a16="http://schemas.microsoft.com/office/drawing/2014/main" id="{7C84A576-8A08-D43B-94D9-FF064E10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850"/>
              <a:ext cx="59" cy="93"/>
            </a:xfrm>
            <a:custGeom>
              <a:avLst/>
              <a:gdLst>
                <a:gd name="T0" fmla="*/ 8 w 58"/>
                <a:gd name="T1" fmla="*/ 0 h 92"/>
                <a:gd name="T2" fmla="*/ 58 w 58"/>
                <a:gd name="T3" fmla="*/ 92 h 92"/>
                <a:gd name="T4" fmla="*/ 0 w 58"/>
                <a:gd name="T5" fmla="*/ 28 h 92"/>
                <a:gd name="T6" fmla="*/ 8 w 58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92">
                  <a:moveTo>
                    <a:pt x="8" y="0"/>
                  </a:moveTo>
                  <a:cubicBezTo>
                    <a:pt x="28" y="28"/>
                    <a:pt x="45" y="59"/>
                    <a:pt x="58" y="92"/>
                  </a:cubicBezTo>
                  <a:cubicBezTo>
                    <a:pt x="37" y="72"/>
                    <a:pt x="17" y="51"/>
                    <a:pt x="0" y="28"/>
                  </a:cubicBezTo>
                  <a:cubicBezTo>
                    <a:pt x="8" y="20"/>
                    <a:pt x="0" y="8"/>
                    <a:pt x="8" y="0"/>
                  </a:cubicBezTo>
                  <a:close/>
                </a:path>
              </a:pathLst>
            </a:custGeom>
            <a:solidFill>
              <a:srgbClr val="F8C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03">
              <a:extLst>
                <a:ext uri="{FF2B5EF4-FFF2-40B4-BE49-F238E27FC236}">
                  <a16:creationId xmlns:a16="http://schemas.microsoft.com/office/drawing/2014/main" id="{E55ABDD0-AA7B-781E-6E82-D21E072FA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836"/>
              <a:ext cx="29" cy="99"/>
            </a:xfrm>
            <a:custGeom>
              <a:avLst/>
              <a:gdLst>
                <a:gd name="T0" fmla="*/ 27 w 29"/>
                <a:gd name="T1" fmla="*/ 49 h 97"/>
                <a:gd name="T2" fmla="*/ 3 w 29"/>
                <a:gd name="T3" fmla="*/ 97 h 97"/>
                <a:gd name="T4" fmla="*/ 19 w 29"/>
                <a:gd name="T5" fmla="*/ 0 h 97"/>
                <a:gd name="T6" fmla="*/ 27 w 29"/>
                <a:gd name="T7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97">
                  <a:moveTo>
                    <a:pt x="27" y="49"/>
                  </a:moveTo>
                  <a:cubicBezTo>
                    <a:pt x="19" y="65"/>
                    <a:pt x="11" y="81"/>
                    <a:pt x="3" y="97"/>
                  </a:cubicBezTo>
                  <a:cubicBezTo>
                    <a:pt x="0" y="63"/>
                    <a:pt x="3" y="30"/>
                    <a:pt x="19" y="0"/>
                  </a:cubicBezTo>
                  <a:cubicBezTo>
                    <a:pt x="29" y="15"/>
                    <a:pt x="17" y="34"/>
                    <a:pt x="27" y="49"/>
                  </a:cubicBezTo>
                  <a:close/>
                </a:path>
              </a:pathLst>
            </a:custGeom>
            <a:solidFill>
              <a:srgbClr val="F0D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04">
              <a:extLst>
                <a:ext uri="{FF2B5EF4-FFF2-40B4-BE49-F238E27FC236}">
                  <a16:creationId xmlns:a16="http://schemas.microsoft.com/office/drawing/2014/main" id="{4924998B-1411-B377-C452-23061DBDD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" y="833"/>
              <a:ext cx="20" cy="63"/>
            </a:xfrm>
            <a:custGeom>
              <a:avLst/>
              <a:gdLst>
                <a:gd name="T0" fmla="*/ 4 w 20"/>
                <a:gd name="T1" fmla="*/ 0 h 61"/>
                <a:gd name="T2" fmla="*/ 20 w 20"/>
                <a:gd name="T3" fmla="*/ 59 h 61"/>
                <a:gd name="T4" fmla="*/ 15 w 20"/>
                <a:gd name="T5" fmla="*/ 61 h 61"/>
                <a:gd name="T6" fmla="*/ 0 w 20"/>
                <a:gd name="T7" fmla="*/ 12 h 61"/>
                <a:gd name="T8" fmla="*/ 4 w 2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1">
                  <a:moveTo>
                    <a:pt x="4" y="0"/>
                  </a:moveTo>
                  <a:cubicBezTo>
                    <a:pt x="14" y="19"/>
                    <a:pt x="17" y="39"/>
                    <a:pt x="20" y="59"/>
                  </a:cubicBezTo>
                  <a:cubicBezTo>
                    <a:pt x="18" y="60"/>
                    <a:pt x="17" y="60"/>
                    <a:pt x="15" y="61"/>
                  </a:cubicBezTo>
                  <a:cubicBezTo>
                    <a:pt x="10" y="44"/>
                    <a:pt x="5" y="28"/>
                    <a:pt x="0" y="12"/>
                  </a:cubicBezTo>
                  <a:cubicBezTo>
                    <a:pt x="4" y="9"/>
                    <a:pt x="4" y="4"/>
                    <a:pt x="4" y="0"/>
                  </a:cubicBezTo>
                  <a:close/>
                </a:path>
              </a:pathLst>
            </a:custGeom>
            <a:solidFill>
              <a:srgbClr val="F2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05">
              <a:extLst>
                <a:ext uri="{FF2B5EF4-FFF2-40B4-BE49-F238E27FC236}">
                  <a16:creationId xmlns:a16="http://schemas.microsoft.com/office/drawing/2014/main" id="{74055A92-CEB0-CD97-0810-FE498AEB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" y="926"/>
              <a:ext cx="34" cy="20"/>
            </a:xfrm>
            <a:custGeom>
              <a:avLst/>
              <a:gdLst>
                <a:gd name="T0" fmla="*/ 32 w 33"/>
                <a:gd name="T1" fmla="*/ 8 h 20"/>
                <a:gd name="T2" fmla="*/ 33 w 33"/>
                <a:gd name="T3" fmla="*/ 20 h 20"/>
                <a:gd name="T4" fmla="*/ 0 w 33"/>
                <a:gd name="T5" fmla="*/ 12 h 20"/>
                <a:gd name="T6" fmla="*/ 32 w 33"/>
                <a:gd name="T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0">
                  <a:moveTo>
                    <a:pt x="32" y="8"/>
                  </a:moveTo>
                  <a:cubicBezTo>
                    <a:pt x="32" y="12"/>
                    <a:pt x="33" y="16"/>
                    <a:pt x="33" y="20"/>
                  </a:cubicBezTo>
                  <a:cubicBezTo>
                    <a:pt x="21" y="20"/>
                    <a:pt x="10" y="17"/>
                    <a:pt x="0" y="12"/>
                  </a:cubicBezTo>
                  <a:cubicBezTo>
                    <a:pt x="9" y="0"/>
                    <a:pt x="22" y="13"/>
                    <a:pt x="32" y="8"/>
                  </a:cubicBezTo>
                  <a:close/>
                </a:path>
              </a:pathLst>
            </a:custGeom>
            <a:solidFill>
              <a:srgbClr val="CCC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06">
              <a:extLst>
                <a:ext uri="{FF2B5EF4-FFF2-40B4-BE49-F238E27FC236}">
                  <a16:creationId xmlns:a16="http://schemas.microsoft.com/office/drawing/2014/main" id="{BE1AE43B-FC00-8E3D-E43A-B584EE5A5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045"/>
              <a:ext cx="115" cy="244"/>
            </a:xfrm>
            <a:custGeom>
              <a:avLst/>
              <a:gdLst>
                <a:gd name="T0" fmla="*/ 6 w 113"/>
                <a:gd name="T1" fmla="*/ 183 h 239"/>
                <a:gd name="T2" fmla="*/ 7 w 113"/>
                <a:gd name="T3" fmla="*/ 57 h 239"/>
                <a:gd name="T4" fmla="*/ 0 w 113"/>
                <a:gd name="T5" fmla="*/ 33 h 239"/>
                <a:gd name="T6" fmla="*/ 69 w 113"/>
                <a:gd name="T7" fmla="*/ 29 h 239"/>
                <a:gd name="T8" fmla="*/ 96 w 113"/>
                <a:gd name="T9" fmla="*/ 5 h 239"/>
                <a:gd name="T10" fmla="*/ 99 w 113"/>
                <a:gd name="T11" fmla="*/ 0 h 239"/>
                <a:gd name="T12" fmla="*/ 102 w 113"/>
                <a:gd name="T13" fmla="*/ 39 h 239"/>
                <a:gd name="T14" fmla="*/ 95 w 113"/>
                <a:gd name="T15" fmla="*/ 71 h 239"/>
                <a:gd name="T16" fmla="*/ 95 w 113"/>
                <a:gd name="T17" fmla="*/ 206 h 239"/>
                <a:gd name="T18" fmla="*/ 98 w 113"/>
                <a:gd name="T19" fmla="*/ 232 h 239"/>
                <a:gd name="T20" fmla="*/ 62 w 113"/>
                <a:gd name="T21" fmla="*/ 229 h 239"/>
                <a:gd name="T22" fmla="*/ 22 w 113"/>
                <a:gd name="T23" fmla="*/ 234 h 239"/>
                <a:gd name="T24" fmla="*/ 7 w 113"/>
                <a:gd name="T25" fmla="*/ 231 h 239"/>
                <a:gd name="T26" fmla="*/ 6 w 113"/>
                <a:gd name="T27" fmla="*/ 192 h 239"/>
                <a:gd name="T28" fmla="*/ 6 w 113"/>
                <a:gd name="T29" fmla="*/ 18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239">
                  <a:moveTo>
                    <a:pt x="6" y="183"/>
                  </a:moveTo>
                  <a:cubicBezTo>
                    <a:pt x="6" y="141"/>
                    <a:pt x="6" y="99"/>
                    <a:pt x="7" y="57"/>
                  </a:cubicBezTo>
                  <a:cubicBezTo>
                    <a:pt x="7" y="48"/>
                    <a:pt x="3" y="41"/>
                    <a:pt x="0" y="33"/>
                  </a:cubicBezTo>
                  <a:cubicBezTo>
                    <a:pt x="23" y="29"/>
                    <a:pt x="46" y="30"/>
                    <a:pt x="69" y="29"/>
                  </a:cubicBezTo>
                  <a:cubicBezTo>
                    <a:pt x="94" y="28"/>
                    <a:pt x="94" y="28"/>
                    <a:pt x="96" y="5"/>
                  </a:cubicBezTo>
                  <a:cubicBezTo>
                    <a:pt x="96" y="3"/>
                    <a:pt x="97" y="1"/>
                    <a:pt x="99" y="0"/>
                  </a:cubicBezTo>
                  <a:cubicBezTo>
                    <a:pt x="113" y="12"/>
                    <a:pt x="109" y="27"/>
                    <a:pt x="102" y="39"/>
                  </a:cubicBezTo>
                  <a:cubicBezTo>
                    <a:pt x="96" y="50"/>
                    <a:pt x="95" y="60"/>
                    <a:pt x="95" y="71"/>
                  </a:cubicBezTo>
                  <a:cubicBezTo>
                    <a:pt x="95" y="116"/>
                    <a:pt x="95" y="161"/>
                    <a:pt x="95" y="206"/>
                  </a:cubicBezTo>
                  <a:cubicBezTo>
                    <a:pt x="95" y="215"/>
                    <a:pt x="94" y="224"/>
                    <a:pt x="98" y="232"/>
                  </a:cubicBezTo>
                  <a:cubicBezTo>
                    <a:pt x="86" y="239"/>
                    <a:pt x="75" y="227"/>
                    <a:pt x="62" y="229"/>
                  </a:cubicBezTo>
                  <a:cubicBezTo>
                    <a:pt x="49" y="231"/>
                    <a:pt x="35" y="228"/>
                    <a:pt x="22" y="234"/>
                  </a:cubicBezTo>
                  <a:cubicBezTo>
                    <a:pt x="16" y="237"/>
                    <a:pt x="11" y="235"/>
                    <a:pt x="7" y="231"/>
                  </a:cubicBezTo>
                  <a:cubicBezTo>
                    <a:pt x="7" y="218"/>
                    <a:pt x="7" y="205"/>
                    <a:pt x="6" y="192"/>
                  </a:cubicBezTo>
                  <a:cubicBezTo>
                    <a:pt x="4" y="189"/>
                    <a:pt x="4" y="186"/>
                    <a:pt x="6" y="183"/>
                  </a:cubicBezTo>
                  <a:close/>
                </a:path>
              </a:pathLst>
            </a:custGeom>
            <a:solidFill>
              <a:srgbClr val="4AB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07">
              <a:extLst>
                <a:ext uri="{FF2B5EF4-FFF2-40B4-BE49-F238E27FC236}">
                  <a16:creationId xmlns:a16="http://schemas.microsoft.com/office/drawing/2014/main" id="{36F05761-25E2-F40F-6372-EE03D2834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" y="999"/>
              <a:ext cx="94" cy="62"/>
            </a:xfrm>
            <a:custGeom>
              <a:avLst/>
              <a:gdLst>
                <a:gd name="T0" fmla="*/ 92 w 92"/>
                <a:gd name="T1" fmla="*/ 45 h 61"/>
                <a:gd name="T2" fmla="*/ 91 w 92"/>
                <a:gd name="T3" fmla="*/ 49 h 61"/>
                <a:gd name="T4" fmla="*/ 0 w 92"/>
                <a:gd name="T5" fmla="*/ 47 h 61"/>
                <a:gd name="T6" fmla="*/ 0 w 92"/>
                <a:gd name="T7" fmla="*/ 0 h 61"/>
                <a:gd name="T8" fmla="*/ 88 w 92"/>
                <a:gd name="T9" fmla="*/ 1 h 61"/>
                <a:gd name="T10" fmla="*/ 92 w 92"/>
                <a:gd name="T1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1">
                  <a:moveTo>
                    <a:pt x="92" y="45"/>
                  </a:moveTo>
                  <a:cubicBezTo>
                    <a:pt x="92" y="46"/>
                    <a:pt x="92" y="48"/>
                    <a:pt x="91" y="49"/>
                  </a:cubicBezTo>
                  <a:cubicBezTo>
                    <a:pt x="71" y="61"/>
                    <a:pt x="16" y="60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ubicBezTo>
                    <a:pt x="29" y="4"/>
                    <a:pt x="59" y="5"/>
                    <a:pt x="88" y="1"/>
                  </a:cubicBezTo>
                  <a:cubicBezTo>
                    <a:pt x="89" y="16"/>
                    <a:pt x="84" y="31"/>
                    <a:pt x="92" y="45"/>
                  </a:cubicBezTo>
                  <a:close/>
                </a:path>
              </a:pathLst>
            </a:custGeom>
            <a:solidFill>
              <a:srgbClr val="4BB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08">
              <a:extLst>
                <a:ext uri="{FF2B5EF4-FFF2-40B4-BE49-F238E27FC236}">
                  <a16:creationId xmlns:a16="http://schemas.microsoft.com/office/drawing/2014/main" id="{06946B0A-21AA-D76A-AAB5-86A9D2BA3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8" y="1027"/>
              <a:ext cx="129" cy="59"/>
            </a:xfrm>
            <a:custGeom>
              <a:avLst/>
              <a:gdLst>
                <a:gd name="T0" fmla="*/ 127 w 127"/>
                <a:gd name="T1" fmla="*/ 14 h 58"/>
                <a:gd name="T2" fmla="*/ 114 w 127"/>
                <a:gd name="T3" fmla="*/ 29 h 58"/>
                <a:gd name="T4" fmla="*/ 24 w 127"/>
                <a:gd name="T5" fmla="*/ 55 h 58"/>
                <a:gd name="T6" fmla="*/ 4 w 127"/>
                <a:gd name="T7" fmla="*/ 47 h 58"/>
                <a:gd name="T8" fmla="*/ 16 w 127"/>
                <a:gd name="T9" fmla="*/ 28 h 58"/>
                <a:gd name="T10" fmla="*/ 106 w 127"/>
                <a:gd name="T11" fmla="*/ 2 h 58"/>
                <a:gd name="T12" fmla="*/ 127 w 127"/>
                <a:gd name="T1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58">
                  <a:moveTo>
                    <a:pt x="127" y="14"/>
                  </a:moveTo>
                  <a:cubicBezTo>
                    <a:pt x="127" y="23"/>
                    <a:pt x="122" y="27"/>
                    <a:pt x="114" y="29"/>
                  </a:cubicBezTo>
                  <a:cubicBezTo>
                    <a:pt x="84" y="38"/>
                    <a:pt x="54" y="46"/>
                    <a:pt x="24" y="55"/>
                  </a:cubicBezTo>
                  <a:cubicBezTo>
                    <a:pt x="15" y="58"/>
                    <a:pt x="8" y="56"/>
                    <a:pt x="4" y="47"/>
                  </a:cubicBezTo>
                  <a:cubicBezTo>
                    <a:pt x="0" y="36"/>
                    <a:pt x="8" y="30"/>
                    <a:pt x="16" y="28"/>
                  </a:cubicBezTo>
                  <a:cubicBezTo>
                    <a:pt x="46" y="19"/>
                    <a:pt x="76" y="10"/>
                    <a:pt x="106" y="2"/>
                  </a:cubicBezTo>
                  <a:cubicBezTo>
                    <a:pt x="116" y="0"/>
                    <a:pt x="125" y="1"/>
                    <a:pt x="127" y="14"/>
                  </a:cubicBezTo>
                  <a:close/>
                </a:path>
              </a:pathLst>
            </a:custGeom>
            <a:solidFill>
              <a:srgbClr val="F5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09">
              <a:extLst>
                <a:ext uri="{FF2B5EF4-FFF2-40B4-BE49-F238E27FC236}">
                  <a16:creationId xmlns:a16="http://schemas.microsoft.com/office/drawing/2014/main" id="{88EE4E0B-4819-9AB1-E865-BD7234CFB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7" y="1000"/>
              <a:ext cx="10" cy="271"/>
            </a:xfrm>
            <a:custGeom>
              <a:avLst/>
              <a:gdLst>
                <a:gd name="T0" fmla="*/ 0 w 9"/>
                <a:gd name="T1" fmla="*/ 0 h 266"/>
                <a:gd name="T2" fmla="*/ 7 w 9"/>
                <a:gd name="T3" fmla="*/ 266 h 266"/>
                <a:gd name="T4" fmla="*/ 0 w 9"/>
                <a:gd name="T5" fmla="*/ 266 h 266"/>
                <a:gd name="T6" fmla="*/ 0 w 9"/>
                <a:gd name="T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66">
                  <a:moveTo>
                    <a:pt x="0" y="0"/>
                  </a:moveTo>
                  <a:cubicBezTo>
                    <a:pt x="9" y="89"/>
                    <a:pt x="6" y="178"/>
                    <a:pt x="7" y="266"/>
                  </a:cubicBezTo>
                  <a:cubicBezTo>
                    <a:pt x="5" y="266"/>
                    <a:pt x="3" y="266"/>
                    <a:pt x="0" y="266"/>
                  </a:cubicBezTo>
                  <a:cubicBezTo>
                    <a:pt x="0" y="178"/>
                    <a:pt x="0" y="89"/>
                    <a:pt x="0" y="0"/>
                  </a:cubicBezTo>
                  <a:close/>
                </a:path>
              </a:pathLst>
            </a:custGeom>
            <a:solidFill>
              <a:srgbClr val="4BC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10">
              <a:extLst>
                <a:ext uri="{FF2B5EF4-FFF2-40B4-BE49-F238E27FC236}">
                  <a16:creationId xmlns:a16="http://schemas.microsoft.com/office/drawing/2014/main" id="{027E1BBF-5469-6B2A-0AD7-1EDA4F413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" y="1086"/>
              <a:ext cx="74" cy="31"/>
            </a:xfrm>
            <a:custGeom>
              <a:avLst/>
              <a:gdLst>
                <a:gd name="T0" fmla="*/ 14 w 72"/>
                <a:gd name="T1" fmla="*/ 31 h 31"/>
                <a:gd name="T2" fmla="*/ 1 w 72"/>
                <a:gd name="T3" fmla="*/ 25 h 31"/>
                <a:gd name="T4" fmla="*/ 9 w 72"/>
                <a:gd name="T5" fmla="*/ 16 h 31"/>
                <a:gd name="T6" fmla="*/ 59 w 72"/>
                <a:gd name="T7" fmla="*/ 2 h 31"/>
                <a:gd name="T8" fmla="*/ 70 w 72"/>
                <a:gd name="T9" fmla="*/ 6 h 31"/>
                <a:gd name="T10" fmla="*/ 63 w 72"/>
                <a:gd name="T11" fmla="*/ 17 h 31"/>
                <a:gd name="T12" fmla="*/ 14 w 7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31">
                  <a:moveTo>
                    <a:pt x="14" y="31"/>
                  </a:moveTo>
                  <a:cubicBezTo>
                    <a:pt x="7" y="31"/>
                    <a:pt x="2" y="30"/>
                    <a:pt x="1" y="25"/>
                  </a:cubicBezTo>
                  <a:cubicBezTo>
                    <a:pt x="0" y="19"/>
                    <a:pt x="5" y="17"/>
                    <a:pt x="9" y="16"/>
                  </a:cubicBezTo>
                  <a:cubicBezTo>
                    <a:pt x="26" y="11"/>
                    <a:pt x="42" y="6"/>
                    <a:pt x="59" y="2"/>
                  </a:cubicBezTo>
                  <a:cubicBezTo>
                    <a:pt x="64" y="0"/>
                    <a:pt x="69" y="1"/>
                    <a:pt x="70" y="6"/>
                  </a:cubicBezTo>
                  <a:cubicBezTo>
                    <a:pt x="72" y="12"/>
                    <a:pt x="68" y="15"/>
                    <a:pt x="63" y="17"/>
                  </a:cubicBezTo>
                  <a:cubicBezTo>
                    <a:pt x="46" y="22"/>
                    <a:pt x="29" y="27"/>
                    <a:pt x="14" y="31"/>
                  </a:cubicBezTo>
                  <a:close/>
                </a:path>
              </a:pathLst>
            </a:custGeom>
            <a:solidFill>
              <a:srgbClr val="E2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11">
              <a:extLst>
                <a:ext uri="{FF2B5EF4-FFF2-40B4-BE49-F238E27FC236}">
                  <a16:creationId xmlns:a16="http://schemas.microsoft.com/office/drawing/2014/main" id="{713D42DE-B561-7AE5-FD83-E4DFF5466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1033"/>
              <a:ext cx="2" cy="272"/>
            </a:xfrm>
            <a:custGeom>
              <a:avLst/>
              <a:gdLst>
                <a:gd name="T0" fmla="*/ 0 w 2"/>
                <a:gd name="T1" fmla="*/ 267 h 267"/>
                <a:gd name="T2" fmla="*/ 0 w 2"/>
                <a:gd name="T3" fmla="*/ 0 h 267"/>
                <a:gd name="T4" fmla="*/ 2 w 2"/>
                <a:gd name="T5" fmla="*/ 0 h 267"/>
                <a:gd name="T6" fmla="*/ 2 w 2"/>
                <a:gd name="T7" fmla="*/ 267 h 267"/>
                <a:gd name="T8" fmla="*/ 0 w 2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67">
                  <a:moveTo>
                    <a:pt x="0" y="267"/>
                  </a:moveTo>
                  <a:cubicBezTo>
                    <a:pt x="0" y="178"/>
                    <a:pt x="0" y="89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89"/>
                    <a:pt x="2" y="178"/>
                    <a:pt x="2" y="267"/>
                  </a:cubicBezTo>
                  <a:cubicBezTo>
                    <a:pt x="1" y="267"/>
                    <a:pt x="0" y="267"/>
                    <a:pt x="0" y="267"/>
                  </a:cubicBezTo>
                  <a:close/>
                </a:path>
              </a:pathLst>
            </a:custGeom>
            <a:solidFill>
              <a:srgbClr val="6C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12">
              <a:extLst>
                <a:ext uri="{FF2B5EF4-FFF2-40B4-BE49-F238E27FC236}">
                  <a16:creationId xmlns:a16="http://schemas.microsoft.com/office/drawing/2014/main" id="{F4FD914A-F31B-1D96-5D9B-29F674B62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271"/>
              <a:ext cx="96" cy="27"/>
            </a:xfrm>
            <a:custGeom>
              <a:avLst/>
              <a:gdLst>
                <a:gd name="T0" fmla="*/ 1 w 94"/>
                <a:gd name="T1" fmla="*/ 9 h 26"/>
                <a:gd name="T2" fmla="*/ 41 w 94"/>
                <a:gd name="T3" fmla="*/ 1 h 26"/>
                <a:gd name="T4" fmla="*/ 92 w 94"/>
                <a:gd name="T5" fmla="*/ 10 h 26"/>
                <a:gd name="T6" fmla="*/ 94 w 94"/>
                <a:gd name="T7" fmla="*/ 13 h 26"/>
                <a:gd name="T8" fmla="*/ 92 w 94"/>
                <a:gd name="T9" fmla="*/ 14 h 26"/>
                <a:gd name="T10" fmla="*/ 1 w 94"/>
                <a:gd name="T11" fmla="*/ 14 h 26"/>
                <a:gd name="T12" fmla="*/ 0 w 94"/>
                <a:gd name="T13" fmla="*/ 13 h 26"/>
                <a:gd name="T14" fmla="*/ 1 w 94"/>
                <a:gd name="T1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26">
                  <a:moveTo>
                    <a:pt x="1" y="9"/>
                  </a:moveTo>
                  <a:cubicBezTo>
                    <a:pt x="15" y="10"/>
                    <a:pt x="26" y="0"/>
                    <a:pt x="41" y="1"/>
                  </a:cubicBezTo>
                  <a:cubicBezTo>
                    <a:pt x="59" y="2"/>
                    <a:pt x="76" y="2"/>
                    <a:pt x="92" y="10"/>
                  </a:cubicBezTo>
                  <a:cubicBezTo>
                    <a:pt x="93" y="11"/>
                    <a:pt x="93" y="12"/>
                    <a:pt x="94" y="13"/>
                  </a:cubicBezTo>
                  <a:cubicBezTo>
                    <a:pt x="93" y="13"/>
                    <a:pt x="92" y="14"/>
                    <a:pt x="92" y="14"/>
                  </a:cubicBezTo>
                  <a:cubicBezTo>
                    <a:pt x="61" y="25"/>
                    <a:pt x="31" y="26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12"/>
                    <a:pt x="0" y="10"/>
                    <a:pt x="1" y="9"/>
                  </a:cubicBezTo>
                  <a:close/>
                </a:path>
              </a:pathLst>
            </a:custGeom>
            <a:solidFill>
              <a:srgbClr val="51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13">
              <a:extLst>
                <a:ext uri="{FF2B5EF4-FFF2-40B4-BE49-F238E27FC236}">
                  <a16:creationId xmlns:a16="http://schemas.microsoft.com/office/drawing/2014/main" id="{1D1A5595-0C01-F7CC-133D-87188B59E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1047"/>
              <a:ext cx="112" cy="43"/>
            </a:xfrm>
            <a:custGeom>
              <a:avLst/>
              <a:gdLst>
                <a:gd name="T0" fmla="*/ 11 w 110"/>
                <a:gd name="T1" fmla="*/ 0 h 42"/>
                <a:gd name="T2" fmla="*/ 102 w 110"/>
                <a:gd name="T3" fmla="*/ 2 h 42"/>
                <a:gd name="T4" fmla="*/ 78 w 110"/>
                <a:gd name="T5" fmla="*/ 35 h 42"/>
                <a:gd name="T6" fmla="*/ 4 w 110"/>
                <a:gd name="T7" fmla="*/ 31 h 42"/>
                <a:gd name="T8" fmla="*/ 11 w 11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42">
                  <a:moveTo>
                    <a:pt x="11" y="0"/>
                  </a:moveTo>
                  <a:cubicBezTo>
                    <a:pt x="41" y="1"/>
                    <a:pt x="72" y="2"/>
                    <a:pt x="102" y="2"/>
                  </a:cubicBezTo>
                  <a:cubicBezTo>
                    <a:pt x="110" y="31"/>
                    <a:pt x="107" y="36"/>
                    <a:pt x="78" y="35"/>
                  </a:cubicBezTo>
                  <a:cubicBezTo>
                    <a:pt x="53" y="34"/>
                    <a:pt x="28" y="42"/>
                    <a:pt x="4" y="31"/>
                  </a:cubicBezTo>
                  <a:cubicBezTo>
                    <a:pt x="5" y="20"/>
                    <a:pt x="0" y="8"/>
                    <a:pt x="11" y="0"/>
                  </a:cubicBezTo>
                  <a:close/>
                </a:path>
              </a:pathLst>
            </a:custGeom>
            <a:solidFill>
              <a:srgbClr val="E0A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14">
              <a:extLst>
                <a:ext uri="{FF2B5EF4-FFF2-40B4-BE49-F238E27FC236}">
                  <a16:creationId xmlns:a16="http://schemas.microsoft.com/office/drawing/2014/main" id="{3B172C49-F1DB-EF7B-1507-A0B14F0AB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1012"/>
              <a:ext cx="126" cy="55"/>
            </a:xfrm>
            <a:custGeom>
              <a:avLst/>
              <a:gdLst>
                <a:gd name="T0" fmla="*/ 8 w 124"/>
                <a:gd name="T1" fmla="*/ 16 h 54"/>
                <a:gd name="T2" fmla="*/ 12 w 124"/>
                <a:gd name="T3" fmla="*/ 4 h 54"/>
                <a:gd name="T4" fmla="*/ 117 w 124"/>
                <a:gd name="T5" fmla="*/ 36 h 54"/>
                <a:gd name="T6" fmla="*/ 122 w 124"/>
                <a:gd name="T7" fmla="*/ 49 h 54"/>
                <a:gd name="T8" fmla="*/ 107 w 124"/>
                <a:gd name="T9" fmla="*/ 52 h 54"/>
                <a:gd name="T10" fmla="*/ 15 w 124"/>
                <a:gd name="T11" fmla="*/ 23 h 54"/>
                <a:gd name="T12" fmla="*/ 8 w 124"/>
                <a:gd name="T13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54">
                  <a:moveTo>
                    <a:pt x="8" y="16"/>
                  </a:moveTo>
                  <a:cubicBezTo>
                    <a:pt x="1" y="9"/>
                    <a:pt x="0" y="0"/>
                    <a:pt x="12" y="4"/>
                  </a:cubicBezTo>
                  <a:cubicBezTo>
                    <a:pt x="48" y="13"/>
                    <a:pt x="82" y="25"/>
                    <a:pt x="117" y="36"/>
                  </a:cubicBezTo>
                  <a:cubicBezTo>
                    <a:pt x="124" y="38"/>
                    <a:pt x="124" y="43"/>
                    <a:pt x="122" y="49"/>
                  </a:cubicBezTo>
                  <a:cubicBezTo>
                    <a:pt x="118" y="53"/>
                    <a:pt x="113" y="54"/>
                    <a:pt x="107" y="52"/>
                  </a:cubicBezTo>
                  <a:cubicBezTo>
                    <a:pt x="76" y="43"/>
                    <a:pt x="45" y="34"/>
                    <a:pt x="15" y="23"/>
                  </a:cubicBezTo>
                  <a:cubicBezTo>
                    <a:pt x="12" y="21"/>
                    <a:pt x="9" y="19"/>
                    <a:pt x="8" y="16"/>
                  </a:cubicBezTo>
                  <a:close/>
                </a:path>
              </a:pathLst>
            </a:custGeom>
            <a:solidFill>
              <a:srgbClr val="DAC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15">
              <a:extLst>
                <a:ext uri="{FF2B5EF4-FFF2-40B4-BE49-F238E27FC236}">
                  <a16:creationId xmlns:a16="http://schemas.microsoft.com/office/drawing/2014/main" id="{352D1F30-E936-D9F9-9465-7AE034865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034"/>
              <a:ext cx="124" cy="59"/>
            </a:xfrm>
            <a:custGeom>
              <a:avLst/>
              <a:gdLst>
                <a:gd name="T0" fmla="*/ 121 w 122"/>
                <a:gd name="T1" fmla="*/ 39 h 58"/>
                <a:gd name="T2" fmla="*/ 122 w 122"/>
                <a:gd name="T3" fmla="*/ 51 h 58"/>
                <a:gd name="T4" fmla="*/ 100 w 122"/>
                <a:gd name="T5" fmla="*/ 53 h 58"/>
                <a:gd name="T6" fmla="*/ 14 w 122"/>
                <a:gd name="T7" fmla="*/ 26 h 58"/>
                <a:gd name="T8" fmla="*/ 6 w 122"/>
                <a:gd name="T9" fmla="*/ 18 h 58"/>
                <a:gd name="T10" fmla="*/ 3 w 122"/>
                <a:gd name="T11" fmla="*/ 5 h 58"/>
                <a:gd name="T12" fmla="*/ 16 w 122"/>
                <a:gd name="T13" fmla="*/ 2 h 58"/>
                <a:gd name="T14" fmla="*/ 114 w 122"/>
                <a:gd name="T15" fmla="*/ 33 h 58"/>
                <a:gd name="T16" fmla="*/ 121 w 122"/>
                <a:gd name="T17" fmla="*/ 3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58">
                  <a:moveTo>
                    <a:pt x="121" y="39"/>
                  </a:moveTo>
                  <a:cubicBezTo>
                    <a:pt x="121" y="43"/>
                    <a:pt x="122" y="47"/>
                    <a:pt x="122" y="51"/>
                  </a:cubicBezTo>
                  <a:cubicBezTo>
                    <a:pt x="115" y="58"/>
                    <a:pt x="107" y="55"/>
                    <a:pt x="100" y="53"/>
                  </a:cubicBezTo>
                  <a:cubicBezTo>
                    <a:pt x="71" y="46"/>
                    <a:pt x="43" y="35"/>
                    <a:pt x="14" y="26"/>
                  </a:cubicBezTo>
                  <a:cubicBezTo>
                    <a:pt x="10" y="25"/>
                    <a:pt x="7" y="22"/>
                    <a:pt x="6" y="18"/>
                  </a:cubicBezTo>
                  <a:cubicBezTo>
                    <a:pt x="3" y="15"/>
                    <a:pt x="0" y="11"/>
                    <a:pt x="3" y="5"/>
                  </a:cubicBezTo>
                  <a:cubicBezTo>
                    <a:pt x="6" y="0"/>
                    <a:pt x="11" y="0"/>
                    <a:pt x="16" y="2"/>
                  </a:cubicBezTo>
                  <a:cubicBezTo>
                    <a:pt x="49" y="12"/>
                    <a:pt x="82" y="21"/>
                    <a:pt x="114" y="33"/>
                  </a:cubicBezTo>
                  <a:cubicBezTo>
                    <a:pt x="117" y="34"/>
                    <a:pt x="119" y="37"/>
                    <a:pt x="121" y="39"/>
                  </a:cubicBezTo>
                  <a:close/>
                </a:path>
              </a:pathLst>
            </a:custGeom>
            <a:solidFill>
              <a:srgbClr val="DBC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16">
              <a:extLst>
                <a:ext uri="{FF2B5EF4-FFF2-40B4-BE49-F238E27FC236}">
                  <a16:creationId xmlns:a16="http://schemas.microsoft.com/office/drawing/2014/main" id="{079D993E-E1C5-B307-0072-3E04CA1EA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1277"/>
              <a:ext cx="75" cy="40"/>
            </a:xfrm>
            <a:custGeom>
              <a:avLst/>
              <a:gdLst>
                <a:gd name="T0" fmla="*/ 73 w 73"/>
                <a:gd name="T1" fmla="*/ 28 h 39"/>
                <a:gd name="T2" fmla="*/ 36 w 73"/>
                <a:gd name="T3" fmla="*/ 29 h 39"/>
                <a:gd name="T4" fmla="*/ 7 w 73"/>
                <a:gd name="T5" fmla="*/ 17 h 39"/>
                <a:gd name="T6" fmla="*/ 2 w 73"/>
                <a:gd name="T7" fmla="*/ 8 h 39"/>
                <a:gd name="T8" fmla="*/ 11 w 73"/>
                <a:gd name="T9" fmla="*/ 2 h 39"/>
                <a:gd name="T10" fmla="*/ 73 w 73"/>
                <a:gd name="T1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9">
                  <a:moveTo>
                    <a:pt x="73" y="28"/>
                  </a:moveTo>
                  <a:cubicBezTo>
                    <a:pt x="61" y="39"/>
                    <a:pt x="48" y="29"/>
                    <a:pt x="36" y="29"/>
                  </a:cubicBezTo>
                  <a:cubicBezTo>
                    <a:pt x="26" y="25"/>
                    <a:pt x="17" y="21"/>
                    <a:pt x="7" y="17"/>
                  </a:cubicBezTo>
                  <a:cubicBezTo>
                    <a:pt x="3" y="16"/>
                    <a:pt x="0" y="13"/>
                    <a:pt x="2" y="8"/>
                  </a:cubicBezTo>
                  <a:cubicBezTo>
                    <a:pt x="3" y="4"/>
                    <a:pt x="7" y="0"/>
                    <a:pt x="11" y="2"/>
                  </a:cubicBezTo>
                  <a:cubicBezTo>
                    <a:pt x="31" y="10"/>
                    <a:pt x="56" y="9"/>
                    <a:pt x="73" y="28"/>
                  </a:cubicBezTo>
                  <a:close/>
                </a:path>
              </a:pathLst>
            </a:custGeom>
            <a:solidFill>
              <a:srgbClr val="D4B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17">
              <a:extLst>
                <a:ext uri="{FF2B5EF4-FFF2-40B4-BE49-F238E27FC236}">
                  <a16:creationId xmlns:a16="http://schemas.microsoft.com/office/drawing/2014/main" id="{0B30F88A-F7B8-989E-F91A-1492A229E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1072"/>
              <a:ext cx="91" cy="42"/>
            </a:xfrm>
            <a:custGeom>
              <a:avLst/>
              <a:gdLst>
                <a:gd name="T0" fmla="*/ 7 w 89"/>
                <a:gd name="T1" fmla="*/ 17 h 42"/>
                <a:gd name="T2" fmla="*/ 20 w 89"/>
                <a:gd name="T3" fmla="*/ 7 h 42"/>
                <a:gd name="T4" fmla="*/ 86 w 89"/>
                <a:gd name="T5" fmla="*/ 27 h 42"/>
                <a:gd name="T6" fmla="*/ 75 w 89"/>
                <a:gd name="T7" fmla="*/ 38 h 42"/>
                <a:gd name="T8" fmla="*/ 7 w 89"/>
                <a:gd name="T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2">
                  <a:moveTo>
                    <a:pt x="7" y="17"/>
                  </a:moveTo>
                  <a:cubicBezTo>
                    <a:pt x="0" y="0"/>
                    <a:pt x="12" y="5"/>
                    <a:pt x="20" y="7"/>
                  </a:cubicBezTo>
                  <a:cubicBezTo>
                    <a:pt x="42" y="13"/>
                    <a:pt x="64" y="20"/>
                    <a:pt x="86" y="27"/>
                  </a:cubicBezTo>
                  <a:cubicBezTo>
                    <a:pt x="89" y="37"/>
                    <a:pt x="87" y="42"/>
                    <a:pt x="75" y="38"/>
                  </a:cubicBezTo>
                  <a:cubicBezTo>
                    <a:pt x="52" y="31"/>
                    <a:pt x="30" y="24"/>
                    <a:pt x="7" y="17"/>
                  </a:cubicBezTo>
                  <a:close/>
                </a:path>
              </a:pathLst>
            </a:custGeom>
            <a:solidFill>
              <a:srgbClr val="D8C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18">
              <a:extLst>
                <a:ext uri="{FF2B5EF4-FFF2-40B4-BE49-F238E27FC236}">
                  <a16:creationId xmlns:a16="http://schemas.microsoft.com/office/drawing/2014/main" id="{FD91C2D2-EA86-A2DF-E511-5F5A367C1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1095"/>
              <a:ext cx="65" cy="31"/>
            </a:xfrm>
            <a:custGeom>
              <a:avLst/>
              <a:gdLst>
                <a:gd name="T0" fmla="*/ 14 w 64"/>
                <a:gd name="T1" fmla="*/ 2 h 30"/>
                <a:gd name="T2" fmla="*/ 57 w 64"/>
                <a:gd name="T3" fmla="*/ 17 h 30"/>
                <a:gd name="T4" fmla="*/ 62 w 64"/>
                <a:gd name="T5" fmla="*/ 26 h 30"/>
                <a:gd name="T6" fmla="*/ 53 w 64"/>
                <a:gd name="T7" fmla="*/ 29 h 30"/>
                <a:gd name="T8" fmla="*/ 8 w 64"/>
                <a:gd name="T9" fmla="*/ 15 h 30"/>
                <a:gd name="T10" fmla="*/ 1 w 64"/>
                <a:gd name="T11" fmla="*/ 7 h 30"/>
                <a:gd name="T12" fmla="*/ 14 w 64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0">
                  <a:moveTo>
                    <a:pt x="14" y="2"/>
                  </a:moveTo>
                  <a:cubicBezTo>
                    <a:pt x="27" y="7"/>
                    <a:pt x="42" y="12"/>
                    <a:pt x="57" y="17"/>
                  </a:cubicBezTo>
                  <a:cubicBezTo>
                    <a:pt x="61" y="18"/>
                    <a:pt x="64" y="21"/>
                    <a:pt x="62" y="26"/>
                  </a:cubicBezTo>
                  <a:cubicBezTo>
                    <a:pt x="60" y="29"/>
                    <a:pt x="57" y="30"/>
                    <a:pt x="53" y="29"/>
                  </a:cubicBezTo>
                  <a:cubicBezTo>
                    <a:pt x="38" y="24"/>
                    <a:pt x="23" y="19"/>
                    <a:pt x="8" y="15"/>
                  </a:cubicBezTo>
                  <a:cubicBezTo>
                    <a:pt x="4" y="13"/>
                    <a:pt x="0" y="11"/>
                    <a:pt x="1" y="7"/>
                  </a:cubicBezTo>
                  <a:cubicBezTo>
                    <a:pt x="2" y="0"/>
                    <a:pt x="8" y="2"/>
                    <a:pt x="14" y="2"/>
                  </a:cubicBezTo>
                  <a:close/>
                </a:path>
              </a:pathLst>
            </a:custGeom>
            <a:solidFill>
              <a:srgbClr val="D4C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8ABBEDEE-F67F-6A31-5B5B-5A3639610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1122"/>
              <a:ext cx="33" cy="17"/>
            </a:xfrm>
            <a:custGeom>
              <a:avLst/>
              <a:gdLst>
                <a:gd name="T0" fmla="*/ 11 w 32"/>
                <a:gd name="T1" fmla="*/ 0 h 17"/>
                <a:gd name="T2" fmla="*/ 30 w 32"/>
                <a:gd name="T3" fmla="*/ 11 h 17"/>
                <a:gd name="T4" fmla="*/ 22 w 32"/>
                <a:gd name="T5" fmla="*/ 16 h 17"/>
                <a:gd name="T6" fmla="*/ 2 w 32"/>
                <a:gd name="T7" fmla="*/ 5 h 17"/>
                <a:gd name="T8" fmla="*/ 11 w 3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11" y="0"/>
                  </a:moveTo>
                  <a:cubicBezTo>
                    <a:pt x="18" y="2"/>
                    <a:pt x="27" y="2"/>
                    <a:pt x="30" y="11"/>
                  </a:cubicBezTo>
                  <a:cubicBezTo>
                    <a:pt x="32" y="16"/>
                    <a:pt x="26" y="17"/>
                    <a:pt x="22" y="16"/>
                  </a:cubicBezTo>
                  <a:cubicBezTo>
                    <a:pt x="14" y="15"/>
                    <a:pt x="4" y="15"/>
                    <a:pt x="2" y="5"/>
                  </a:cubicBezTo>
                  <a:cubicBezTo>
                    <a:pt x="0" y="0"/>
                    <a:pt x="7" y="0"/>
                    <a:pt x="11" y="0"/>
                  </a:cubicBezTo>
                  <a:close/>
                </a:path>
              </a:pathLst>
            </a:custGeom>
            <a:solidFill>
              <a:srgbClr val="D4C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318DC539-8C7E-CF94-4DD1-D854447E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1065"/>
              <a:ext cx="31" cy="23"/>
            </a:xfrm>
            <a:custGeom>
              <a:avLst/>
              <a:gdLst>
                <a:gd name="T0" fmla="*/ 1 w 31"/>
                <a:gd name="T1" fmla="*/ 1 h 23"/>
                <a:gd name="T2" fmla="*/ 5 w 31"/>
                <a:gd name="T3" fmla="*/ 0 h 23"/>
                <a:gd name="T4" fmla="*/ 28 w 31"/>
                <a:gd name="T5" fmla="*/ 8 h 23"/>
                <a:gd name="T6" fmla="*/ 12 w 31"/>
                <a:gd name="T7" fmla="*/ 14 h 23"/>
                <a:gd name="T8" fmla="*/ 5 w 31"/>
                <a:gd name="T9" fmla="*/ 12 h 23"/>
                <a:gd name="T10" fmla="*/ 1 w 31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3">
                  <a:moveTo>
                    <a:pt x="1" y="1"/>
                  </a:moveTo>
                  <a:cubicBezTo>
                    <a:pt x="3" y="1"/>
                    <a:pt x="4" y="0"/>
                    <a:pt x="5" y="0"/>
                  </a:cubicBezTo>
                  <a:cubicBezTo>
                    <a:pt x="14" y="0"/>
                    <a:pt x="27" y="1"/>
                    <a:pt x="28" y="8"/>
                  </a:cubicBezTo>
                  <a:cubicBezTo>
                    <a:pt x="31" y="23"/>
                    <a:pt x="19" y="15"/>
                    <a:pt x="12" y="14"/>
                  </a:cubicBezTo>
                  <a:cubicBezTo>
                    <a:pt x="10" y="14"/>
                    <a:pt x="7" y="13"/>
                    <a:pt x="5" y="12"/>
                  </a:cubicBezTo>
                  <a:cubicBezTo>
                    <a:pt x="2" y="9"/>
                    <a:pt x="0" y="5"/>
                    <a:pt x="1" y="1"/>
                  </a:cubicBezTo>
                  <a:close/>
                </a:path>
              </a:pathLst>
            </a:custGeom>
            <a:solidFill>
              <a:srgbClr val="CDC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34CF3A43-4BE1-F6FF-D509-CF8D1350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" y="1285"/>
              <a:ext cx="108" cy="34"/>
            </a:xfrm>
            <a:custGeom>
              <a:avLst/>
              <a:gdLst>
                <a:gd name="T0" fmla="*/ 10 w 106"/>
                <a:gd name="T1" fmla="*/ 0 h 33"/>
                <a:gd name="T2" fmla="*/ 101 w 106"/>
                <a:gd name="T3" fmla="*/ 0 h 33"/>
                <a:gd name="T4" fmla="*/ 75 w 106"/>
                <a:gd name="T5" fmla="*/ 33 h 33"/>
                <a:gd name="T6" fmla="*/ 31 w 106"/>
                <a:gd name="T7" fmla="*/ 33 h 33"/>
                <a:gd name="T8" fmla="*/ 10 w 10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3">
                  <a:moveTo>
                    <a:pt x="10" y="0"/>
                  </a:moveTo>
                  <a:cubicBezTo>
                    <a:pt x="40" y="0"/>
                    <a:pt x="71" y="0"/>
                    <a:pt x="101" y="0"/>
                  </a:cubicBezTo>
                  <a:cubicBezTo>
                    <a:pt x="106" y="30"/>
                    <a:pt x="104" y="33"/>
                    <a:pt x="75" y="33"/>
                  </a:cubicBezTo>
                  <a:cubicBezTo>
                    <a:pt x="60" y="33"/>
                    <a:pt x="46" y="33"/>
                    <a:pt x="31" y="33"/>
                  </a:cubicBezTo>
                  <a:cubicBezTo>
                    <a:pt x="5" y="33"/>
                    <a:pt x="0" y="26"/>
                    <a:pt x="10" y="0"/>
                  </a:cubicBezTo>
                  <a:close/>
                </a:path>
              </a:pathLst>
            </a:custGeom>
            <a:solidFill>
              <a:srgbClr val="EFA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95110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 txBox="1">
            <a:spLocks/>
          </p:cNvSpPr>
          <p:nvPr/>
        </p:nvSpPr>
        <p:spPr>
          <a:xfrm>
            <a:off x="630290" y="583644"/>
            <a:ext cx="2915655" cy="148405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rgbClr val="029676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561" y="2650303"/>
            <a:ext cx="228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9" name="Oval 8"/>
          <p:cNvSpPr/>
          <p:nvPr/>
        </p:nvSpPr>
        <p:spPr>
          <a:xfrm>
            <a:off x="6005818" y="3651870"/>
            <a:ext cx="603209" cy="603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005818" y="2334551"/>
            <a:ext cx="603209" cy="603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6005818" y="1017232"/>
            <a:ext cx="603209" cy="603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6137070" y="1159371"/>
            <a:ext cx="340705" cy="318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695666" y="857171"/>
            <a:ext cx="1836774" cy="923330"/>
            <a:chOff x="2113657" y="4283314"/>
            <a:chExt cx="2120135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95666" y="2174490"/>
            <a:ext cx="1836774" cy="923330"/>
            <a:chOff x="2113657" y="4283314"/>
            <a:chExt cx="2120135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95666" y="3491809"/>
            <a:ext cx="1836774" cy="923330"/>
            <a:chOff x="2113657" y="4283314"/>
            <a:chExt cx="2120135" cy="923330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9"/>
          <p:cNvSpPr/>
          <p:nvPr/>
        </p:nvSpPr>
        <p:spPr>
          <a:xfrm>
            <a:off x="6137070" y="2500125"/>
            <a:ext cx="340705" cy="318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ectangle 9"/>
          <p:cNvSpPr/>
          <p:nvPr/>
        </p:nvSpPr>
        <p:spPr>
          <a:xfrm>
            <a:off x="6144165" y="3794009"/>
            <a:ext cx="340705" cy="318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Grupo 27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</p:grpSpPr>
        <p:grpSp>
          <p:nvGrpSpPr>
            <p:cNvPr id="29" name="Grupo 28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</p:grpSpPr>
          <p:sp>
            <p:nvSpPr>
              <p:cNvPr id="6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</p:grpSpPr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</p:grpSpPr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</p:grpSpPr>
          <p:sp>
            <p:nvSpPr>
              <p:cNvPr id="5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</p:grpSpPr>
          <p:sp>
            <p:nvSpPr>
              <p:cNvPr id="5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</p:grpSpPr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5" name="Grupo 34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</p:grpSpPr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</p:grpSpPr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</p:grpSpPr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</p:grpSpPr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B16D5CC8-D67E-4156-9BDA-ABB1CFA31B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198" y="454814"/>
            <a:ext cx="3502028" cy="45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1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49">
            <a:extLst>
              <a:ext uri="{FF2B5EF4-FFF2-40B4-BE49-F238E27FC236}">
                <a16:creationId xmlns:a16="http://schemas.microsoft.com/office/drawing/2014/main" id="{FDEF9F1C-FB1E-4831-8106-16CC0DAEEE86}"/>
              </a:ext>
            </a:extLst>
          </p:cNvPr>
          <p:cNvSpPr/>
          <p:nvPr/>
        </p:nvSpPr>
        <p:spPr>
          <a:xfrm>
            <a:off x="323528" y="338360"/>
            <a:ext cx="8496944" cy="4466780"/>
          </a:xfrm>
          <a:prstGeom prst="rect">
            <a:avLst/>
          </a:prstGeom>
          <a:noFill/>
          <a:ln w="38100">
            <a:solidFill>
              <a:srgbClr val="029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TextBox 3"/>
          <p:cNvSpPr txBox="1"/>
          <p:nvPr/>
        </p:nvSpPr>
        <p:spPr>
          <a:xfrm>
            <a:off x="5026178" y="338360"/>
            <a:ext cx="7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29676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rgbClr val="029676"/>
              </a:solidFill>
              <a:cs typeface="Arial" pitchFamily="34" charset="0"/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5026179" y="800025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029676"/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rgbClr val="029676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6179" y="1552965"/>
            <a:ext cx="35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5136" y="2797305"/>
            <a:ext cx="7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29676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rgbClr val="029676"/>
              </a:solidFill>
              <a:cs typeface="Arial" pitchFamily="34" charset="0"/>
            </a:endParaRPr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1832031" y="3258970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029676"/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rgbClr val="029676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4011910"/>
            <a:ext cx="35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58DF86CE-CE93-4BBF-8857-2F1643F1D06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noFill/>
        </p:spPr>
      </p:pic>
      <p:pic>
        <p:nvPicPr>
          <p:cNvPr id="47" name="Marcador de posición de imagen 46">
            <a:extLst>
              <a:ext uri="{FF2B5EF4-FFF2-40B4-BE49-F238E27FC236}">
                <a16:creationId xmlns:a16="http://schemas.microsoft.com/office/drawing/2014/main" id="{6C0404F7-8242-47BE-A4C7-0EDECA2E111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394497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5588" y="221255"/>
            <a:ext cx="8678862" cy="542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DA3E656D-0811-4C0E-8F8A-38D1F8E80C96}"/>
              </a:ext>
            </a:extLst>
          </p:cNvPr>
          <p:cNvSpPr/>
          <p:nvPr/>
        </p:nvSpPr>
        <p:spPr>
          <a:xfrm rot="16200000">
            <a:off x="2621492" y="2737178"/>
            <a:ext cx="523858" cy="45160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5C766702-86C4-4416-AA07-C440A6E5D3E4}"/>
              </a:ext>
            </a:extLst>
          </p:cNvPr>
          <p:cNvSpPr/>
          <p:nvPr/>
        </p:nvSpPr>
        <p:spPr>
          <a:xfrm rot="5400000">
            <a:off x="6020975" y="2737178"/>
            <a:ext cx="523857" cy="45160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279CF00F-685B-4FB1-ACF8-10DD5724DB02}"/>
              </a:ext>
            </a:extLst>
          </p:cNvPr>
          <p:cNvGrpSpPr/>
          <p:nvPr/>
        </p:nvGrpSpPr>
        <p:grpSpPr>
          <a:xfrm>
            <a:off x="748222" y="1331254"/>
            <a:ext cx="2479511" cy="827035"/>
            <a:chOff x="467543" y="1705433"/>
            <a:chExt cx="2360724" cy="11027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8F60CE-4B6F-4412-9BE7-8EB2099638ED}"/>
                </a:ext>
              </a:extLst>
            </p:cNvPr>
            <p:cNvSpPr txBox="1"/>
            <p:nvPr/>
          </p:nvSpPr>
          <p:spPr>
            <a:xfrm>
              <a:off x="467543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2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id="{E6E4C42F-D046-429B-B3A2-4757C1A8D44E}"/>
              </a:ext>
            </a:extLst>
          </p:cNvPr>
          <p:cNvGrpSpPr/>
          <p:nvPr/>
        </p:nvGrpSpPr>
        <p:grpSpPr>
          <a:xfrm>
            <a:off x="1118868" y="2476923"/>
            <a:ext cx="1014344" cy="972108"/>
            <a:chOff x="676746" y="2780928"/>
            <a:chExt cx="1352458" cy="1296144"/>
          </a:xfrm>
          <a:solidFill>
            <a:srgbClr val="FFFF00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19DEA8CD-F14A-493D-ACB9-8618D891D4B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729FDA7B-4D17-49C5-BE5A-774B8A33E18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id="{5BCF60F9-DD60-4F93-A80B-69C3C463D93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B025B7-49DF-40AA-90F1-24822A4A38D3}"/>
              </a:ext>
            </a:extLst>
          </p:cNvPr>
          <p:cNvSpPr txBox="1"/>
          <p:nvPr/>
        </p:nvSpPr>
        <p:spPr>
          <a:xfrm>
            <a:off x="1128880" y="2732146"/>
            <a:ext cx="1009227" cy="461665"/>
          </a:xfrm>
          <a:prstGeom prst="rect">
            <a:avLst/>
          </a:prstGeom>
          <a:solidFill>
            <a:srgbClr val="02967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87%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id="{6648531C-1F7B-40AB-A2CC-174500A736CA}"/>
              </a:ext>
            </a:extLst>
          </p:cNvPr>
          <p:cNvGrpSpPr/>
          <p:nvPr/>
        </p:nvGrpSpPr>
        <p:grpSpPr>
          <a:xfrm>
            <a:off x="7033113" y="2476923"/>
            <a:ext cx="1014344" cy="972108"/>
            <a:chOff x="7064541" y="2780929"/>
            <a:chExt cx="1352458" cy="1296144"/>
          </a:xfrm>
          <a:solidFill>
            <a:srgbClr val="FFFF00"/>
          </a:solidFill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539803D1-013B-4BCF-B8DD-1C9103329752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id="{44C42EE6-6FC6-45BC-8F51-4B90C7B1B7F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id="{D2847444-7787-4930-89F4-F92484D6611F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209876-4D04-4CC1-9BFE-985904ABB37E}"/>
              </a:ext>
            </a:extLst>
          </p:cNvPr>
          <p:cNvSpPr txBox="1"/>
          <p:nvPr/>
        </p:nvSpPr>
        <p:spPr>
          <a:xfrm>
            <a:off x="7043125" y="2732146"/>
            <a:ext cx="1009227" cy="461665"/>
          </a:xfrm>
          <a:prstGeom prst="rect">
            <a:avLst/>
          </a:prstGeom>
          <a:solidFill>
            <a:srgbClr val="02967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95%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id="{C1B67587-E7B1-4891-8480-2F5258130772}"/>
              </a:ext>
            </a:extLst>
          </p:cNvPr>
          <p:cNvGrpSpPr/>
          <p:nvPr/>
        </p:nvGrpSpPr>
        <p:grpSpPr>
          <a:xfrm>
            <a:off x="5978388" y="1331254"/>
            <a:ext cx="2454623" cy="827035"/>
            <a:chOff x="6444890" y="1705433"/>
            <a:chExt cx="2360723" cy="110271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2309B8-0BEB-409D-83EB-697D570B58F7}"/>
                </a:ext>
              </a:extLst>
            </p:cNvPr>
            <p:cNvSpPr txBox="1"/>
            <p:nvPr/>
          </p:nvSpPr>
          <p:spPr>
            <a:xfrm>
              <a:off x="6444890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9B5186-F949-46E8-8013-9EF237E82C05}"/>
                </a:ext>
              </a:extLst>
            </p:cNvPr>
            <p:cNvSpPr txBox="1"/>
            <p:nvPr/>
          </p:nvSpPr>
          <p:spPr>
            <a:xfrm>
              <a:off x="6444890" y="1946372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id="{52D4F139-9E35-4EBC-BF87-824FE01FBFE1}"/>
              </a:ext>
            </a:extLst>
          </p:cNvPr>
          <p:cNvGrpSpPr/>
          <p:nvPr/>
        </p:nvGrpSpPr>
        <p:grpSpPr>
          <a:xfrm>
            <a:off x="748222" y="3773089"/>
            <a:ext cx="2479511" cy="827035"/>
            <a:chOff x="467543" y="5050667"/>
            <a:chExt cx="2360724" cy="11027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2F6902-BCDC-47DC-9CBE-C52AD4B0A161}"/>
                </a:ext>
              </a:extLst>
            </p:cNvPr>
            <p:cNvSpPr txBox="1"/>
            <p:nvPr/>
          </p:nvSpPr>
          <p:spPr>
            <a:xfrm>
              <a:off x="467543" y="5050667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ADB96C-B0D0-4412-98E1-CFC415ACAD93}"/>
                </a:ext>
              </a:extLst>
            </p:cNvPr>
            <p:cNvSpPr txBox="1"/>
            <p:nvPr/>
          </p:nvSpPr>
          <p:spPr>
            <a:xfrm>
              <a:off x="477068" y="5291606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id="{CC263DD5-CAC2-448A-8EE7-A584052FA665}"/>
              </a:ext>
            </a:extLst>
          </p:cNvPr>
          <p:cNvGrpSpPr/>
          <p:nvPr/>
        </p:nvGrpSpPr>
        <p:grpSpPr>
          <a:xfrm>
            <a:off x="5978388" y="3773089"/>
            <a:ext cx="2454623" cy="827035"/>
            <a:chOff x="6444890" y="5050667"/>
            <a:chExt cx="2360723" cy="110271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1DE044-A0FE-4456-98E0-DA9E8429DE95}"/>
                </a:ext>
              </a:extLst>
            </p:cNvPr>
            <p:cNvSpPr txBox="1"/>
            <p:nvPr/>
          </p:nvSpPr>
          <p:spPr>
            <a:xfrm>
              <a:off x="6444890" y="5050667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F5ACC8-22DB-43FC-9DC5-FB0BE08C50C6}"/>
                </a:ext>
              </a:extLst>
            </p:cNvPr>
            <p:cNvSpPr txBox="1"/>
            <p:nvPr/>
          </p:nvSpPr>
          <p:spPr>
            <a:xfrm>
              <a:off x="6444890" y="5291606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73347D3B-9595-4DC8-995C-D8B7BA9E37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484" y="1585170"/>
            <a:ext cx="2643393" cy="28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7454" y="88227"/>
            <a:ext cx="8678862" cy="5429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1FD705C2-E3AE-48F5-8165-1D2604D8B081}"/>
              </a:ext>
            </a:extLst>
          </p:cNvPr>
          <p:cNvSpPr/>
          <p:nvPr/>
        </p:nvSpPr>
        <p:spPr>
          <a:xfrm rot="2700000">
            <a:off x="4778150" y="1531317"/>
            <a:ext cx="771406" cy="2125980"/>
          </a:xfrm>
          <a:prstGeom prst="roundRect">
            <a:avLst>
              <a:gd name="adj" fmla="val 50000"/>
            </a:avLst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37F0C162-6938-44EC-94AE-4E317E062EE2}"/>
              </a:ext>
            </a:extLst>
          </p:cNvPr>
          <p:cNvSpPr/>
          <p:nvPr/>
        </p:nvSpPr>
        <p:spPr>
          <a:xfrm rot="13500000">
            <a:off x="3781081" y="2528387"/>
            <a:ext cx="771406" cy="2125980"/>
          </a:xfrm>
          <a:prstGeom prst="roundRect">
            <a:avLst>
              <a:gd name="adj" fmla="val 50000"/>
            </a:avLst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03DAA0F4-6637-4B23-8FFF-281D2F275D5E}"/>
              </a:ext>
            </a:extLst>
          </p:cNvPr>
          <p:cNvSpPr/>
          <p:nvPr/>
        </p:nvSpPr>
        <p:spPr>
          <a:xfrm rot="18900000">
            <a:off x="3805328" y="1521275"/>
            <a:ext cx="771406" cy="219456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19ECA345-CDD0-4F0A-A911-B3B3D882CBDF}"/>
              </a:ext>
            </a:extLst>
          </p:cNvPr>
          <p:cNvSpPr/>
          <p:nvPr/>
        </p:nvSpPr>
        <p:spPr>
          <a:xfrm rot="8100000">
            <a:off x="4753905" y="2469851"/>
            <a:ext cx="771406" cy="219456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D7DC66-D993-459D-BB73-F8FBD28C6276}"/>
              </a:ext>
            </a:extLst>
          </p:cNvPr>
          <p:cNvSpPr/>
          <p:nvPr/>
        </p:nvSpPr>
        <p:spPr>
          <a:xfrm>
            <a:off x="4313456" y="2745666"/>
            <a:ext cx="682534" cy="682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4049FBAB-587C-4FD3-B901-8AF40ADA8A05}"/>
              </a:ext>
            </a:extLst>
          </p:cNvPr>
          <p:cNvSpPr>
            <a:spLocks noChangeAspect="1"/>
          </p:cNvSpPr>
          <p:nvPr/>
        </p:nvSpPr>
        <p:spPr>
          <a:xfrm>
            <a:off x="4466763" y="2886719"/>
            <a:ext cx="397110" cy="40042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grpSp>
        <p:nvGrpSpPr>
          <p:cNvPr id="15" name="그룹 2">
            <a:extLst>
              <a:ext uri="{FF2B5EF4-FFF2-40B4-BE49-F238E27FC236}">
                <a16:creationId xmlns:a16="http://schemas.microsoft.com/office/drawing/2014/main" id="{EC9551ED-3A4B-4CF7-9C76-5759FF6863EC}"/>
              </a:ext>
            </a:extLst>
          </p:cNvPr>
          <p:cNvGrpSpPr/>
          <p:nvPr/>
        </p:nvGrpSpPr>
        <p:grpSpPr>
          <a:xfrm>
            <a:off x="6162055" y="1764296"/>
            <a:ext cx="2412917" cy="696048"/>
            <a:chOff x="7483202" y="1970281"/>
            <a:chExt cx="2880320" cy="9280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79D324-4105-499B-BD00-A06112E6313B}"/>
                </a:ext>
              </a:extLst>
            </p:cNvPr>
            <p:cNvSpPr txBox="1"/>
            <p:nvPr/>
          </p:nvSpPr>
          <p:spPr>
            <a:xfrm>
              <a:off x="7483202" y="1970281"/>
              <a:ext cx="28803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17C604-DB61-41C4-AF7C-0A1C90BC5C63}"/>
                </a:ext>
              </a:extLst>
            </p:cNvPr>
            <p:cNvSpPr txBox="1"/>
            <p:nvPr/>
          </p:nvSpPr>
          <p:spPr>
            <a:xfrm>
              <a:off x="7483202" y="2221236"/>
              <a:ext cx="28803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F62C8EC0-27D0-4CAC-827C-DBC7978D7B54}"/>
              </a:ext>
            </a:extLst>
          </p:cNvPr>
          <p:cNvGrpSpPr/>
          <p:nvPr/>
        </p:nvGrpSpPr>
        <p:grpSpPr>
          <a:xfrm>
            <a:off x="6162055" y="4190805"/>
            <a:ext cx="2412917" cy="696048"/>
            <a:chOff x="7959859" y="5205624"/>
            <a:chExt cx="2880320" cy="9280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396B01-98A8-4DBE-8575-C5512DDF614D}"/>
                </a:ext>
              </a:extLst>
            </p:cNvPr>
            <p:cNvSpPr txBox="1"/>
            <p:nvPr/>
          </p:nvSpPr>
          <p:spPr>
            <a:xfrm>
              <a:off x="7959859" y="5205624"/>
              <a:ext cx="28803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CDC637-8964-450D-ADD5-D655A4FB56C9}"/>
                </a:ext>
              </a:extLst>
            </p:cNvPr>
            <p:cNvSpPr txBox="1"/>
            <p:nvPr/>
          </p:nvSpPr>
          <p:spPr>
            <a:xfrm>
              <a:off x="7959859" y="5456579"/>
              <a:ext cx="28803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1" name="Elbow Connector 56">
            <a:extLst>
              <a:ext uri="{FF2B5EF4-FFF2-40B4-BE49-F238E27FC236}">
                <a16:creationId xmlns:a16="http://schemas.microsoft.com/office/drawing/2014/main" id="{54B6212A-2649-4BFF-88F3-F144E8FDCDA7}"/>
              </a:ext>
            </a:extLst>
          </p:cNvPr>
          <p:cNvCxnSpPr>
            <a:cxnSpLocks/>
          </p:cNvCxnSpPr>
          <p:nvPr/>
        </p:nvCxnSpPr>
        <p:spPr>
          <a:xfrm>
            <a:off x="5797723" y="3529170"/>
            <a:ext cx="831853" cy="598947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id="{8492C2EC-9858-40E8-B64C-5E10AF2077BC}"/>
              </a:ext>
            </a:extLst>
          </p:cNvPr>
          <p:cNvGrpSpPr/>
          <p:nvPr/>
        </p:nvGrpSpPr>
        <p:grpSpPr>
          <a:xfrm>
            <a:off x="717454" y="1648625"/>
            <a:ext cx="2417980" cy="696048"/>
            <a:chOff x="1919536" y="1816053"/>
            <a:chExt cx="2880320" cy="92806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A40E36-3A85-441D-A8F9-CD80A83D452C}"/>
                </a:ext>
              </a:extLst>
            </p:cNvPr>
            <p:cNvSpPr txBox="1"/>
            <p:nvPr/>
          </p:nvSpPr>
          <p:spPr>
            <a:xfrm>
              <a:off x="1919536" y="1816053"/>
              <a:ext cx="28803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180FB5-30E6-4AE6-A105-78E6084E4E77}"/>
                </a:ext>
              </a:extLst>
            </p:cNvPr>
            <p:cNvSpPr txBox="1"/>
            <p:nvPr/>
          </p:nvSpPr>
          <p:spPr>
            <a:xfrm>
              <a:off x="1919536" y="2067008"/>
              <a:ext cx="28803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1636640E-19CA-4866-B2A8-510EBA3DEC76}"/>
              </a:ext>
            </a:extLst>
          </p:cNvPr>
          <p:cNvCxnSpPr>
            <a:cxnSpLocks/>
          </p:cNvCxnSpPr>
          <p:nvPr/>
        </p:nvCxnSpPr>
        <p:spPr>
          <a:xfrm>
            <a:off x="2723450" y="2437260"/>
            <a:ext cx="965114" cy="416182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0">
            <a:extLst>
              <a:ext uri="{FF2B5EF4-FFF2-40B4-BE49-F238E27FC236}">
                <a16:creationId xmlns:a16="http://schemas.microsoft.com/office/drawing/2014/main" id="{8E5837EA-E7CF-42D8-A9D2-5504EB89DC4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86509" y="3318656"/>
            <a:ext cx="863130" cy="531856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8">
            <a:extLst>
              <a:ext uri="{FF2B5EF4-FFF2-40B4-BE49-F238E27FC236}">
                <a16:creationId xmlns:a16="http://schemas.microsoft.com/office/drawing/2014/main" id="{FC62C57A-127C-459A-9404-51C8FA367142}"/>
              </a:ext>
            </a:extLst>
          </p:cNvPr>
          <p:cNvGrpSpPr/>
          <p:nvPr/>
        </p:nvGrpSpPr>
        <p:grpSpPr>
          <a:xfrm>
            <a:off x="717454" y="3939902"/>
            <a:ext cx="2417980" cy="696048"/>
            <a:chOff x="1991543" y="4871087"/>
            <a:chExt cx="2880320" cy="9280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759474-4437-46E7-8178-ACAF6FAD1A15}"/>
                </a:ext>
              </a:extLst>
            </p:cNvPr>
            <p:cNvSpPr txBox="1"/>
            <p:nvPr/>
          </p:nvSpPr>
          <p:spPr>
            <a:xfrm>
              <a:off x="1991543" y="4871087"/>
              <a:ext cx="28803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D156DE-6FAC-43AA-B3B6-54A39A8A4E56}"/>
                </a:ext>
              </a:extLst>
            </p:cNvPr>
            <p:cNvSpPr txBox="1"/>
            <p:nvPr/>
          </p:nvSpPr>
          <p:spPr>
            <a:xfrm>
              <a:off x="1991543" y="5122042"/>
              <a:ext cx="28803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30" name="Elbow Connector 60">
            <a:extLst>
              <a:ext uri="{FF2B5EF4-FFF2-40B4-BE49-F238E27FC236}">
                <a16:creationId xmlns:a16="http://schemas.microsoft.com/office/drawing/2014/main" id="{6A24D418-91D4-4826-829F-6F29EC26AEBE}"/>
              </a:ext>
            </a:extLst>
          </p:cNvPr>
          <p:cNvCxnSpPr>
            <a:cxnSpLocks/>
          </p:cNvCxnSpPr>
          <p:nvPr/>
        </p:nvCxnSpPr>
        <p:spPr>
          <a:xfrm flipV="1">
            <a:off x="5705372" y="2566995"/>
            <a:ext cx="856979" cy="245886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67163DA5-F877-4786-A370-82C0614B4B20}"/>
              </a:ext>
            </a:extLst>
          </p:cNvPr>
          <p:cNvSpPr/>
          <p:nvPr/>
        </p:nvSpPr>
        <p:spPr>
          <a:xfrm rot="9900000">
            <a:off x="3575926" y="3942906"/>
            <a:ext cx="277423" cy="23561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b="1" dirty="0"/>
          </a:p>
        </p:txBody>
      </p:sp>
      <p:sp>
        <p:nvSpPr>
          <p:cNvPr id="41" name="Trapezoid 3">
            <a:extLst>
              <a:ext uri="{FF2B5EF4-FFF2-40B4-BE49-F238E27FC236}">
                <a16:creationId xmlns:a16="http://schemas.microsoft.com/office/drawing/2014/main" id="{615BFA87-4272-4FC4-B608-25BEE57B727D}"/>
              </a:ext>
            </a:extLst>
          </p:cNvPr>
          <p:cNvSpPr>
            <a:spLocks noChangeAspect="1"/>
          </p:cNvSpPr>
          <p:nvPr/>
        </p:nvSpPr>
        <p:spPr>
          <a:xfrm>
            <a:off x="5502163" y="1881385"/>
            <a:ext cx="358779" cy="36566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b="1">
              <a:solidFill>
                <a:schemeClr val="tx1"/>
              </a:solidFill>
            </a:endParaRPr>
          </a:p>
        </p:txBody>
      </p:sp>
      <p:sp>
        <p:nvSpPr>
          <p:cNvPr id="42" name="Rounded Rectangle 1">
            <a:extLst>
              <a:ext uri="{FF2B5EF4-FFF2-40B4-BE49-F238E27FC236}">
                <a16:creationId xmlns:a16="http://schemas.microsoft.com/office/drawing/2014/main" id="{25B93791-7D1F-45A5-BE85-D72735BA928C}"/>
              </a:ext>
            </a:extLst>
          </p:cNvPr>
          <p:cNvSpPr>
            <a:spLocks noChangeAspect="1"/>
          </p:cNvSpPr>
          <p:nvPr/>
        </p:nvSpPr>
        <p:spPr>
          <a:xfrm rot="2648398">
            <a:off x="3612306" y="1922803"/>
            <a:ext cx="152516" cy="390065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b="1">
              <a:solidFill>
                <a:schemeClr val="tx1"/>
              </a:solidFill>
            </a:endParaRPr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id="{62428D5C-430B-4802-90BB-8D74E3D8B7BD}"/>
              </a:ext>
            </a:extLst>
          </p:cNvPr>
          <p:cNvSpPr/>
          <p:nvPr/>
        </p:nvSpPr>
        <p:spPr>
          <a:xfrm>
            <a:off x="5529544" y="3939900"/>
            <a:ext cx="317452" cy="3174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B9B5ED-AF5B-4EEE-AD74-68DADAC85B6E}"/>
              </a:ext>
            </a:extLst>
          </p:cNvPr>
          <p:cNvSpPr txBox="1"/>
          <p:nvPr/>
        </p:nvSpPr>
        <p:spPr>
          <a:xfrm rot="18900000">
            <a:off x="4803936" y="2394420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Text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B5DA67-B904-4B7B-B89F-544B1B233DCB}"/>
              </a:ext>
            </a:extLst>
          </p:cNvPr>
          <p:cNvSpPr txBox="1"/>
          <p:nvPr/>
        </p:nvSpPr>
        <p:spPr>
          <a:xfrm rot="2700000">
            <a:off x="3647827" y="2334209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Text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C701505-A358-48B3-9E73-A2ECEFDBDD6F}"/>
              </a:ext>
            </a:extLst>
          </p:cNvPr>
          <p:cNvSpPr txBox="1"/>
          <p:nvPr/>
        </p:nvSpPr>
        <p:spPr>
          <a:xfrm rot="18900000">
            <a:off x="3690888" y="3522998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Text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CC7DBC-441F-4D3A-982E-17C1F6870F1E}"/>
              </a:ext>
            </a:extLst>
          </p:cNvPr>
          <p:cNvSpPr txBox="1"/>
          <p:nvPr/>
        </p:nvSpPr>
        <p:spPr>
          <a:xfrm rot="2700000">
            <a:off x="4849859" y="3510549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Text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CE81DE0-41DF-55EE-17F4-20E3797CA25C}"/>
              </a:ext>
            </a:extLst>
          </p:cNvPr>
          <p:cNvSpPr>
            <a:spLocks noEditPoints="1"/>
          </p:cNvSpPr>
          <p:nvPr/>
        </p:nvSpPr>
        <p:spPr bwMode="auto">
          <a:xfrm>
            <a:off x="2352676" y="1082676"/>
            <a:ext cx="809625" cy="523876"/>
          </a:xfrm>
          <a:custGeom>
            <a:avLst/>
            <a:gdLst>
              <a:gd name="T0" fmla="*/ 758 w 956"/>
              <a:gd name="T1" fmla="*/ 10 h 620"/>
              <a:gd name="T2" fmla="*/ 868 w 956"/>
              <a:gd name="T3" fmla="*/ 44 h 620"/>
              <a:gd name="T4" fmla="*/ 909 w 956"/>
              <a:gd name="T5" fmla="*/ 96 h 620"/>
              <a:gd name="T6" fmla="*/ 956 w 956"/>
              <a:gd name="T7" fmla="*/ 185 h 620"/>
              <a:gd name="T8" fmla="*/ 923 w 956"/>
              <a:gd name="T9" fmla="*/ 611 h 620"/>
              <a:gd name="T10" fmla="*/ 519 w 956"/>
              <a:gd name="T11" fmla="*/ 558 h 620"/>
              <a:gd name="T12" fmla="*/ 148 w 956"/>
              <a:gd name="T13" fmla="*/ 581 h 620"/>
              <a:gd name="T14" fmla="*/ 1 w 956"/>
              <a:gd name="T15" fmla="*/ 593 h 620"/>
              <a:gd name="T16" fmla="*/ 0 w 956"/>
              <a:gd name="T17" fmla="*/ 175 h 620"/>
              <a:gd name="T18" fmla="*/ 47 w 956"/>
              <a:gd name="T19" fmla="*/ 86 h 620"/>
              <a:gd name="T20" fmla="*/ 90 w 956"/>
              <a:gd name="T21" fmla="*/ 37 h 620"/>
              <a:gd name="T22" fmla="*/ 346 w 956"/>
              <a:gd name="T23" fmla="*/ 18 h 620"/>
              <a:gd name="T24" fmla="*/ 838 w 956"/>
              <a:gd name="T25" fmla="*/ 49 h 620"/>
              <a:gd name="T26" fmla="*/ 509 w 956"/>
              <a:gd name="T27" fmla="*/ 86 h 620"/>
              <a:gd name="T28" fmla="*/ 493 w 956"/>
              <a:gd name="T29" fmla="*/ 405 h 620"/>
              <a:gd name="T30" fmla="*/ 838 w 956"/>
              <a:gd name="T31" fmla="*/ 477 h 620"/>
              <a:gd name="T32" fmla="*/ 463 w 956"/>
              <a:gd name="T33" fmla="*/ 519 h 620"/>
              <a:gd name="T34" fmla="*/ 452 w 956"/>
              <a:gd name="T35" fmla="*/ 90 h 620"/>
              <a:gd name="T36" fmla="*/ 142 w 956"/>
              <a:gd name="T37" fmla="*/ 43 h 620"/>
              <a:gd name="T38" fmla="*/ 118 w 956"/>
              <a:gd name="T39" fmla="*/ 434 h 620"/>
              <a:gd name="T40" fmla="*/ 463 w 956"/>
              <a:gd name="T41" fmla="*/ 519 h 620"/>
              <a:gd name="T42" fmla="*/ 868 w 956"/>
              <a:gd name="T43" fmla="*/ 88 h 620"/>
              <a:gd name="T44" fmla="*/ 867 w 956"/>
              <a:gd name="T45" fmla="*/ 313 h 620"/>
              <a:gd name="T46" fmla="*/ 844 w 956"/>
              <a:gd name="T47" fmla="*/ 508 h 620"/>
              <a:gd name="T48" fmla="*/ 643 w 956"/>
              <a:gd name="T49" fmla="*/ 500 h 620"/>
              <a:gd name="T50" fmla="*/ 880 w 956"/>
              <a:gd name="T51" fmla="*/ 100 h 620"/>
              <a:gd name="T52" fmla="*/ 926 w 956"/>
              <a:gd name="T53" fmla="*/ 579 h 620"/>
              <a:gd name="T54" fmla="*/ 927 w 956"/>
              <a:gd name="T55" fmla="*/ 435 h 620"/>
              <a:gd name="T56" fmla="*/ 910 w 956"/>
              <a:gd name="T57" fmla="*/ 155 h 620"/>
              <a:gd name="T58" fmla="*/ 913 w 956"/>
              <a:gd name="T59" fmla="*/ 519 h 620"/>
              <a:gd name="T60" fmla="*/ 766 w 956"/>
              <a:gd name="T61" fmla="*/ 538 h 620"/>
              <a:gd name="T62" fmla="*/ 926 w 956"/>
              <a:gd name="T63" fmla="*/ 579 h 620"/>
              <a:gd name="T64" fmla="*/ 80 w 956"/>
              <a:gd name="T65" fmla="*/ 87 h 620"/>
              <a:gd name="T66" fmla="*/ 72 w 956"/>
              <a:gd name="T67" fmla="*/ 415 h 620"/>
              <a:gd name="T68" fmla="*/ 312 w 956"/>
              <a:gd name="T69" fmla="*/ 500 h 620"/>
              <a:gd name="T70" fmla="*/ 125 w 956"/>
              <a:gd name="T71" fmla="*/ 507 h 620"/>
              <a:gd name="T72" fmla="*/ 88 w 956"/>
              <a:gd name="T73" fmla="*/ 108 h 620"/>
              <a:gd name="T74" fmla="*/ 189 w 956"/>
              <a:gd name="T75" fmla="*/ 541 h 620"/>
              <a:gd name="T76" fmla="*/ 74 w 956"/>
              <a:gd name="T77" fmla="*/ 555 h 620"/>
              <a:gd name="T78" fmla="*/ 46 w 956"/>
              <a:gd name="T79" fmla="*/ 172 h 620"/>
              <a:gd name="T80" fmla="*/ 38 w 956"/>
              <a:gd name="T81" fmla="*/ 153 h 620"/>
              <a:gd name="T82" fmla="*/ 30 w 956"/>
              <a:gd name="T83" fmla="*/ 561 h 620"/>
              <a:gd name="T84" fmla="*/ 189 w 956"/>
              <a:gd name="T85" fmla="*/ 54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56" h="620">
                <a:moveTo>
                  <a:pt x="478" y="71"/>
                </a:moveTo>
                <a:cubicBezTo>
                  <a:pt x="564" y="14"/>
                  <a:pt x="659" y="2"/>
                  <a:pt x="758" y="10"/>
                </a:cubicBezTo>
                <a:cubicBezTo>
                  <a:pt x="786" y="12"/>
                  <a:pt x="815" y="16"/>
                  <a:pt x="843" y="20"/>
                </a:cubicBezTo>
                <a:cubicBezTo>
                  <a:pt x="858" y="22"/>
                  <a:pt x="868" y="26"/>
                  <a:pt x="868" y="44"/>
                </a:cubicBezTo>
                <a:cubicBezTo>
                  <a:pt x="868" y="50"/>
                  <a:pt x="877" y="58"/>
                  <a:pt x="884" y="60"/>
                </a:cubicBezTo>
                <a:cubicBezTo>
                  <a:pt x="903" y="65"/>
                  <a:pt x="913" y="76"/>
                  <a:pt x="909" y="96"/>
                </a:cubicBezTo>
                <a:cubicBezTo>
                  <a:pt x="906" y="111"/>
                  <a:pt x="914" y="120"/>
                  <a:pt x="926" y="126"/>
                </a:cubicBezTo>
                <a:cubicBezTo>
                  <a:pt x="950" y="139"/>
                  <a:pt x="956" y="158"/>
                  <a:pt x="956" y="185"/>
                </a:cubicBezTo>
                <a:cubicBezTo>
                  <a:pt x="955" y="319"/>
                  <a:pt x="955" y="453"/>
                  <a:pt x="955" y="587"/>
                </a:cubicBezTo>
                <a:cubicBezTo>
                  <a:pt x="955" y="616"/>
                  <a:pt x="951" y="620"/>
                  <a:pt x="923" y="611"/>
                </a:cubicBezTo>
                <a:cubicBezTo>
                  <a:pt x="803" y="574"/>
                  <a:pt x="682" y="551"/>
                  <a:pt x="557" y="555"/>
                </a:cubicBezTo>
                <a:cubicBezTo>
                  <a:pt x="544" y="556"/>
                  <a:pt x="532" y="558"/>
                  <a:pt x="519" y="558"/>
                </a:cubicBezTo>
                <a:cubicBezTo>
                  <a:pt x="495" y="559"/>
                  <a:pt x="470" y="561"/>
                  <a:pt x="446" y="559"/>
                </a:cubicBezTo>
                <a:cubicBezTo>
                  <a:pt x="345" y="548"/>
                  <a:pt x="246" y="559"/>
                  <a:pt x="148" y="581"/>
                </a:cubicBezTo>
                <a:cubicBezTo>
                  <a:pt x="108" y="590"/>
                  <a:pt x="69" y="601"/>
                  <a:pt x="29" y="612"/>
                </a:cubicBezTo>
                <a:cubicBezTo>
                  <a:pt x="7" y="618"/>
                  <a:pt x="1" y="615"/>
                  <a:pt x="1" y="593"/>
                </a:cubicBezTo>
                <a:cubicBezTo>
                  <a:pt x="1" y="496"/>
                  <a:pt x="1" y="399"/>
                  <a:pt x="1" y="301"/>
                </a:cubicBezTo>
                <a:cubicBezTo>
                  <a:pt x="1" y="259"/>
                  <a:pt x="2" y="217"/>
                  <a:pt x="0" y="175"/>
                </a:cubicBezTo>
                <a:cubicBezTo>
                  <a:pt x="0" y="156"/>
                  <a:pt x="4" y="142"/>
                  <a:pt x="22" y="132"/>
                </a:cubicBezTo>
                <a:cubicBezTo>
                  <a:pt x="41" y="123"/>
                  <a:pt x="52" y="109"/>
                  <a:pt x="47" y="86"/>
                </a:cubicBezTo>
                <a:cubicBezTo>
                  <a:pt x="44" y="72"/>
                  <a:pt x="54" y="66"/>
                  <a:pt x="66" y="63"/>
                </a:cubicBezTo>
                <a:cubicBezTo>
                  <a:pt x="80" y="59"/>
                  <a:pt x="90" y="54"/>
                  <a:pt x="90" y="37"/>
                </a:cubicBezTo>
                <a:cubicBezTo>
                  <a:pt x="90" y="31"/>
                  <a:pt x="101" y="22"/>
                  <a:pt x="109" y="21"/>
                </a:cubicBezTo>
                <a:cubicBezTo>
                  <a:pt x="188" y="11"/>
                  <a:pt x="267" y="0"/>
                  <a:pt x="346" y="18"/>
                </a:cubicBezTo>
                <a:cubicBezTo>
                  <a:pt x="393" y="29"/>
                  <a:pt x="437" y="44"/>
                  <a:pt x="478" y="71"/>
                </a:cubicBezTo>
                <a:close/>
                <a:moveTo>
                  <a:pt x="838" y="49"/>
                </a:moveTo>
                <a:cubicBezTo>
                  <a:pt x="776" y="38"/>
                  <a:pt x="716" y="33"/>
                  <a:pt x="656" y="40"/>
                </a:cubicBezTo>
                <a:cubicBezTo>
                  <a:pt x="604" y="45"/>
                  <a:pt x="554" y="58"/>
                  <a:pt x="509" y="86"/>
                </a:cubicBezTo>
                <a:cubicBezTo>
                  <a:pt x="497" y="93"/>
                  <a:pt x="493" y="101"/>
                  <a:pt x="493" y="115"/>
                </a:cubicBezTo>
                <a:cubicBezTo>
                  <a:pt x="493" y="212"/>
                  <a:pt x="493" y="308"/>
                  <a:pt x="493" y="405"/>
                </a:cubicBezTo>
                <a:cubicBezTo>
                  <a:pt x="493" y="442"/>
                  <a:pt x="493" y="479"/>
                  <a:pt x="493" y="519"/>
                </a:cubicBezTo>
                <a:cubicBezTo>
                  <a:pt x="604" y="458"/>
                  <a:pt x="720" y="460"/>
                  <a:pt x="838" y="477"/>
                </a:cubicBezTo>
                <a:cubicBezTo>
                  <a:pt x="838" y="334"/>
                  <a:pt x="838" y="192"/>
                  <a:pt x="838" y="49"/>
                </a:cubicBezTo>
                <a:close/>
                <a:moveTo>
                  <a:pt x="463" y="519"/>
                </a:moveTo>
                <a:cubicBezTo>
                  <a:pt x="463" y="379"/>
                  <a:pt x="463" y="243"/>
                  <a:pt x="462" y="107"/>
                </a:cubicBezTo>
                <a:cubicBezTo>
                  <a:pt x="462" y="101"/>
                  <a:pt x="457" y="94"/>
                  <a:pt x="452" y="90"/>
                </a:cubicBezTo>
                <a:cubicBezTo>
                  <a:pt x="418" y="65"/>
                  <a:pt x="378" y="51"/>
                  <a:pt x="337" y="44"/>
                </a:cubicBezTo>
                <a:cubicBezTo>
                  <a:pt x="272" y="33"/>
                  <a:pt x="207" y="35"/>
                  <a:pt x="142" y="43"/>
                </a:cubicBezTo>
                <a:cubicBezTo>
                  <a:pt x="125" y="45"/>
                  <a:pt x="117" y="50"/>
                  <a:pt x="117" y="70"/>
                </a:cubicBezTo>
                <a:cubicBezTo>
                  <a:pt x="118" y="191"/>
                  <a:pt x="118" y="312"/>
                  <a:pt x="118" y="434"/>
                </a:cubicBezTo>
                <a:cubicBezTo>
                  <a:pt x="118" y="448"/>
                  <a:pt x="118" y="462"/>
                  <a:pt x="118" y="478"/>
                </a:cubicBezTo>
                <a:cubicBezTo>
                  <a:pt x="238" y="460"/>
                  <a:pt x="352" y="458"/>
                  <a:pt x="463" y="519"/>
                </a:cubicBezTo>
                <a:close/>
                <a:moveTo>
                  <a:pt x="874" y="87"/>
                </a:moveTo>
                <a:cubicBezTo>
                  <a:pt x="872" y="87"/>
                  <a:pt x="870" y="88"/>
                  <a:pt x="868" y="88"/>
                </a:cubicBezTo>
                <a:cubicBezTo>
                  <a:pt x="868" y="95"/>
                  <a:pt x="867" y="101"/>
                  <a:pt x="867" y="107"/>
                </a:cubicBezTo>
                <a:cubicBezTo>
                  <a:pt x="867" y="176"/>
                  <a:pt x="867" y="245"/>
                  <a:pt x="867" y="313"/>
                </a:cubicBezTo>
                <a:cubicBezTo>
                  <a:pt x="867" y="372"/>
                  <a:pt x="867" y="430"/>
                  <a:pt x="867" y="489"/>
                </a:cubicBezTo>
                <a:cubicBezTo>
                  <a:pt x="868" y="506"/>
                  <a:pt x="861" y="512"/>
                  <a:pt x="844" y="508"/>
                </a:cubicBezTo>
                <a:cubicBezTo>
                  <a:pt x="829" y="505"/>
                  <a:pt x="813" y="503"/>
                  <a:pt x="797" y="501"/>
                </a:cubicBezTo>
                <a:cubicBezTo>
                  <a:pt x="745" y="495"/>
                  <a:pt x="693" y="492"/>
                  <a:pt x="643" y="500"/>
                </a:cubicBezTo>
                <a:cubicBezTo>
                  <a:pt x="721" y="507"/>
                  <a:pt x="802" y="514"/>
                  <a:pt x="880" y="521"/>
                </a:cubicBezTo>
                <a:cubicBezTo>
                  <a:pt x="880" y="381"/>
                  <a:pt x="880" y="241"/>
                  <a:pt x="880" y="100"/>
                </a:cubicBezTo>
                <a:cubicBezTo>
                  <a:pt x="880" y="96"/>
                  <a:pt x="876" y="91"/>
                  <a:pt x="874" y="87"/>
                </a:cubicBezTo>
                <a:close/>
                <a:moveTo>
                  <a:pt x="926" y="579"/>
                </a:moveTo>
                <a:cubicBezTo>
                  <a:pt x="926" y="573"/>
                  <a:pt x="927" y="567"/>
                  <a:pt x="927" y="561"/>
                </a:cubicBezTo>
                <a:cubicBezTo>
                  <a:pt x="927" y="519"/>
                  <a:pt x="927" y="477"/>
                  <a:pt x="927" y="435"/>
                </a:cubicBezTo>
                <a:cubicBezTo>
                  <a:pt x="927" y="350"/>
                  <a:pt x="927" y="264"/>
                  <a:pt x="927" y="179"/>
                </a:cubicBezTo>
                <a:cubicBezTo>
                  <a:pt x="927" y="169"/>
                  <a:pt x="928" y="157"/>
                  <a:pt x="910" y="155"/>
                </a:cubicBezTo>
                <a:cubicBezTo>
                  <a:pt x="910" y="162"/>
                  <a:pt x="910" y="168"/>
                  <a:pt x="910" y="173"/>
                </a:cubicBezTo>
                <a:cubicBezTo>
                  <a:pt x="911" y="289"/>
                  <a:pt x="912" y="404"/>
                  <a:pt x="913" y="519"/>
                </a:cubicBezTo>
                <a:cubicBezTo>
                  <a:pt x="913" y="560"/>
                  <a:pt x="913" y="560"/>
                  <a:pt x="873" y="553"/>
                </a:cubicBezTo>
                <a:cubicBezTo>
                  <a:pt x="838" y="547"/>
                  <a:pt x="802" y="543"/>
                  <a:pt x="766" y="538"/>
                </a:cubicBezTo>
                <a:cubicBezTo>
                  <a:pt x="766" y="539"/>
                  <a:pt x="766" y="540"/>
                  <a:pt x="766" y="541"/>
                </a:cubicBezTo>
                <a:cubicBezTo>
                  <a:pt x="819" y="554"/>
                  <a:pt x="872" y="566"/>
                  <a:pt x="926" y="579"/>
                </a:cubicBezTo>
                <a:close/>
                <a:moveTo>
                  <a:pt x="88" y="89"/>
                </a:moveTo>
                <a:cubicBezTo>
                  <a:pt x="86" y="88"/>
                  <a:pt x="83" y="88"/>
                  <a:pt x="80" y="87"/>
                </a:cubicBezTo>
                <a:cubicBezTo>
                  <a:pt x="79" y="94"/>
                  <a:pt x="76" y="101"/>
                  <a:pt x="76" y="108"/>
                </a:cubicBezTo>
                <a:cubicBezTo>
                  <a:pt x="74" y="210"/>
                  <a:pt x="73" y="313"/>
                  <a:pt x="72" y="415"/>
                </a:cubicBezTo>
                <a:cubicBezTo>
                  <a:pt x="72" y="451"/>
                  <a:pt x="72" y="487"/>
                  <a:pt x="72" y="521"/>
                </a:cubicBezTo>
                <a:cubicBezTo>
                  <a:pt x="154" y="514"/>
                  <a:pt x="234" y="507"/>
                  <a:pt x="312" y="500"/>
                </a:cubicBezTo>
                <a:cubicBezTo>
                  <a:pt x="313" y="501"/>
                  <a:pt x="311" y="500"/>
                  <a:pt x="309" y="499"/>
                </a:cubicBezTo>
                <a:cubicBezTo>
                  <a:pt x="247" y="492"/>
                  <a:pt x="186" y="495"/>
                  <a:pt x="125" y="507"/>
                </a:cubicBezTo>
                <a:cubicBezTo>
                  <a:pt x="91" y="513"/>
                  <a:pt x="88" y="510"/>
                  <a:pt x="88" y="476"/>
                </a:cubicBezTo>
                <a:cubicBezTo>
                  <a:pt x="88" y="353"/>
                  <a:pt x="88" y="230"/>
                  <a:pt x="88" y="108"/>
                </a:cubicBezTo>
                <a:cubicBezTo>
                  <a:pt x="88" y="101"/>
                  <a:pt x="88" y="95"/>
                  <a:pt x="88" y="89"/>
                </a:cubicBezTo>
                <a:close/>
                <a:moveTo>
                  <a:pt x="189" y="541"/>
                </a:moveTo>
                <a:cubicBezTo>
                  <a:pt x="189" y="540"/>
                  <a:pt x="189" y="538"/>
                  <a:pt x="189" y="537"/>
                </a:cubicBezTo>
                <a:cubicBezTo>
                  <a:pt x="150" y="543"/>
                  <a:pt x="112" y="549"/>
                  <a:pt x="74" y="555"/>
                </a:cubicBezTo>
                <a:cubicBezTo>
                  <a:pt x="47" y="559"/>
                  <a:pt x="43" y="557"/>
                  <a:pt x="43" y="530"/>
                </a:cubicBezTo>
                <a:cubicBezTo>
                  <a:pt x="44" y="410"/>
                  <a:pt x="45" y="291"/>
                  <a:pt x="46" y="172"/>
                </a:cubicBezTo>
                <a:cubicBezTo>
                  <a:pt x="47" y="166"/>
                  <a:pt x="46" y="161"/>
                  <a:pt x="45" y="155"/>
                </a:cubicBezTo>
                <a:cubicBezTo>
                  <a:pt x="43" y="154"/>
                  <a:pt x="41" y="154"/>
                  <a:pt x="38" y="153"/>
                </a:cubicBezTo>
                <a:cubicBezTo>
                  <a:pt x="36" y="161"/>
                  <a:pt x="30" y="169"/>
                  <a:pt x="30" y="177"/>
                </a:cubicBezTo>
                <a:cubicBezTo>
                  <a:pt x="30" y="305"/>
                  <a:pt x="30" y="433"/>
                  <a:pt x="30" y="561"/>
                </a:cubicBezTo>
                <a:cubicBezTo>
                  <a:pt x="30" y="567"/>
                  <a:pt x="31" y="573"/>
                  <a:pt x="31" y="579"/>
                </a:cubicBezTo>
                <a:cubicBezTo>
                  <a:pt x="85" y="566"/>
                  <a:pt x="137" y="554"/>
                  <a:pt x="189" y="5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DA9D5CAA-81A7-BB79-F350-A6E2B2AAB7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97140" y="3100390"/>
            <a:ext cx="511176" cy="633413"/>
            <a:chOff x="1573" y="1953"/>
            <a:chExt cx="322" cy="399"/>
          </a:xfrm>
        </p:grpSpPr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05EC0912-748A-0102-BFE0-811C345B4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2102"/>
              <a:ext cx="322" cy="250"/>
            </a:xfrm>
            <a:custGeom>
              <a:avLst/>
              <a:gdLst>
                <a:gd name="T0" fmla="*/ 267 w 377"/>
                <a:gd name="T1" fmla="*/ 1 h 292"/>
                <a:gd name="T2" fmla="*/ 376 w 377"/>
                <a:gd name="T3" fmla="*/ 177 h 292"/>
                <a:gd name="T4" fmla="*/ 370 w 377"/>
                <a:gd name="T5" fmla="*/ 245 h 292"/>
                <a:gd name="T6" fmla="*/ 304 w 377"/>
                <a:gd name="T7" fmla="*/ 276 h 292"/>
                <a:gd name="T8" fmla="*/ 250 w 377"/>
                <a:gd name="T9" fmla="*/ 201 h 292"/>
                <a:gd name="T10" fmla="*/ 258 w 377"/>
                <a:gd name="T11" fmla="*/ 172 h 292"/>
                <a:gd name="T12" fmla="*/ 287 w 377"/>
                <a:gd name="T13" fmla="*/ 173 h 292"/>
                <a:gd name="T14" fmla="*/ 332 w 377"/>
                <a:gd name="T15" fmla="*/ 197 h 292"/>
                <a:gd name="T16" fmla="*/ 299 w 377"/>
                <a:gd name="T17" fmla="*/ 146 h 292"/>
                <a:gd name="T18" fmla="*/ 298 w 377"/>
                <a:gd name="T19" fmla="*/ 86 h 292"/>
                <a:gd name="T20" fmla="*/ 274 w 377"/>
                <a:gd name="T21" fmla="*/ 88 h 292"/>
                <a:gd name="T22" fmla="*/ 208 w 377"/>
                <a:gd name="T23" fmla="*/ 164 h 292"/>
                <a:gd name="T24" fmla="*/ 208 w 377"/>
                <a:gd name="T25" fmla="*/ 239 h 292"/>
                <a:gd name="T26" fmla="*/ 242 w 377"/>
                <a:gd name="T27" fmla="*/ 229 h 292"/>
                <a:gd name="T28" fmla="*/ 255 w 377"/>
                <a:gd name="T29" fmla="*/ 249 h 292"/>
                <a:gd name="T30" fmla="*/ 132 w 377"/>
                <a:gd name="T31" fmla="*/ 249 h 292"/>
                <a:gd name="T32" fmla="*/ 145 w 377"/>
                <a:gd name="T33" fmla="*/ 228 h 292"/>
                <a:gd name="T34" fmla="*/ 181 w 377"/>
                <a:gd name="T35" fmla="*/ 240 h 292"/>
                <a:gd name="T36" fmla="*/ 180 w 377"/>
                <a:gd name="T37" fmla="*/ 120 h 292"/>
                <a:gd name="T38" fmla="*/ 173 w 377"/>
                <a:gd name="T39" fmla="*/ 109 h 292"/>
                <a:gd name="T40" fmla="*/ 91 w 377"/>
                <a:gd name="T41" fmla="*/ 82 h 292"/>
                <a:gd name="T42" fmla="*/ 51 w 377"/>
                <a:gd name="T43" fmla="*/ 187 h 292"/>
                <a:gd name="T44" fmla="*/ 60 w 377"/>
                <a:gd name="T45" fmla="*/ 193 h 292"/>
                <a:gd name="T46" fmla="*/ 85 w 377"/>
                <a:gd name="T47" fmla="*/ 180 h 292"/>
                <a:gd name="T48" fmla="*/ 129 w 377"/>
                <a:gd name="T49" fmla="*/ 170 h 292"/>
                <a:gd name="T50" fmla="*/ 132 w 377"/>
                <a:gd name="T51" fmla="*/ 219 h 292"/>
                <a:gd name="T52" fmla="*/ 74 w 377"/>
                <a:gd name="T53" fmla="*/ 279 h 292"/>
                <a:gd name="T54" fmla="*/ 19 w 377"/>
                <a:gd name="T55" fmla="*/ 253 h 292"/>
                <a:gd name="T56" fmla="*/ 36 w 377"/>
                <a:gd name="T57" fmla="*/ 63 h 292"/>
                <a:gd name="T58" fmla="*/ 114 w 377"/>
                <a:gd name="T59" fmla="*/ 2 h 292"/>
                <a:gd name="T60" fmla="*/ 127 w 377"/>
                <a:gd name="T61" fmla="*/ 4 h 292"/>
                <a:gd name="T62" fmla="*/ 267 w 377"/>
                <a:gd name="T63" fmla="*/ 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7" h="292">
                  <a:moveTo>
                    <a:pt x="267" y="1"/>
                  </a:moveTo>
                  <a:cubicBezTo>
                    <a:pt x="354" y="30"/>
                    <a:pt x="377" y="96"/>
                    <a:pt x="376" y="177"/>
                  </a:cubicBezTo>
                  <a:cubicBezTo>
                    <a:pt x="376" y="200"/>
                    <a:pt x="375" y="223"/>
                    <a:pt x="370" y="245"/>
                  </a:cubicBezTo>
                  <a:cubicBezTo>
                    <a:pt x="363" y="279"/>
                    <a:pt x="335" y="292"/>
                    <a:pt x="304" y="276"/>
                  </a:cubicBezTo>
                  <a:cubicBezTo>
                    <a:pt x="274" y="260"/>
                    <a:pt x="254" y="235"/>
                    <a:pt x="250" y="201"/>
                  </a:cubicBezTo>
                  <a:cubicBezTo>
                    <a:pt x="248" y="191"/>
                    <a:pt x="251" y="177"/>
                    <a:pt x="258" y="172"/>
                  </a:cubicBezTo>
                  <a:cubicBezTo>
                    <a:pt x="264" y="167"/>
                    <a:pt x="278" y="169"/>
                    <a:pt x="287" y="173"/>
                  </a:cubicBezTo>
                  <a:cubicBezTo>
                    <a:pt x="301" y="178"/>
                    <a:pt x="313" y="187"/>
                    <a:pt x="332" y="197"/>
                  </a:cubicBezTo>
                  <a:cubicBezTo>
                    <a:pt x="318" y="176"/>
                    <a:pt x="304" y="162"/>
                    <a:pt x="299" y="146"/>
                  </a:cubicBezTo>
                  <a:cubicBezTo>
                    <a:pt x="294" y="128"/>
                    <a:pt x="298" y="107"/>
                    <a:pt x="298" y="86"/>
                  </a:cubicBezTo>
                  <a:cubicBezTo>
                    <a:pt x="288" y="87"/>
                    <a:pt x="281" y="87"/>
                    <a:pt x="274" y="88"/>
                  </a:cubicBezTo>
                  <a:cubicBezTo>
                    <a:pt x="216" y="97"/>
                    <a:pt x="208" y="107"/>
                    <a:pt x="208" y="164"/>
                  </a:cubicBezTo>
                  <a:cubicBezTo>
                    <a:pt x="208" y="188"/>
                    <a:pt x="208" y="212"/>
                    <a:pt x="208" y="239"/>
                  </a:cubicBezTo>
                  <a:cubicBezTo>
                    <a:pt x="220" y="235"/>
                    <a:pt x="230" y="232"/>
                    <a:pt x="242" y="229"/>
                  </a:cubicBezTo>
                  <a:cubicBezTo>
                    <a:pt x="246" y="236"/>
                    <a:pt x="250" y="243"/>
                    <a:pt x="255" y="249"/>
                  </a:cubicBezTo>
                  <a:cubicBezTo>
                    <a:pt x="202" y="282"/>
                    <a:pt x="189" y="282"/>
                    <a:pt x="132" y="249"/>
                  </a:cubicBezTo>
                  <a:cubicBezTo>
                    <a:pt x="136" y="242"/>
                    <a:pt x="140" y="235"/>
                    <a:pt x="145" y="228"/>
                  </a:cubicBezTo>
                  <a:cubicBezTo>
                    <a:pt x="156" y="231"/>
                    <a:pt x="167" y="235"/>
                    <a:pt x="181" y="240"/>
                  </a:cubicBezTo>
                  <a:cubicBezTo>
                    <a:pt x="181" y="198"/>
                    <a:pt x="181" y="159"/>
                    <a:pt x="180" y="120"/>
                  </a:cubicBezTo>
                  <a:cubicBezTo>
                    <a:pt x="180" y="116"/>
                    <a:pt x="177" y="110"/>
                    <a:pt x="173" y="109"/>
                  </a:cubicBezTo>
                  <a:cubicBezTo>
                    <a:pt x="147" y="99"/>
                    <a:pt x="120" y="91"/>
                    <a:pt x="91" y="82"/>
                  </a:cubicBezTo>
                  <a:cubicBezTo>
                    <a:pt x="85" y="124"/>
                    <a:pt x="105" y="167"/>
                    <a:pt x="51" y="187"/>
                  </a:cubicBezTo>
                  <a:cubicBezTo>
                    <a:pt x="54" y="189"/>
                    <a:pt x="57" y="191"/>
                    <a:pt x="60" y="193"/>
                  </a:cubicBezTo>
                  <a:cubicBezTo>
                    <a:pt x="68" y="189"/>
                    <a:pt x="76" y="182"/>
                    <a:pt x="85" y="180"/>
                  </a:cubicBezTo>
                  <a:cubicBezTo>
                    <a:pt x="100" y="175"/>
                    <a:pt x="114" y="173"/>
                    <a:pt x="129" y="170"/>
                  </a:cubicBezTo>
                  <a:cubicBezTo>
                    <a:pt x="130" y="187"/>
                    <a:pt x="136" y="204"/>
                    <a:pt x="132" y="219"/>
                  </a:cubicBezTo>
                  <a:cubicBezTo>
                    <a:pt x="123" y="248"/>
                    <a:pt x="103" y="268"/>
                    <a:pt x="74" y="279"/>
                  </a:cubicBezTo>
                  <a:cubicBezTo>
                    <a:pt x="48" y="288"/>
                    <a:pt x="27" y="279"/>
                    <a:pt x="19" y="253"/>
                  </a:cubicBezTo>
                  <a:cubicBezTo>
                    <a:pt x="0" y="188"/>
                    <a:pt x="4" y="122"/>
                    <a:pt x="36" y="63"/>
                  </a:cubicBezTo>
                  <a:cubicBezTo>
                    <a:pt x="51" y="37"/>
                    <a:pt x="87" y="22"/>
                    <a:pt x="114" y="2"/>
                  </a:cubicBezTo>
                  <a:cubicBezTo>
                    <a:pt x="116" y="0"/>
                    <a:pt x="123" y="2"/>
                    <a:pt x="127" y="4"/>
                  </a:cubicBezTo>
                  <a:cubicBezTo>
                    <a:pt x="177" y="39"/>
                    <a:pt x="221" y="34"/>
                    <a:pt x="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7DFB4855-57E6-6086-A605-E6C87E92C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1953"/>
              <a:ext cx="164" cy="161"/>
            </a:xfrm>
            <a:custGeom>
              <a:avLst/>
              <a:gdLst>
                <a:gd name="T0" fmla="*/ 96 w 192"/>
                <a:gd name="T1" fmla="*/ 0 h 189"/>
                <a:gd name="T2" fmla="*/ 191 w 192"/>
                <a:gd name="T3" fmla="*/ 94 h 189"/>
                <a:gd name="T4" fmla="*/ 98 w 192"/>
                <a:gd name="T5" fmla="*/ 189 h 189"/>
                <a:gd name="T6" fmla="*/ 1 w 192"/>
                <a:gd name="T7" fmla="*/ 96 h 189"/>
                <a:gd name="T8" fmla="*/ 96 w 192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89">
                  <a:moveTo>
                    <a:pt x="96" y="0"/>
                  </a:moveTo>
                  <a:cubicBezTo>
                    <a:pt x="150" y="0"/>
                    <a:pt x="192" y="41"/>
                    <a:pt x="191" y="94"/>
                  </a:cubicBezTo>
                  <a:cubicBezTo>
                    <a:pt x="191" y="147"/>
                    <a:pt x="151" y="189"/>
                    <a:pt x="98" y="189"/>
                  </a:cubicBezTo>
                  <a:cubicBezTo>
                    <a:pt x="44" y="189"/>
                    <a:pt x="1" y="148"/>
                    <a:pt x="1" y="96"/>
                  </a:cubicBezTo>
                  <a:cubicBezTo>
                    <a:pt x="0" y="43"/>
                    <a:pt x="42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" name="Group 13">
            <a:extLst>
              <a:ext uri="{FF2B5EF4-FFF2-40B4-BE49-F238E27FC236}">
                <a16:creationId xmlns:a16="http://schemas.microsoft.com/office/drawing/2014/main" id="{938BE445-4C28-CA7B-D8EA-B4264C53FF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92876" y="3352803"/>
            <a:ext cx="560387" cy="627063"/>
            <a:chOff x="4090" y="2112"/>
            <a:chExt cx="353" cy="395"/>
          </a:xfrm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798C02BB-6A06-5660-3F1F-2495D0286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2249"/>
              <a:ext cx="353" cy="258"/>
            </a:xfrm>
            <a:custGeom>
              <a:avLst/>
              <a:gdLst>
                <a:gd name="T0" fmla="*/ 46 w 437"/>
                <a:gd name="T1" fmla="*/ 150 h 320"/>
                <a:gd name="T2" fmla="*/ 34 w 437"/>
                <a:gd name="T3" fmla="*/ 271 h 320"/>
                <a:gd name="T4" fmla="*/ 202 w 437"/>
                <a:gd name="T5" fmla="*/ 267 h 320"/>
                <a:gd name="T6" fmla="*/ 202 w 437"/>
                <a:gd name="T7" fmla="*/ 183 h 320"/>
                <a:gd name="T8" fmla="*/ 165 w 437"/>
                <a:gd name="T9" fmla="*/ 154 h 320"/>
                <a:gd name="T10" fmla="*/ 130 w 437"/>
                <a:gd name="T11" fmla="*/ 151 h 320"/>
                <a:gd name="T12" fmla="*/ 145 w 437"/>
                <a:gd name="T13" fmla="*/ 94 h 320"/>
                <a:gd name="T14" fmla="*/ 141 w 437"/>
                <a:gd name="T15" fmla="*/ 90 h 320"/>
                <a:gd name="T16" fmla="*/ 131 w 437"/>
                <a:gd name="T17" fmla="*/ 101 h 320"/>
                <a:gd name="T18" fmla="*/ 118 w 437"/>
                <a:gd name="T19" fmla="*/ 185 h 320"/>
                <a:gd name="T20" fmla="*/ 100 w 437"/>
                <a:gd name="T21" fmla="*/ 222 h 320"/>
                <a:gd name="T22" fmla="*/ 58 w 437"/>
                <a:gd name="T23" fmla="*/ 187 h 320"/>
                <a:gd name="T24" fmla="*/ 77 w 437"/>
                <a:gd name="T25" fmla="*/ 87 h 320"/>
                <a:gd name="T26" fmla="*/ 141 w 437"/>
                <a:gd name="T27" fmla="*/ 0 h 320"/>
                <a:gd name="T28" fmla="*/ 300 w 437"/>
                <a:gd name="T29" fmla="*/ 2 h 320"/>
                <a:gd name="T30" fmla="*/ 389 w 437"/>
                <a:gd name="T31" fmla="*/ 189 h 320"/>
                <a:gd name="T32" fmla="*/ 343 w 437"/>
                <a:gd name="T33" fmla="*/ 221 h 320"/>
                <a:gd name="T34" fmla="*/ 330 w 437"/>
                <a:gd name="T35" fmla="*/ 198 h 320"/>
                <a:gd name="T36" fmla="*/ 324 w 437"/>
                <a:gd name="T37" fmla="*/ 122 h 320"/>
                <a:gd name="T38" fmla="*/ 311 w 437"/>
                <a:gd name="T39" fmla="*/ 89 h 320"/>
                <a:gd name="T40" fmla="*/ 303 w 437"/>
                <a:gd name="T41" fmla="*/ 91 h 320"/>
                <a:gd name="T42" fmla="*/ 317 w 437"/>
                <a:gd name="T43" fmla="*/ 148 h 320"/>
                <a:gd name="T44" fmla="*/ 250 w 437"/>
                <a:gd name="T45" fmla="*/ 160 h 320"/>
                <a:gd name="T46" fmla="*/ 230 w 437"/>
                <a:gd name="T47" fmla="*/ 189 h 320"/>
                <a:gd name="T48" fmla="*/ 231 w 437"/>
                <a:gd name="T49" fmla="*/ 267 h 320"/>
                <a:gd name="T50" fmla="*/ 394 w 437"/>
                <a:gd name="T51" fmla="*/ 270 h 320"/>
                <a:gd name="T52" fmla="*/ 404 w 437"/>
                <a:gd name="T53" fmla="*/ 164 h 320"/>
                <a:gd name="T54" fmla="*/ 408 w 437"/>
                <a:gd name="T55" fmla="*/ 164 h 320"/>
                <a:gd name="T56" fmla="*/ 434 w 437"/>
                <a:gd name="T57" fmla="*/ 291 h 320"/>
                <a:gd name="T58" fmla="*/ 411 w 437"/>
                <a:gd name="T59" fmla="*/ 307 h 320"/>
                <a:gd name="T60" fmla="*/ 283 w 437"/>
                <a:gd name="T61" fmla="*/ 292 h 320"/>
                <a:gd name="T62" fmla="*/ 258 w 437"/>
                <a:gd name="T63" fmla="*/ 302 h 320"/>
                <a:gd name="T64" fmla="*/ 174 w 437"/>
                <a:gd name="T65" fmla="*/ 303 h 320"/>
                <a:gd name="T66" fmla="*/ 31 w 437"/>
                <a:gd name="T67" fmla="*/ 302 h 320"/>
                <a:gd name="T68" fmla="*/ 2 w 437"/>
                <a:gd name="T69" fmla="*/ 307 h 320"/>
                <a:gd name="T70" fmla="*/ 2 w 437"/>
                <a:gd name="T71" fmla="*/ 277 h 320"/>
                <a:gd name="T72" fmla="*/ 23 w 437"/>
                <a:gd name="T73" fmla="*/ 173 h 320"/>
                <a:gd name="T74" fmla="*/ 35 w 437"/>
                <a:gd name="T75" fmla="*/ 147 h 320"/>
                <a:gd name="T76" fmla="*/ 46 w 437"/>
                <a:gd name="T77" fmla="*/ 1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7" h="320">
                  <a:moveTo>
                    <a:pt x="46" y="150"/>
                  </a:moveTo>
                  <a:cubicBezTo>
                    <a:pt x="42" y="190"/>
                    <a:pt x="38" y="229"/>
                    <a:pt x="34" y="271"/>
                  </a:cubicBezTo>
                  <a:cubicBezTo>
                    <a:pt x="89" y="256"/>
                    <a:pt x="144" y="236"/>
                    <a:pt x="202" y="267"/>
                  </a:cubicBezTo>
                  <a:cubicBezTo>
                    <a:pt x="202" y="237"/>
                    <a:pt x="201" y="210"/>
                    <a:pt x="202" y="183"/>
                  </a:cubicBezTo>
                  <a:cubicBezTo>
                    <a:pt x="202" y="158"/>
                    <a:pt x="180" y="159"/>
                    <a:pt x="165" y="154"/>
                  </a:cubicBezTo>
                  <a:cubicBezTo>
                    <a:pt x="156" y="150"/>
                    <a:pt x="144" y="152"/>
                    <a:pt x="130" y="151"/>
                  </a:cubicBezTo>
                  <a:cubicBezTo>
                    <a:pt x="135" y="131"/>
                    <a:pt x="140" y="112"/>
                    <a:pt x="145" y="94"/>
                  </a:cubicBezTo>
                  <a:cubicBezTo>
                    <a:pt x="144" y="93"/>
                    <a:pt x="142" y="92"/>
                    <a:pt x="141" y="90"/>
                  </a:cubicBezTo>
                  <a:cubicBezTo>
                    <a:pt x="138" y="94"/>
                    <a:pt x="132" y="97"/>
                    <a:pt x="131" y="101"/>
                  </a:cubicBezTo>
                  <a:cubicBezTo>
                    <a:pt x="126" y="129"/>
                    <a:pt x="121" y="157"/>
                    <a:pt x="118" y="185"/>
                  </a:cubicBezTo>
                  <a:cubicBezTo>
                    <a:pt x="116" y="200"/>
                    <a:pt x="127" y="220"/>
                    <a:pt x="100" y="222"/>
                  </a:cubicBezTo>
                  <a:cubicBezTo>
                    <a:pt x="77" y="224"/>
                    <a:pt x="56" y="210"/>
                    <a:pt x="58" y="187"/>
                  </a:cubicBezTo>
                  <a:cubicBezTo>
                    <a:pt x="61" y="153"/>
                    <a:pt x="64" y="117"/>
                    <a:pt x="77" y="87"/>
                  </a:cubicBezTo>
                  <a:cubicBezTo>
                    <a:pt x="92" y="55"/>
                    <a:pt x="119" y="29"/>
                    <a:pt x="141" y="0"/>
                  </a:cubicBezTo>
                  <a:cubicBezTo>
                    <a:pt x="197" y="45"/>
                    <a:pt x="248" y="44"/>
                    <a:pt x="300" y="2"/>
                  </a:cubicBezTo>
                  <a:cubicBezTo>
                    <a:pt x="362" y="50"/>
                    <a:pt x="396" y="110"/>
                    <a:pt x="389" y="189"/>
                  </a:cubicBezTo>
                  <a:cubicBezTo>
                    <a:pt x="388" y="212"/>
                    <a:pt x="365" y="228"/>
                    <a:pt x="343" y="221"/>
                  </a:cubicBezTo>
                  <a:cubicBezTo>
                    <a:pt x="337" y="219"/>
                    <a:pt x="331" y="206"/>
                    <a:pt x="330" y="198"/>
                  </a:cubicBezTo>
                  <a:cubicBezTo>
                    <a:pt x="327" y="172"/>
                    <a:pt x="327" y="147"/>
                    <a:pt x="324" y="122"/>
                  </a:cubicBezTo>
                  <a:cubicBezTo>
                    <a:pt x="323" y="110"/>
                    <a:pt x="316" y="100"/>
                    <a:pt x="311" y="89"/>
                  </a:cubicBezTo>
                  <a:cubicBezTo>
                    <a:pt x="308" y="90"/>
                    <a:pt x="306" y="91"/>
                    <a:pt x="303" y="91"/>
                  </a:cubicBezTo>
                  <a:cubicBezTo>
                    <a:pt x="308" y="110"/>
                    <a:pt x="312" y="130"/>
                    <a:pt x="317" y="148"/>
                  </a:cubicBezTo>
                  <a:cubicBezTo>
                    <a:pt x="293" y="152"/>
                    <a:pt x="271" y="155"/>
                    <a:pt x="250" y="160"/>
                  </a:cubicBezTo>
                  <a:cubicBezTo>
                    <a:pt x="236" y="163"/>
                    <a:pt x="229" y="173"/>
                    <a:pt x="230" y="189"/>
                  </a:cubicBezTo>
                  <a:cubicBezTo>
                    <a:pt x="232" y="214"/>
                    <a:pt x="231" y="239"/>
                    <a:pt x="231" y="267"/>
                  </a:cubicBezTo>
                  <a:cubicBezTo>
                    <a:pt x="288" y="236"/>
                    <a:pt x="343" y="255"/>
                    <a:pt x="394" y="270"/>
                  </a:cubicBezTo>
                  <a:cubicBezTo>
                    <a:pt x="397" y="234"/>
                    <a:pt x="400" y="199"/>
                    <a:pt x="404" y="164"/>
                  </a:cubicBezTo>
                  <a:cubicBezTo>
                    <a:pt x="405" y="164"/>
                    <a:pt x="406" y="164"/>
                    <a:pt x="408" y="164"/>
                  </a:cubicBezTo>
                  <a:cubicBezTo>
                    <a:pt x="417" y="206"/>
                    <a:pt x="426" y="248"/>
                    <a:pt x="434" y="291"/>
                  </a:cubicBezTo>
                  <a:cubicBezTo>
                    <a:pt x="437" y="309"/>
                    <a:pt x="428" y="315"/>
                    <a:pt x="411" y="307"/>
                  </a:cubicBezTo>
                  <a:cubicBezTo>
                    <a:pt x="370" y="289"/>
                    <a:pt x="327" y="281"/>
                    <a:pt x="283" y="292"/>
                  </a:cubicBezTo>
                  <a:cubicBezTo>
                    <a:pt x="274" y="294"/>
                    <a:pt x="266" y="297"/>
                    <a:pt x="258" y="302"/>
                  </a:cubicBezTo>
                  <a:cubicBezTo>
                    <a:pt x="230" y="320"/>
                    <a:pt x="202" y="319"/>
                    <a:pt x="174" y="303"/>
                  </a:cubicBezTo>
                  <a:cubicBezTo>
                    <a:pt x="127" y="276"/>
                    <a:pt x="79" y="287"/>
                    <a:pt x="31" y="302"/>
                  </a:cubicBezTo>
                  <a:cubicBezTo>
                    <a:pt x="22" y="305"/>
                    <a:pt x="12" y="306"/>
                    <a:pt x="2" y="307"/>
                  </a:cubicBezTo>
                  <a:cubicBezTo>
                    <a:pt x="2" y="297"/>
                    <a:pt x="0" y="287"/>
                    <a:pt x="2" y="277"/>
                  </a:cubicBezTo>
                  <a:cubicBezTo>
                    <a:pt x="8" y="242"/>
                    <a:pt x="16" y="208"/>
                    <a:pt x="23" y="173"/>
                  </a:cubicBezTo>
                  <a:cubicBezTo>
                    <a:pt x="25" y="164"/>
                    <a:pt x="31" y="156"/>
                    <a:pt x="35" y="147"/>
                  </a:cubicBezTo>
                  <a:cubicBezTo>
                    <a:pt x="39" y="148"/>
                    <a:pt x="42" y="149"/>
                    <a:pt x="46" y="1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9B87E939-6629-2175-F4C2-B38FA2D36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112"/>
              <a:ext cx="154" cy="152"/>
            </a:xfrm>
            <a:custGeom>
              <a:avLst/>
              <a:gdLst>
                <a:gd name="T0" fmla="*/ 96 w 191"/>
                <a:gd name="T1" fmla="*/ 189 h 189"/>
                <a:gd name="T2" fmla="*/ 1 w 191"/>
                <a:gd name="T3" fmla="*/ 94 h 189"/>
                <a:gd name="T4" fmla="*/ 95 w 191"/>
                <a:gd name="T5" fmla="*/ 0 h 189"/>
                <a:gd name="T6" fmla="*/ 191 w 191"/>
                <a:gd name="T7" fmla="*/ 95 h 189"/>
                <a:gd name="T8" fmla="*/ 96 w 191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9">
                  <a:moveTo>
                    <a:pt x="96" y="189"/>
                  </a:moveTo>
                  <a:cubicBezTo>
                    <a:pt x="43" y="189"/>
                    <a:pt x="0" y="147"/>
                    <a:pt x="1" y="94"/>
                  </a:cubicBezTo>
                  <a:cubicBezTo>
                    <a:pt x="1" y="42"/>
                    <a:pt x="43" y="1"/>
                    <a:pt x="95" y="0"/>
                  </a:cubicBezTo>
                  <a:cubicBezTo>
                    <a:pt x="150" y="0"/>
                    <a:pt x="191" y="40"/>
                    <a:pt x="191" y="95"/>
                  </a:cubicBezTo>
                  <a:cubicBezTo>
                    <a:pt x="191" y="149"/>
                    <a:pt x="150" y="189"/>
                    <a:pt x="96" y="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8" name="Group 18">
            <a:extLst>
              <a:ext uri="{FF2B5EF4-FFF2-40B4-BE49-F238E27FC236}">
                <a16:creationId xmlns:a16="http://schemas.microsoft.com/office/drawing/2014/main" id="{1E277970-4D9E-3485-AF90-5F40F3BFB2D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38876" y="1095375"/>
            <a:ext cx="763587" cy="628650"/>
            <a:chOff x="3930" y="690"/>
            <a:chExt cx="481" cy="396"/>
          </a:xfrm>
        </p:grpSpPr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79FFFB1-63C6-1797-2B0B-5A2BC5B3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690"/>
              <a:ext cx="329" cy="321"/>
            </a:xfrm>
            <a:custGeom>
              <a:avLst/>
              <a:gdLst>
                <a:gd name="T0" fmla="*/ 996 w 1000"/>
                <a:gd name="T1" fmla="*/ 688 h 971"/>
                <a:gd name="T2" fmla="*/ 865 w 1000"/>
                <a:gd name="T3" fmla="*/ 598 h 971"/>
                <a:gd name="T4" fmla="*/ 865 w 1000"/>
                <a:gd name="T5" fmla="*/ 472 h 971"/>
                <a:gd name="T6" fmla="*/ 865 w 1000"/>
                <a:gd name="T7" fmla="*/ 142 h 971"/>
                <a:gd name="T8" fmla="*/ 842 w 1000"/>
                <a:gd name="T9" fmla="*/ 114 h 971"/>
                <a:gd name="T10" fmla="*/ 574 w 1000"/>
                <a:gd name="T11" fmla="*/ 127 h 971"/>
                <a:gd name="T12" fmla="*/ 544 w 1000"/>
                <a:gd name="T13" fmla="*/ 169 h 971"/>
                <a:gd name="T14" fmla="*/ 544 w 1000"/>
                <a:gd name="T15" fmla="*/ 807 h 971"/>
                <a:gd name="T16" fmla="*/ 544 w 1000"/>
                <a:gd name="T17" fmla="*/ 831 h 971"/>
                <a:gd name="T18" fmla="*/ 623 w 1000"/>
                <a:gd name="T19" fmla="*/ 808 h 971"/>
                <a:gd name="T20" fmla="*/ 750 w 1000"/>
                <a:gd name="T21" fmla="*/ 797 h 971"/>
                <a:gd name="T22" fmla="*/ 770 w 1000"/>
                <a:gd name="T23" fmla="*/ 804 h 971"/>
                <a:gd name="T24" fmla="*/ 815 w 1000"/>
                <a:gd name="T25" fmla="*/ 840 h 971"/>
                <a:gd name="T26" fmla="*/ 862 w 1000"/>
                <a:gd name="T27" fmla="*/ 924 h 971"/>
                <a:gd name="T28" fmla="*/ 842 w 1000"/>
                <a:gd name="T29" fmla="*/ 926 h 971"/>
                <a:gd name="T30" fmla="*/ 654 w 1000"/>
                <a:gd name="T31" fmla="*/ 925 h 971"/>
                <a:gd name="T32" fmla="*/ 632 w 1000"/>
                <a:gd name="T33" fmla="*/ 941 h 971"/>
                <a:gd name="T34" fmla="*/ 591 w 1000"/>
                <a:gd name="T35" fmla="*/ 971 h 971"/>
                <a:gd name="T36" fmla="*/ 407 w 1000"/>
                <a:gd name="T37" fmla="*/ 971 h 971"/>
                <a:gd name="T38" fmla="*/ 367 w 1000"/>
                <a:gd name="T39" fmla="*/ 940 h 971"/>
                <a:gd name="T40" fmla="*/ 346 w 1000"/>
                <a:gd name="T41" fmla="*/ 926 h 971"/>
                <a:gd name="T42" fmla="*/ 148 w 1000"/>
                <a:gd name="T43" fmla="*/ 926 h 971"/>
                <a:gd name="T44" fmla="*/ 124 w 1000"/>
                <a:gd name="T45" fmla="*/ 926 h 971"/>
                <a:gd name="T46" fmla="*/ 166 w 1000"/>
                <a:gd name="T47" fmla="*/ 855 h 971"/>
                <a:gd name="T48" fmla="*/ 178 w 1000"/>
                <a:gd name="T49" fmla="*/ 845 h 971"/>
                <a:gd name="T50" fmla="*/ 351 w 1000"/>
                <a:gd name="T51" fmla="*/ 802 h 971"/>
                <a:gd name="T52" fmla="*/ 454 w 1000"/>
                <a:gd name="T53" fmla="*/ 829 h 971"/>
                <a:gd name="T54" fmla="*/ 455 w 1000"/>
                <a:gd name="T55" fmla="*/ 809 h 971"/>
                <a:gd name="T56" fmla="*/ 456 w 1000"/>
                <a:gd name="T57" fmla="*/ 161 h 971"/>
                <a:gd name="T58" fmla="*/ 436 w 1000"/>
                <a:gd name="T59" fmla="*/ 132 h 971"/>
                <a:gd name="T60" fmla="*/ 147 w 1000"/>
                <a:gd name="T61" fmla="*/ 117 h 971"/>
                <a:gd name="T62" fmla="*/ 135 w 1000"/>
                <a:gd name="T63" fmla="*/ 131 h 971"/>
                <a:gd name="T64" fmla="*/ 135 w 1000"/>
                <a:gd name="T65" fmla="*/ 145 h 971"/>
                <a:gd name="T66" fmla="*/ 135 w 1000"/>
                <a:gd name="T67" fmla="*/ 583 h 971"/>
                <a:gd name="T68" fmla="*/ 117 w 1000"/>
                <a:gd name="T69" fmla="*/ 612 h 971"/>
                <a:gd name="T70" fmla="*/ 49 w 1000"/>
                <a:gd name="T71" fmla="*/ 657 h 971"/>
                <a:gd name="T72" fmla="*/ 2 w 1000"/>
                <a:gd name="T73" fmla="*/ 688 h 971"/>
                <a:gd name="T74" fmla="*/ 0 w 1000"/>
                <a:gd name="T75" fmla="*/ 667 h 971"/>
                <a:gd name="T76" fmla="*/ 0 w 1000"/>
                <a:gd name="T77" fmla="*/ 207 h 971"/>
                <a:gd name="T78" fmla="*/ 35 w 1000"/>
                <a:gd name="T79" fmla="*/ 154 h 971"/>
                <a:gd name="T80" fmla="*/ 45 w 1000"/>
                <a:gd name="T81" fmla="*/ 140 h 971"/>
                <a:gd name="T82" fmla="*/ 45 w 1000"/>
                <a:gd name="T83" fmla="*/ 84 h 971"/>
                <a:gd name="T84" fmla="*/ 69 w 1000"/>
                <a:gd name="T85" fmla="*/ 50 h 971"/>
                <a:gd name="T86" fmla="*/ 476 w 1000"/>
                <a:gd name="T87" fmla="*/ 58 h 971"/>
                <a:gd name="T88" fmla="*/ 523 w 1000"/>
                <a:gd name="T89" fmla="*/ 57 h 971"/>
                <a:gd name="T90" fmla="*/ 930 w 1000"/>
                <a:gd name="T91" fmla="*/ 50 h 971"/>
                <a:gd name="T92" fmla="*/ 953 w 1000"/>
                <a:gd name="T93" fmla="*/ 83 h 971"/>
                <a:gd name="T94" fmla="*/ 954 w 1000"/>
                <a:gd name="T95" fmla="*/ 139 h 971"/>
                <a:gd name="T96" fmla="*/ 966 w 1000"/>
                <a:gd name="T97" fmla="*/ 155 h 971"/>
                <a:gd name="T98" fmla="*/ 999 w 1000"/>
                <a:gd name="T99" fmla="*/ 204 h 971"/>
                <a:gd name="T100" fmla="*/ 999 w 1000"/>
                <a:gd name="T101" fmla="*/ 406 h 971"/>
                <a:gd name="T102" fmla="*/ 996 w 1000"/>
                <a:gd name="T103" fmla="*/ 517 h 971"/>
                <a:gd name="T104" fmla="*/ 996 w 1000"/>
                <a:gd name="T105" fmla="*/ 688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0" h="971">
                  <a:moveTo>
                    <a:pt x="996" y="688"/>
                  </a:moveTo>
                  <a:cubicBezTo>
                    <a:pt x="953" y="658"/>
                    <a:pt x="910" y="629"/>
                    <a:pt x="865" y="598"/>
                  </a:cubicBezTo>
                  <a:cubicBezTo>
                    <a:pt x="865" y="559"/>
                    <a:pt x="865" y="515"/>
                    <a:pt x="865" y="472"/>
                  </a:cubicBezTo>
                  <a:cubicBezTo>
                    <a:pt x="865" y="362"/>
                    <a:pt x="864" y="252"/>
                    <a:pt x="865" y="142"/>
                  </a:cubicBezTo>
                  <a:cubicBezTo>
                    <a:pt x="865" y="124"/>
                    <a:pt x="860" y="117"/>
                    <a:pt x="842" y="114"/>
                  </a:cubicBezTo>
                  <a:cubicBezTo>
                    <a:pt x="751" y="96"/>
                    <a:pt x="662" y="96"/>
                    <a:pt x="574" y="127"/>
                  </a:cubicBezTo>
                  <a:cubicBezTo>
                    <a:pt x="544" y="138"/>
                    <a:pt x="544" y="138"/>
                    <a:pt x="544" y="169"/>
                  </a:cubicBezTo>
                  <a:cubicBezTo>
                    <a:pt x="544" y="382"/>
                    <a:pt x="544" y="595"/>
                    <a:pt x="544" y="807"/>
                  </a:cubicBezTo>
                  <a:cubicBezTo>
                    <a:pt x="544" y="814"/>
                    <a:pt x="544" y="822"/>
                    <a:pt x="544" y="831"/>
                  </a:cubicBezTo>
                  <a:cubicBezTo>
                    <a:pt x="572" y="822"/>
                    <a:pt x="597" y="812"/>
                    <a:pt x="623" y="808"/>
                  </a:cubicBezTo>
                  <a:cubicBezTo>
                    <a:pt x="665" y="802"/>
                    <a:pt x="708" y="800"/>
                    <a:pt x="750" y="797"/>
                  </a:cubicBezTo>
                  <a:cubicBezTo>
                    <a:pt x="757" y="796"/>
                    <a:pt x="764" y="800"/>
                    <a:pt x="770" y="804"/>
                  </a:cubicBezTo>
                  <a:cubicBezTo>
                    <a:pt x="785" y="816"/>
                    <a:pt x="799" y="830"/>
                    <a:pt x="815" y="840"/>
                  </a:cubicBezTo>
                  <a:cubicBezTo>
                    <a:pt x="845" y="859"/>
                    <a:pt x="862" y="885"/>
                    <a:pt x="862" y="924"/>
                  </a:cubicBezTo>
                  <a:cubicBezTo>
                    <a:pt x="856" y="925"/>
                    <a:pt x="849" y="926"/>
                    <a:pt x="842" y="926"/>
                  </a:cubicBezTo>
                  <a:cubicBezTo>
                    <a:pt x="780" y="926"/>
                    <a:pt x="717" y="926"/>
                    <a:pt x="654" y="925"/>
                  </a:cubicBezTo>
                  <a:cubicBezTo>
                    <a:pt x="642" y="925"/>
                    <a:pt x="636" y="929"/>
                    <a:pt x="632" y="941"/>
                  </a:cubicBezTo>
                  <a:cubicBezTo>
                    <a:pt x="626" y="960"/>
                    <a:pt x="611" y="970"/>
                    <a:pt x="591" y="971"/>
                  </a:cubicBezTo>
                  <a:cubicBezTo>
                    <a:pt x="530" y="971"/>
                    <a:pt x="468" y="971"/>
                    <a:pt x="407" y="971"/>
                  </a:cubicBezTo>
                  <a:cubicBezTo>
                    <a:pt x="387" y="970"/>
                    <a:pt x="372" y="959"/>
                    <a:pt x="367" y="940"/>
                  </a:cubicBezTo>
                  <a:cubicBezTo>
                    <a:pt x="363" y="927"/>
                    <a:pt x="357" y="925"/>
                    <a:pt x="346" y="926"/>
                  </a:cubicBezTo>
                  <a:cubicBezTo>
                    <a:pt x="280" y="926"/>
                    <a:pt x="214" y="926"/>
                    <a:pt x="148" y="926"/>
                  </a:cubicBezTo>
                  <a:cubicBezTo>
                    <a:pt x="141" y="926"/>
                    <a:pt x="134" y="926"/>
                    <a:pt x="124" y="926"/>
                  </a:cubicBezTo>
                  <a:cubicBezTo>
                    <a:pt x="134" y="897"/>
                    <a:pt x="139" y="870"/>
                    <a:pt x="166" y="855"/>
                  </a:cubicBezTo>
                  <a:cubicBezTo>
                    <a:pt x="170" y="853"/>
                    <a:pt x="175" y="849"/>
                    <a:pt x="178" y="845"/>
                  </a:cubicBezTo>
                  <a:cubicBezTo>
                    <a:pt x="225" y="788"/>
                    <a:pt x="287" y="789"/>
                    <a:pt x="351" y="802"/>
                  </a:cubicBezTo>
                  <a:cubicBezTo>
                    <a:pt x="385" y="810"/>
                    <a:pt x="418" y="820"/>
                    <a:pt x="454" y="829"/>
                  </a:cubicBezTo>
                  <a:cubicBezTo>
                    <a:pt x="454" y="823"/>
                    <a:pt x="455" y="816"/>
                    <a:pt x="455" y="809"/>
                  </a:cubicBezTo>
                  <a:cubicBezTo>
                    <a:pt x="455" y="593"/>
                    <a:pt x="455" y="377"/>
                    <a:pt x="456" y="161"/>
                  </a:cubicBezTo>
                  <a:cubicBezTo>
                    <a:pt x="456" y="145"/>
                    <a:pt x="450" y="137"/>
                    <a:pt x="436" y="132"/>
                  </a:cubicBezTo>
                  <a:cubicBezTo>
                    <a:pt x="341" y="94"/>
                    <a:pt x="244" y="95"/>
                    <a:pt x="147" y="117"/>
                  </a:cubicBezTo>
                  <a:cubicBezTo>
                    <a:pt x="142" y="118"/>
                    <a:pt x="138" y="126"/>
                    <a:pt x="135" y="131"/>
                  </a:cubicBezTo>
                  <a:cubicBezTo>
                    <a:pt x="133" y="135"/>
                    <a:pt x="135" y="140"/>
                    <a:pt x="135" y="145"/>
                  </a:cubicBezTo>
                  <a:cubicBezTo>
                    <a:pt x="135" y="291"/>
                    <a:pt x="134" y="437"/>
                    <a:pt x="135" y="583"/>
                  </a:cubicBezTo>
                  <a:cubicBezTo>
                    <a:pt x="135" y="598"/>
                    <a:pt x="130" y="604"/>
                    <a:pt x="117" y="612"/>
                  </a:cubicBezTo>
                  <a:cubicBezTo>
                    <a:pt x="93" y="625"/>
                    <a:pt x="71" y="641"/>
                    <a:pt x="49" y="657"/>
                  </a:cubicBezTo>
                  <a:cubicBezTo>
                    <a:pt x="34" y="667"/>
                    <a:pt x="20" y="677"/>
                    <a:pt x="2" y="688"/>
                  </a:cubicBezTo>
                  <a:cubicBezTo>
                    <a:pt x="1" y="679"/>
                    <a:pt x="0" y="673"/>
                    <a:pt x="0" y="667"/>
                  </a:cubicBezTo>
                  <a:cubicBezTo>
                    <a:pt x="0" y="514"/>
                    <a:pt x="0" y="361"/>
                    <a:pt x="0" y="207"/>
                  </a:cubicBezTo>
                  <a:cubicBezTo>
                    <a:pt x="0" y="175"/>
                    <a:pt x="6" y="167"/>
                    <a:pt x="35" y="154"/>
                  </a:cubicBezTo>
                  <a:cubicBezTo>
                    <a:pt x="40" y="152"/>
                    <a:pt x="44" y="145"/>
                    <a:pt x="45" y="140"/>
                  </a:cubicBezTo>
                  <a:cubicBezTo>
                    <a:pt x="46" y="122"/>
                    <a:pt x="46" y="103"/>
                    <a:pt x="45" y="84"/>
                  </a:cubicBezTo>
                  <a:cubicBezTo>
                    <a:pt x="44" y="66"/>
                    <a:pt x="52" y="56"/>
                    <a:pt x="69" y="50"/>
                  </a:cubicBezTo>
                  <a:cubicBezTo>
                    <a:pt x="206" y="8"/>
                    <a:pt x="341" y="1"/>
                    <a:pt x="476" y="58"/>
                  </a:cubicBezTo>
                  <a:cubicBezTo>
                    <a:pt x="493" y="65"/>
                    <a:pt x="507" y="64"/>
                    <a:pt x="523" y="57"/>
                  </a:cubicBezTo>
                  <a:cubicBezTo>
                    <a:pt x="658" y="0"/>
                    <a:pt x="794" y="9"/>
                    <a:pt x="930" y="50"/>
                  </a:cubicBezTo>
                  <a:cubicBezTo>
                    <a:pt x="946" y="55"/>
                    <a:pt x="954" y="65"/>
                    <a:pt x="953" y="83"/>
                  </a:cubicBezTo>
                  <a:cubicBezTo>
                    <a:pt x="953" y="101"/>
                    <a:pt x="952" y="120"/>
                    <a:pt x="954" y="139"/>
                  </a:cubicBezTo>
                  <a:cubicBezTo>
                    <a:pt x="954" y="145"/>
                    <a:pt x="960" y="153"/>
                    <a:pt x="966" y="155"/>
                  </a:cubicBezTo>
                  <a:cubicBezTo>
                    <a:pt x="989" y="165"/>
                    <a:pt x="999" y="178"/>
                    <a:pt x="999" y="204"/>
                  </a:cubicBezTo>
                  <a:cubicBezTo>
                    <a:pt x="999" y="271"/>
                    <a:pt x="1000" y="338"/>
                    <a:pt x="999" y="406"/>
                  </a:cubicBezTo>
                  <a:cubicBezTo>
                    <a:pt x="999" y="443"/>
                    <a:pt x="996" y="480"/>
                    <a:pt x="996" y="517"/>
                  </a:cubicBezTo>
                  <a:cubicBezTo>
                    <a:pt x="996" y="572"/>
                    <a:pt x="996" y="628"/>
                    <a:pt x="996" y="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3F3172DE-6FEC-E51C-5A78-B395529C9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856"/>
              <a:ext cx="151" cy="169"/>
            </a:xfrm>
            <a:custGeom>
              <a:avLst/>
              <a:gdLst>
                <a:gd name="T0" fmla="*/ 277 w 459"/>
                <a:gd name="T1" fmla="*/ 0 h 513"/>
                <a:gd name="T2" fmla="*/ 420 w 459"/>
                <a:gd name="T3" fmla="*/ 128 h 513"/>
                <a:gd name="T4" fmla="*/ 450 w 459"/>
                <a:gd name="T5" fmla="*/ 230 h 513"/>
                <a:gd name="T6" fmla="*/ 414 w 459"/>
                <a:gd name="T7" fmla="*/ 504 h 513"/>
                <a:gd name="T8" fmla="*/ 413 w 459"/>
                <a:gd name="T9" fmla="*/ 513 h 513"/>
                <a:gd name="T10" fmla="*/ 228 w 459"/>
                <a:gd name="T11" fmla="*/ 513 h 513"/>
                <a:gd name="T12" fmla="*/ 198 w 459"/>
                <a:gd name="T13" fmla="*/ 461 h 513"/>
                <a:gd name="T14" fmla="*/ 137 w 459"/>
                <a:gd name="T15" fmla="*/ 359 h 513"/>
                <a:gd name="T16" fmla="*/ 118 w 459"/>
                <a:gd name="T17" fmla="*/ 329 h 513"/>
                <a:gd name="T18" fmla="*/ 29 w 459"/>
                <a:gd name="T19" fmla="*/ 255 h 513"/>
                <a:gd name="T20" fmla="*/ 1 w 459"/>
                <a:gd name="T21" fmla="*/ 203 h 513"/>
                <a:gd name="T22" fmla="*/ 75 w 459"/>
                <a:gd name="T23" fmla="*/ 157 h 513"/>
                <a:gd name="T24" fmla="*/ 121 w 459"/>
                <a:gd name="T25" fmla="*/ 184 h 513"/>
                <a:gd name="T26" fmla="*/ 214 w 459"/>
                <a:gd name="T27" fmla="*/ 243 h 513"/>
                <a:gd name="T28" fmla="*/ 281 w 459"/>
                <a:gd name="T29" fmla="*/ 240 h 513"/>
                <a:gd name="T30" fmla="*/ 291 w 459"/>
                <a:gd name="T31" fmla="*/ 171 h 513"/>
                <a:gd name="T32" fmla="*/ 277 w 459"/>
                <a:gd name="T33" fmla="*/ 14 h 513"/>
                <a:gd name="T34" fmla="*/ 277 w 459"/>
                <a:gd name="T35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9" h="513">
                  <a:moveTo>
                    <a:pt x="277" y="0"/>
                  </a:moveTo>
                  <a:cubicBezTo>
                    <a:pt x="336" y="31"/>
                    <a:pt x="373" y="86"/>
                    <a:pt x="420" y="128"/>
                  </a:cubicBezTo>
                  <a:cubicBezTo>
                    <a:pt x="450" y="155"/>
                    <a:pt x="459" y="190"/>
                    <a:pt x="450" y="230"/>
                  </a:cubicBezTo>
                  <a:cubicBezTo>
                    <a:pt x="430" y="320"/>
                    <a:pt x="415" y="411"/>
                    <a:pt x="414" y="504"/>
                  </a:cubicBezTo>
                  <a:cubicBezTo>
                    <a:pt x="414" y="507"/>
                    <a:pt x="413" y="510"/>
                    <a:pt x="413" y="513"/>
                  </a:cubicBezTo>
                  <a:cubicBezTo>
                    <a:pt x="352" y="513"/>
                    <a:pt x="292" y="513"/>
                    <a:pt x="228" y="513"/>
                  </a:cubicBezTo>
                  <a:cubicBezTo>
                    <a:pt x="237" y="485"/>
                    <a:pt x="213" y="475"/>
                    <a:pt x="198" y="461"/>
                  </a:cubicBezTo>
                  <a:cubicBezTo>
                    <a:pt x="167" y="433"/>
                    <a:pt x="149" y="399"/>
                    <a:pt x="137" y="359"/>
                  </a:cubicBezTo>
                  <a:cubicBezTo>
                    <a:pt x="134" y="348"/>
                    <a:pt x="127" y="336"/>
                    <a:pt x="118" y="329"/>
                  </a:cubicBezTo>
                  <a:cubicBezTo>
                    <a:pt x="89" y="303"/>
                    <a:pt x="59" y="279"/>
                    <a:pt x="29" y="255"/>
                  </a:cubicBezTo>
                  <a:cubicBezTo>
                    <a:pt x="12" y="241"/>
                    <a:pt x="0" y="225"/>
                    <a:pt x="1" y="203"/>
                  </a:cubicBezTo>
                  <a:cubicBezTo>
                    <a:pt x="2" y="166"/>
                    <a:pt x="37" y="144"/>
                    <a:pt x="75" y="157"/>
                  </a:cubicBezTo>
                  <a:cubicBezTo>
                    <a:pt x="92" y="163"/>
                    <a:pt x="106" y="175"/>
                    <a:pt x="121" y="184"/>
                  </a:cubicBezTo>
                  <a:cubicBezTo>
                    <a:pt x="152" y="204"/>
                    <a:pt x="182" y="225"/>
                    <a:pt x="214" y="243"/>
                  </a:cubicBezTo>
                  <a:cubicBezTo>
                    <a:pt x="235" y="254"/>
                    <a:pt x="261" y="260"/>
                    <a:pt x="281" y="240"/>
                  </a:cubicBezTo>
                  <a:cubicBezTo>
                    <a:pt x="301" y="221"/>
                    <a:pt x="302" y="193"/>
                    <a:pt x="291" y="171"/>
                  </a:cubicBezTo>
                  <a:cubicBezTo>
                    <a:pt x="265" y="120"/>
                    <a:pt x="275" y="67"/>
                    <a:pt x="277" y="14"/>
                  </a:cubicBezTo>
                  <a:cubicBezTo>
                    <a:pt x="277" y="10"/>
                    <a:pt x="277" y="6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5450A605-8868-FCF0-7BD6-CBD9BC178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853"/>
              <a:ext cx="151" cy="172"/>
            </a:xfrm>
            <a:custGeom>
              <a:avLst/>
              <a:gdLst>
                <a:gd name="T0" fmla="*/ 221 w 461"/>
                <a:gd name="T1" fmla="*/ 523 h 523"/>
                <a:gd name="T2" fmla="*/ 45 w 461"/>
                <a:gd name="T3" fmla="*/ 523 h 523"/>
                <a:gd name="T4" fmla="*/ 36 w 461"/>
                <a:gd name="T5" fmla="*/ 417 h 523"/>
                <a:gd name="T6" fmla="*/ 6 w 461"/>
                <a:gd name="T7" fmla="*/ 236 h 523"/>
                <a:gd name="T8" fmla="*/ 32 w 461"/>
                <a:gd name="T9" fmla="*/ 142 h 523"/>
                <a:gd name="T10" fmla="*/ 150 w 461"/>
                <a:gd name="T11" fmla="*/ 26 h 523"/>
                <a:gd name="T12" fmla="*/ 183 w 461"/>
                <a:gd name="T13" fmla="*/ 0 h 523"/>
                <a:gd name="T14" fmla="*/ 182 w 461"/>
                <a:gd name="T15" fmla="*/ 143 h 523"/>
                <a:gd name="T16" fmla="*/ 176 w 461"/>
                <a:gd name="T17" fmla="*/ 157 h 523"/>
                <a:gd name="T18" fmla="*/ 161 w 461"/>
                <a:gd name="T19" fmla="*/ 206 h 523"/>
                <a:gd name="T20" fmla="*/ 224 w 461"/>
                <a:gd name="T21" fmla="*/ 258 h 523"/>
                <a:gd name="T22" fmla="*/ 291 w 461"/>
                <a:gd name="T23" fmla="*/ 226 h 523"/>
                <a:gd name="T24" fmla="*/ 341 w 461"/>
                <a:gd name="T25" fmla="*/ 189 h 523"/>
                <a:gd name="T26" fmla="*/ 388 w 461"/>
                <a:gd name="T27" fmla="*/ 165 h 523"/>
                <a:gd name="T28" fmla="*/ 450 w 461"/>
                <a:gd name="T29" fmla="*/ 189 h 523"/>
                <a:gd name="T30" fmla="*/ 438 w 461"/>
                <a:gd name="T31" fmla="*/ 255 h 523"/>
                <a:gd name="T32" fmla="*/ 403 w 461"/>
                <a:gd name="T33" fmla="*/ 285 h 523"/>
                <a:gd name="T34" fmla="*/ 372 w 461"/>
                <a:gd name="T35" fmla="*/ 310 h 523"/>
                <a:gd name="T36" fmla="*/ 308 w 461"/>
                <a:gd name="T37" fmla="*/ 394 h 523"/>
                <a:gd name="T38" fmla="*/ 240 w 461"/>
                <a:gd name="T39" fmla="*/ 486 h 523"/>
                <a:gd name="T40" fmla="*/ 221 w 461"/>
                <a:gd name="T41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1" h="523">
                  <a:moveTo>
                    <a:pt x="221" y="523"/>
                  </a:moveTo>
                  <a:cubicBezTo>
                    <a:pt x="166" y="523"/>
                    <a:pt x="106" y="523"/>
                    <a:pt x="45" y="523"/>
                  </a:cubicBezTo>
                  <a:cubicBezTo>
                    <a:pt x="42" y="487"/>
                    <a:pt x="41" y="452"/>
                    <a:pt x="36" y="417"/>
                  </a:cubicBezTo>
                  <a:cubicBezTo>
                    <a:pt x="28" y="357"/>
                    <a:pt x="18" y="296"/>
                    <a:pt x="6" y="236"/>
                  </a:cubicBezTo>
                  <a:cubicBezTo>
                    <a:pt x="0" y="200"/>
                    <a:pt x="6" y="169"/>
                    <a:pt x="32" y="142"/>
                  </a:cubicBezTo>
                  <a:cubicBezTo>
                    <a:pt x="71" y="103"/>
                    <a:pt x="110" y="64"/>
                    <a:pt x="150" y="26"/>
                  </a:cubicBezTo>
                  <a:cubicBezTo>
                    <a:pt x="159" y="17"/>
                    <a:pt x="169" y="11"/>
                    <a:pt x="183" y="0"/>
                  </a:cubicBezTo>
                  <a:cubicBezTo>
                    <a:pt x="183" y="51"/>
                    <a:pt x="183" y="97"/>
                    <a:pt x="182" y="143"/>
                  </a:cubicBezTo>
                  <a:cubicBezTo>
                    <a:pt x="182" y="147"/>
                    <a:pt x="177" y="152"/>
                    <a:pt x="176" y="157"/>
                  </a:cubicBezTo>
                  <a:cubicBezTo>
                    <a:pt x="170" y="173"/>
                    <a:pt x="162" y="189"/>
                    <a:pt x="161" y="206"/>
                  </a:cubicBezTo>
                  <a:cubicBezTo>
                    <a:pt x="158" y="246"/>
                    <a:pt x="186" y="270"/>
                    <a:pt x="224" y="258"/>
                  </a:cubicBezTo>
                  <a:cubicBezTo>
                    <a:pt x="248" y="251"/>
                    <a:pt x="270" y="238"/>
                    <a:pt x="291" y="226"/>
                  </a:cubicBezTo>
                  <a:cubicBezTo>
                    <a:pt x="308" y="216"/>
                    <a:pt x="323" y="201"/>
                    <a:pt x="341" y="189"/>
                  </a:cubicBezTo>
                  <a:cubicBezTo>
                    <a:pt x="355" y="180"/>
                    <a:pt x="371" y="170"/>
                    <a:pt x="388" y="165"/>
                  </a:cubicBezTo>
                  <a:cubicBezTo>
                    <a:pt x="415" y="157"/>
                    <a:pt x="439" y="168"/>
                    <a:pt x="450" y="189"/>
                  </a:cubicBezTo>
                  <a:cubicBezTo>
                    <a:pt x="461" y="210"/>
                    <a:pt x="457" y="236"/>
                    <a:pt x="438" y="255"/>
                  </a:cubicBezTo>
                  <a:cubicBezTo>
                    <a:pt x="428" y="266"/>
                    <a:pt x="415" y="275"/>
                    <a:pt x="403" y="285"/>
                  </a:cubicBezTo>
                  <a:cubicBezTo>
                    <a:pt x="393" y="293"/>
                    <a:pt x="383" y="302"/>
                    <a:pt x="372" y="310"/>
                  </a:cubicBezTo>
                  <a:cubicBezTo>
                    <a:pt x="343" y="332"/>
                    <a:pt x="318" y="355"/>
                    <a:pt x="308" y="394"/>
                  </a:cubicBezTo>
                  <a:cubicBezTo>
                    <a:pt x="298" y="432"/>
                    <a:pt x="271" y="461"/>
                    <a:pt x="240" y="486"/>
                  </a:cubicBezTo>
                  <a:cubicBezTo>
                    <a:pt x="232" y="493"/>
                    <a:pt x="229" y="508"/>
                    <a:pt x="221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D2BADD38-F1C4-9731-093D-5B4AAB684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041"/>
              <a:ext cx="90" cy="45"/>
            </a:xfrm>
            <a:custGeom>
              <a:avLst/>
              <a:gdLst>
                <a:gd name="T0" fmla="*/ 134 w 271"/>
                <a:gd name="T1" fmla="*/ 135 h 135"/>
                <a:gd name="T2" fmla="*/ 32 w 271"/>
                <a:gd name="T3" fmla="*/ 135 h 135"/>
                <a:gd name="T4" fmla="*/ 0 w 271"/>
                <a:gd name="T5" fmla="*/ 102 h 135"/>
                <a:gd name="T6" fmla="*/ 0 w 271"/>
                <a:gd name="T7" fmla="*/ 32 h 135"/>
                <a:gd name="T8" fmla="*/ 31 w 271"/>
                <a:gd name="T9" fmla="*/ 0 h 135"/>
                <a:gd name="T10" fmla="*/ 239 w 271"/>
                <a:gd name="T11" fmla="*/ 0 h 135"/>
                <a:gd name="T12" fmla="*/ 271 w 271"/>
                <a:gd name="T13" fmla="*/ 32 h 135"/>
                <a:gd name="T14" fmla="*/ 271 w 271"/>
                <a:gd name="T15" fmla="*/ 102 h 135"/>
                <a:gd name="T16" fmla="*/ 236 w 271"/>
                <a:gd name="T17" fmla="*/ 135 h 135"/>
                <a:gd name="T18" fmla="*/ 134 w 271"/>
                <a:gd name="T19" fmla="*/ 135 h 135"/>
                <a:gd name="T20" fmla="*/ 134 w 271"/>
                <a:gd name="T2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135">
                  <a:moveTo>
                    <a:pt x="134" y="135"/>
                  </a:moveTo>
                  <a:cubicBezTo>
                    <a:pt x="100" y="135"/>
                    <a:pt x="66" y="135"/>
                    <a:pt x="32" y="135"/>
                  </a:cubicBezTo>
                  <a:cubicBezTo>
                    <a:pt x="9" y="134"/>
                    <a:pt x="0" y="126"/>
                    <a:pt x="0" y="102"/>
                  </a:cubicBezTo>
                  <a:cubicBezTo>
                    <a:pt x="0" y="79"/>
                    <a:pt x="0" y="55"/>
                    <a:pt x="0" y="32"/>
                  </a:cubicBezTo>
                  <a:cubicBezTo>
                    <a:pt x="0" y="8"/>
                    <a:pt x="8" y="0"/>
                    <a:pt x="31" y="0"/>
                  </a:cubicBezTo>
                  <a:cubicBezTo>
                    <a:pt x="100" y="0"/>
                    <a:pt x="170" y="0"/>
                    <a:pt x="239" y="0"/>
                  </a:cubicBezTo>
                  <a:cubicBezTo>
                    <a:pt x="262" y="0"/>
                    <a:pt x="270" y="9"/>
                    <a:pt x="271" y="32"/>
                  </a:cubicBezTo>
                  <a:cubicBezTo>
                    <a:pt x="271" y="55"/>
                    <a:pt x="271" y="78"/>
                    <a:pt x="271" y="102"/>
                  </a:cubicBezTo>
                  <a:cubicBezTo>
                    <a:pt x="270" y="127"/>
                    <a:pt x="262" y="135"/>
                    <a:pt x="236" y="135"/>
                  </a:cubicBezTo>
                  <a:cubicBezTo>
                    <a:pt x="202" y="135"/>
                    <a:pt x="168" y="135"/>
                    <a:pt x="134" y="135"/>
                  </a:cubicBezTo>
                  <a:cubicBezTo>
                    <a:pt x="134" y="135"/>
                    <a:pt x="134" y="135"/>
                    <a:pt x="134" y="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1233EEBA-4183-20C9-C84D-95282EEAB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1041"/>
              <a:ext cx="89" cy="45"/>
            </a:xfrm>
            <a:custGeom>
              <a:avLst/>
              <a:gdLst>
                <a:gd name="T0" fmla="*/ 136 w 272"/>
                <a:gd name="T1" fmla="*/ 0 h 135"/>
                <a:gd name="T2" fmla="*/ 240 w 272"/>
                <a:gd name="T3" fmla="*/ 0 h 135"/>
                <a:gd name="T4" fmla="*/ 271 w 272"/>
                <a:gd name="T5" fmla="*/ 31 h 135"/>
                <a:gd name="T6" fmla="*/ 271 w 272"/>
                <a:gd name="T7" fmla="*/ 107 h 135"/>
                <a:gd name="T8" fmla="*/ 247 w 272"/>
                <a:gd name="T9" fmla="*/ 131 h 135"/>
                <a:gd name="T10" fmla="*/ 38 w 272"/>
                <a:gd name="T11" fmla="*/ 135 h 135"/>
                <a:gd name="T12" fmla="*/ 1 w 272"/>
                <a:gd name="T13" fmla="*/ 97 h 135"/>
                <a:gd name="T14" fmla="*/ 1 w 272"/>
                <a:gd name="T15" fmla="*/ 33 h 135"/>
                <a:gd name="T16" fmla="*/ 34 w 272"/>
                <a:gd name="T17" fmla="*/ 0 h 135"/>
                <a:gd name="T18" fmla="*/ 136 w 272"/>
                <a:gd name="T19" fmla="*/ 0 h 135"/>
                <a:gd name="T20" fmla="*/ 136 w 272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135">
                  <a:moveTo>
                    <a:pt x="136" y="0"/>
                  </a:moveTo>
                  <a:cubicBezTo>
                    <a:pt x="171" y="0"/>
                    <a:pt x="206" y="0"/>
                    <a:pt x="240" y="0"/>
                  </a:cubicBezTo>
                  <a:cubicBezTo>
                    <a:pt x="262" y="1"/>
                    <a:pt x="271" y="9"/>
                    <a:pt x="271" y="31"/>
                  </a:cubicBezTo>
                  <a:cubicBezTo>
                    <a:pt x="272" y="56"/>
                    <a:pt x="272" y="81"/>
                    <a:pt x="271" y="107"/>
                  </a:cubicBezTo>
                  <a:cubicBezTo>
                    <a:pt x="271" y="122"/>
                    <a:pt x="265" y="131"/>
                    <a:pt x="247" y="131"/>
                  </a:cubicBezTo>
                  <a:cubicBezTo>
                    <a:pt x="177" y="132"/>
                    <a:pt x="108" y="134"/>
                    <a:pt x="38" y="135"/>
                  </a:cubicBezTo>
                  <a:cubicBezTo>
                    <a:pt x="8" y="135"/>
                    <a:pt x="1" y="128"/>
                    <a:pt x="1" y="97"/>
                  </a:cubicBezTo>
                  <a:cubicBezTo>
                    <a:pt x="1" y="76"/>
                    <a:pt x="0" y="55"/>
                    <a:pt x="1" y="33"/>
                  </a:cubicBezTo>
                  <a:cubicBezTo>
                    <a:pt x="1" y="8"/>
                    <a:pt x="9" y="0"/>
                    <a:pt x="34" y="0"/>
                  </a:cubicBezTo>
                  <a:cubicBezTo>
                    <a:pt x="68" y="0"/>
                    <a:pt x="102" y="0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4DFA8B8A-F964-0CAF-98E9-38CCE820B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844"/>
              <a:ext cx="80" cy="22"/>
            </a:xfrm>
            <a:custGeom>
              <a:avLst/>
              <a:gdLst>
                <a:gd name="T0" fmla="*/ 233 w 243"/>
                <a:gd name="T1" fmla="*/ 65 h 65"/>
                <a:gd name="T2" fmla="*/ 165 w 243"/>
                <a:gd name="T3" fmla="*/ 53 h 65"/>
                <a:gd name="T4" fmla="*/ 26 w 243"/>
                <a:gd name="T5" fmla="*/ 53 h 65"/>
                <a:gd name="T6" fmla="*/ 7 w 243"/>
                <a:gd name="T7" fmla="*/ 43 h 65"/>
                <a:gd name="T8" fmla="*/ 20 w 243"/>
                <a:gd name="T9" fmla="*/ 11 h 65"/>
                <a:gd name="T10" fmla="*/ 219 w 243"/>
                <a:gd name="T11" fmla="*/ 21 h 65"/>
                <a:gd name="T12" fmla="*/ 233 w 243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65">
                  <a:moveTo>
                    <a:pt x="233" y="65"/>
                  </a:moveTo>
                  <a:cubicBezTo>
                    <a:pt x="208" y="61"/>
                    <a:pt x="187" y="54"/>
                    <a:pt x="165" y="53"/>
                  </a:cubicBezTo>
                  <a:cubicBezTo>
                    <a:pt x="119" y="51"/>
                    <a:pt x="72" y="53"/>
                    <a:pt x="26" y="53"/>
                  </a:cubicBezTo>
                  <a:cubicBezTo>
                    <a:pt x="18" y="53"/>
                    <a:pt x="7" y="57"/>
                    <a:pt x="7" y="43"/>
                  </a:cubicBezTo>
                  <a:cubicBezTo>
                    <a:pt x="7" y="31"/>
                    <a:pt x="0" y="14"/>
                    <a:pt x="20" y="11"/>
                  </a:cubicBezTo>
                  <a:cubicBezTo>
                    <a:pt x="87" y="0"/>
                    <a:pt x="154" y="2"/>
                    <a:pt x="219" y="21"/>
                  </a:cubicBezTo>
                  <a:cubicBezTo>
                    <a:pt x="243" y="28"/>
                    <a:pt x="229" y="47"/>
                    <a:pt x="233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DF4630A6-1697-6B51-276A-69B67AE47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785"/>
              <a:ext cx="77" cy="21"/>
            </a:xfrm>
            <a:custGeom>
              <a:avLst/>
              <a:gdLst>
                <a:gd name="T0" fmla="*/ 2 w 235"/>
                <a:gd name="T1" fmla="*/ 51 h 64"/>
                <a:gd name="T2" fmla="*/ 2 w 235"/>
                <a:gd name="T3" fmla="*/ 26 h 64"/>
                <a:gd name="T4" fmla="*/ 17 w 235"/>
                <a:gd name="T5" fmla="*/ 10 h 64"/>
                <a:gd name="T6" fmla="*/ 209 w 235"/>
                <a:gd name="T7" fmla="*/ 18 h 64"/>
                <a:gd name="T8" fmla="*/ 226 w 235"/>
                <a:gd name="T9" fmla="*/ 58 h 64"/>
                <a:gd name="T10" fmla="*/ 215 w 235"/>
                <a:gd name="T11" fmla="*/ 63 h 64"/>
                <a:gd name="T12" fmla="*/ 13 w 235"/>
                <a:gd name="T13" fmla="*/ 52 h 64"/>
                <a:gd name="T14" fmla="*/ 2 w 235"/>
                <a:gd name="T15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64">
                  <a:moveTo>
                    <a:pt x="2" y="51"/>
                  </a:moveTo>
                  <a:cubicBezTo>
                    <a:pt x="2" y="42"/>
                    <a:pt x="0" y="33"/>
                    <a:pt x="2" y="26"/>
                  </a:cubicBezTo>
                  <a:cubicBezTo>
                    <a:pt x="5" y="20"/>
                    <a:pt x="11" y="10"/>
                    <a:pt x="17" y="10"/>
                  </a:cubicBezTo>
                  <a:cubicBezTo>
                    <a:pt x="81" y="0"/>
                    <a:pt x="145" y="1"/>
                    <a:pt x="209" y="18"/>
                  </a:cubicBezTo>
                  <a:cubicBezTo>
                    <a:pt x="226" y="22"/>
                    <a:pt x="235" y="43"/>
                    <a:pt x="226" y="58"/>
                  </a:cubicBezTo>
                  <a:cubicBezTo>
                    <a:pt x="225" y="61"/>
                    <a:pt x="218" y="64"/>
                    <a:pt x="215" y="63"/>
                  </a:cubicBezTo>
                  <a:cubicBezTo>
                    <a:pt x="148" y="44"/>
                    <a:pt x="81" y="44"/>
                    <a:pt x="13" y="52"/>
                  </a:cubicBezTo>
                  <a:cubicBezTo>
                    <a:pt x="11" y="53"/>
                    <a:pt x="8" y="52"/>
                    <a:pt x="2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84FE5456-6620-BA5C-A21A-447389B97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815"/>
              <a:ext cx="77" cy="22"/>
            </a:xfrm>
            <a:custGeom>
              <a:avLst/>
              <a:gdLst>
                <a:gd name="T0" fmla="*/ 229 w 233"/>
                <a:gd name="T1" fmla="*/ 44 h 66"/>
                <a:gd name="T2" fmla="*/ 208 w 233"/>
                <a:gd name="T3" fmla="*/ 62 h 66"/>
                <a:gd name="T4" fmla="*/ 26 w 233"/>
                <a:gd name="T5" fmla="*/ 53 h 66"/>
                <a:gd name="T6" fmla="*/ 4 w 233"/>
                <a:gd name="T7" fmla="*/ 44 h 66"/>
                <a:gd name="T8" fmla="*/ 20 w 233"/>
                <a:gd name="T9" fmla="*/ 10 h 66"/>
                <a:gd name="T10" fmla="*/ 210 w 233"/>
                <a:gd name="T11" fmla="*/ 18 h 66"/>
                <a:gd name="T12" fmla="*/ 229 w 233"/>
                <a:gd name="T13" fmla="*/ 4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66">
                  <a:moveTo>
                    <a:pt x="229" y="44"/>
                  </a:moveTo>
                  <a:cubicBezTo>
                    <a:pt x="232" y="63"/>
                    <a:pt x="224" y="66"/>
                    <a:pt x="208" y="62"/>
                  </a:cubicBezTo>
                  <a:cubicBezTo>
                    <a:pt x="148" y="46"/>
                    <a:pt x="87" y="45"/>
                    <a:pt x="26" y="53"/>
                  </a:cubicBezTo>
                  <a:cubicBezTo>
                    <a:pt x="17" y="54"/>
                    <a:pt x="7" y="59"/>
                    <a:pt x="4" y="44"/>
                  </a:cubicBezTo>
                  <a:cubicBezTo>
                    <a:pt x="0" y="23"/>
                    <a:pt x="4" y="13"/>
                    <a:pt x="20" y="10"/>
                  </a:cubicBezTo>
                  <a:cubicBezTo>
                    <a:pt x="84" y="0"/>
                    <a:pt x="147" y="3"/>
                    <a:pt x="210" y="18"/>
                  </a:cubicBezTo>
                  <a:cubicBezTo>
                    <a:pt x="225" y="22"/>
                    <a:pt x="233" y="29"/>
                    <a:pt x="229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57650484-23E8-D278-355C-B60D6073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756"/>
              <a:ext cx="79" cy="20"/>
            </a:xfrm>
            <a:custGeom>
              <a:avLst/>
              <a:gdLst>
                <a:gd name="T0" fmla="*/ 111 w 240"/>
                <a:gd name="T1" fmla="*/ 0 h 61"/>
                <a:gd name="T2" fmla="*/ 215 w 240"/>
                <a:gd name="T3" fmla="*/ 17 h 61"/>
                <a:gd name="T4" fmla="*/ 231 w 240"/>
                <a:gd name="T5" fmla="*/ 56 h 61"/>
                <a:gd name="T6" fmla="*/ 213 w 240"/>
                <a:gd name="T7" fmla="*/ 60 h 61"/>
                <a:gd name="T8" fmla="*/ 27 w 240"/>
                <a:gd name="T9" fmla="*/ 50 h 61"/>
                <a:gd name="T10" fmla="*/ 7 w 240"/>
                <a:gd name="T11" fmla="*/ 39 h 61"/>
                <a:gd name="T12" fmla="*/ 21 w 240"/>
                <a:gd name="T13" fmla="*/ 8 h 61"/>
                <a:gd name="T14" fmla="*/ 111 w 240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61">
                  <a:moveTo>
                    <a:pt x="111" y="0"/>
                  </a:moveTo>
                  <a:cubicBezTo>
                    <a:pt x="139" y="5"/>
                    <a:pt x="177" y="10"/>
                    <a:pt x="215" y="17"/>
                  </a:cubicBezTo>
                  <a:cubicBezTo>
                    <a:pt x="231" y="20"/>
                    <a:pt x="240" y="44"/>
                    <a:pt x="231" y="56"/>
                  </a:cubicBezTo>
                  <a:cubicBezTo>
                    <a:pt x="228" y="60"/>
                    <a:pt x="219" y="61"/>
                    <a:pt x="213" y="60"/>
                  </a:cubicBezTo>
                  <a:cubicBezTo>
                    <a:pt x="152" y="43"/>
                    <a:pt x="90" y="43"/>
                    <a:pt x="27" y="50"/>
                  </a:cubicBezTo>
                  <a:cubicBezTo>
                    <a:pt x="18" y="51"/>
                    <a:pt x="7" y="55"/>
                    <a:pt x="7" y="39"/>
                  </a:cubicBezTo>
                  <a:cubicBezTo>
                    <a:pt x="8" y="28"/>
                    <a:pt x="0" y="10"/>
                    <a:pt x="21" y="8"/>
                  </a:cubicBezTo>
                  <a:cubicBezTo>
                    <a:pt x="47" y="5"/>
                    <a:pt x="74" y="3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D34B543B-41D3-6B99-815F-AEF7AB109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785"/>
              <a:ext cx="78" cy="21"/>
            </a:xfrm>
            <a:custGeom>
              <a:avLst/>
              <a:gdLst>
                <a:gd name="T0" fmla="*/ 228 w 235"/>
                <a:gd name="T1" fmla="*/ 52 h 63"/>
                <a:gd name="T2" fmla="*/ 12 w 235"/>
                <a:gd name="T3" fmla="*/ 63 h 63"/>
                <a:gd name="T4" fmla="*/ 33 w 235"/>
                <a:gd name="T5" fmla="*/ 14 h 63"/>
                <a:gd name="T6" fmla="*/ 215 w 235"/>
                <a:gd name="T7" fmla="*/ 8 h 63"/>
                <a:gd name="T8" fmla="*/ 228 w 235"/>
                <a:gd name="T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63">
                  <a:moveTo>
                    <a:pt x="228" y="52"/>
                  </a:moveTo>
                  <a:cubicBezTo>
                    <a:pt x="155" y="43"/>
                    <a:pt x="83" y="42"/>
                    <a:pt x="12" y="63"/>
                  </a:cubicBezTo>
                  <a:cubicBezTo>
                    <a:pt x="0" y="34"/>
                    <a:pt x="5" y="21"/>
                    <a:pt x="33" y="14"/>
                  </a:cubicBezTo>
                  <a:cubicBezTo>
                    <a:pt x="93" y="0"/>
                    <a:pt x="154" y="0"/>
                    <a:pt x="215" y="8"/>
                  </a:cubicBezTo>
                  <a:cubicBezTo>
                    <a:pt x="233" y="10"/>
                    <a:pt x="235" y="18"/>
                    <a:pt x="228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74864FC5-B07B-D20A-FBEE-826DF6556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755"/>
              <a:ext cx="77" cy="22"/>
            </a:xfrm>
            <a:custGeom>
              <a:avLst/>
              <a:gdLst>
                <a:gd name="T0" fmla="*/ 230 w 234"/>
                <a:gd name="T1" fmla="*/ 53 h 64"/>
                <a:gd name="T2" fmla="*/ 12 w 234"/>
                <a:gd name="T3" fmla="*/ 64 h 64"/>
                <a:gd name="T4" fmla="*/ 34 w 234"/>
                <a:gd name="T5" fmla="*/ 15 h 64"/>
                <a:gd name="T6" fmla="*/ 212 w 234"/>
                <a:gd name="T7" fmla="*/ 8 h 64"/>
                <a:gd name="T8" fmla="*/ 230 w 234"/>
                <a:gd name="T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64">
                  <a:moveTo>
                    <a:pt x="230" y="53"/>
                  </a:moveTo>
                  <a:cubicBezTo>
                    <a:pt x="156" y="43"/>
                    <a:pt x="83" y="43"/>
                    <a:pt x="12" y="64"/>
                  </a:cubicBezTo>
                  <a:cubicBezTo>
                    <a:pt x="0" y="32"/>
                    <a:pt x="5" y="22"/>
                    <a:pt x="34" y="15"/>
                  </a:cubicBezTo>
                  <a:cubicBezTo>
                    <a:pt x="93" y="1"/>
                    <a:pt x="153" y="0"/>
                    <a:pt x="212" y="8"/>
                  </a:cubicBezTo>
                  <a:cubicBezTo>
                    <a:pt x="233" y="10"/>
                    <a:pt x="234" y="14"/>
                    <a:pt x="230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71F157BA-6350-29F6-A2A6-8C4E026A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876"/>
              <a:ext cx="77" cy="21"/>
            </a:xfrm>
            <a:custGeom>
              <a:avLst/>
              <a:gdLst>
                <a:gd name="T0" fmla="*/ 6 w 232"/>
                <a:gd name="T1" fmla="*/ 36 h 64"/>
                <a:gd name="T2" fmla="*/ 26 w 232"/>
                <a:gd name="T3" fmla="*/ 7 h 64"/>
                <a:gd name="T4" fmla="*/ 205 w 232"/>
                <a:gd name="T5" fmla="*/ 15 h 64"/>
                <a:gd name="T6" fmla="*/ 230 w 232"/>
                <a:gd name="T7" fmla="*/ 49 h 64"/>
                <a:gd name="T8" fmla="*/ 215 w 232"/>
                <a:gd name="T9" fmla="*/ 61 h 64"/>
                <a:gd name="T10" fmla="*/ 52 w 232"/>
                <a:gd name="T11" fmla="*/ 48 h 64"/>
                <a:gd name="T12" fmla="*/ 6 w 232"/>
                <a:gd name="T13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64">
                  <a:moveTo>
                    <a:pt x="6" y="36"/>
                  </a:moveTo>
                  <a:cubicBezTo>
                    <a:pt x="0" y="17"/>
                    <a:pt x="7" y="9"/>
                    <a:pt x="26" y="7"/>
                  </a:cubicBezTo>
                  <a:cubicBezTo>
                    <a:pt x="86" y="0"/>
                    <a:pt x="146" y="1"/>
                    <a:pt x="205" y="15"/>
                  </a:cubicBezTo>
                  <a:cubicBezTo>
                    <a:pt x="229" y="21"/>
                    <a:pt x="232" y="25"/>
                    <a:pt x="230" y="49"/>
                  </a:cubicBezTo>
                  <a:cubicBezTo>
                    <a:pt x="229" y="59"/>
                    <a:pt x="225" y="64"/>
                    <a:pt x="215" y="61"/>
                  </a:cubicBezTo>
                  <a:cubicBezTo>
                    <a:pt x="161" y="48"/>
                    <a:pt x="107" y="45"/>
                    <a:pt x="52" y="48"/>
                  </a:cubicBezTo>
                  <a:cubicBezTo>
                    <a:pt x="38" y="49"/>
                    <a:pt x="22" y="41"/>
                    <a:pt x="6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F327F6BF-4E26-82F8-223C-BB025DE1D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876"/>
              <a:ext cx="75" cy="20"/>
            </a:xfrm>
            <a:custGeom>
              <a:avLst/>
              <a:gdLst>
                <a:gd name="T0" fmla="*/ 223 w 227"/>
                <a:gd name="T1" fmla="*/ 41 h 62"/>
                <a:gd name="T2" fmla="*/ 107 w 227"/>
                <a:gd name="T3" fmla="*/ 46 h 62"/>
                <a:gd name="T4" fmla="*/ 23 w 227"/>
                <a:gd name="T5" fmla="*/ 58 h 62"/>
                <a:gd name="T6" fmla="*/ 6 w 227"/>
                <a:gd name="T7" fmla="*/ 62 h 62"/>
                <a:gd name="T8" fmla="*/ 3 w 227"/>
                <a:gd name="T9" fmla="*/ 58 h 62"/>
                <a:gd name="T10" fmla="*/ 40 w 227"/>
                <a:gd name="T11" fmla="*/ 10 h 62"/>
                <a:gd name="T12" fmla="*/ 203 w 227"/>
                <a:gd name="T13" fmla="*/ 6 h 62"/>
                <a:gd name="T14" fmla="*/ 223 w 227"/>
                <a:gd name="T15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62">
                  <a:moveTo>
                    <a:pt x="223" y="41"/>
                  </a:moveTo>
                  <a:cubicBezTo>
                    <a:pt x="184" y="43"/>
                    <a:pt x="146" y="43"/>
                    <a:pt x="107" y="46"/>
                  </a:cubicBezTo>
                  <a:cubicBezTo>
                    <a:pt x="79" y="48"/>
                    <a:pt x="51" y="54"/>
                    <a:pt x="23" y="58"/>
                  </a:cubicBezTo>
                  <a:cubicBezTo>
                    <a:pt x="17" y="59"/>
                    <a:pt x="11" y="61"/>
                    <a:pt x="6" y="62"/>
                  </a:cubicBezTo>
                  <a:cubicBezTo>
                    <a:pt x="4" y="60"/>
                    <a:pt x="3" y="59"/>
                    <a:pt x="3" y="58"/>
                  </a:cubicBezTo>
                  <a:cubicBezTo>
                    <a:pt x="0" y="20"/>
                    <a:pt x="2" y="17"/>
                    <a:pt x="40" y="10"/>
                  </a:cubicBezTo>
                  <a:cubicBezTo>
                    <a:pt x="94" y="1"/>
                    <a:pt x="148" y="0"/>
                    <a:pt x="203" y="6"/>
                  </a:cubicBezTo>
                  <a:cubicBezTo>
                    <a:pt x="224" y="9"/>
                    <a:pt x="227" y="17"/>
                    <a:pt x="223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ED3E0686-23FE-1A5D-4BE6-D71EB46F2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845"/>
              <a:ext cx="75" cy="21"/>
            </a:xfrm>
            <a:custGeom>
              <a:avLst/>
              <a:gdLst>
                <a:gd name="T0" fmla="*/ 7 w 228"/>
                <a:gd name="T1" fmla="*/ 63 h 63"/>
                <a:gd name="T2" fmla="*/ 36 w 228"/>
                <a:gd name="T3" fmla="*/ 12 h 63"/>
                <a:gd name="T4" fmla="*/ 176 w 228"/>
                <a:gd name="T5" fmla="*/ 6 h 63"/>
                <a:gd name="T6" fmla="*/ 206 w 228"/>
                <a:gd name="T7" fmla="*/ 6 h 63"/>
                <a:gd name="T8" fmla="*/ 227 w 228"/>
                <a:gd name="T9" fmla="*/ 30 h 63"/>
                <a:gd name="T10" fmla="*/ 202 w 228"/>
                <a:gd name="T11" fmla="*/ 47 h 63"/>
                <a:gd name="T12" fmla="*/ 58 w 228"/>
                <a:gd name="T13" fmla="*/ 49 h 63"/>
                <a:gd name="T14" fmla="*/ 7 w 228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63">
                  <a:moveTo>
                    <a:pt x="7" y="63"/>
                  </a:moveTo>
                  <a:cubicBezTo>
                    <a:pt x="0" y="24"/>
                    <a:pt x="3" y="19"/>
                    <a:pt x="36" y="12"/>
                  </a:cubicBezTo>
                  <a:cubicBezTo>
                    <a:pt x="83" y="2"/>
                    <a:pt x="129" y="0"/>
                    <a:pt x="176" y="6"/>
                  </a:cubicBezTo>
                  <a:cubicBezTo>
                    <a:pt x="186" y="8"/>
                    <a:pt x="196" y="6"/>
                    <a:pt x="206" y="6"/>
                  </a:cubicBezTo>
                  <a:cubicBezTo>
                    <a:pt x="222" y="6"/>
                    <a:pt x="228" y="15"/>
                    <a:pt x="227" y="30"/>
                  </a:cubicBezTo>
                  <a:cubicBezTo>
                    <a:pt x="225" y="47"/>
                    <a:pt x="216" y="48"/>
                    <a:pt x="202" y="47"/>
                  </a:cubicBezTo>
                  <a:cubicBezTo>
                    <a:pt x="154" y="44"/>
                    <a:pt x="105" y="39"/>
                    <a:pt x="58" y="49"/>
                  </a:cubicBezTo>
                  <a:cubicBezTo>
                    <a:pt x="41" y="52"/>
                    <a:pt x="25" y="58"/>
                    <a:pt x="7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02D10E8D-44F0-D585-AACA-7C1305E68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816"/>
              <a:ext cx="77" cy="22"/>
            </a:xfrm>
            <a:custGeom>
              <a:avLst/>
              <a:gdLst>
                <a:gd name="T0" fmla="*/ 148 w 232"/>
                <a:gd name="T1" fmla="*/ 0 h 67"/>
                <a:gd name="T2" fmla="*/ 214 w 232"/>
                <a:gd name="T3" fmla="*/ 7 h 67"/>
                <a:gd name="T4" fmla="*/ 228 w 232"/>
                <a:gd name="T5" fmla="*/ 32 h 67"/>
                <a:gd name="T6" fmla="*/ 209 w 232"/>
                <a:gd name="T7" fmla="*/ 47 h 67"/>
                <a:gd name="T8" fmla="*/ 62 w 232"/>
                <a:gd name="T9" fmla="*/ 48 h 67"/>
                <a:gd name="T10" fmla="*/ 30 w 232"/>
                <a:gd name="T11" fmla="*/ 57 h 67"/>
                <a:gd name="T12" fmla="*/ 7 w 232"/>
                <a:gd name="T13" fmla="*/ 52 h 67"/>
                <a:gd name="T14" fmla="*/ 18 w 232"/>
                <a:gd name="T15" fmla="*/ 17 h 67"/>
                <a:gd name="T16" fmla="*/ 60 w 232"/>
                <a:gd name="T17" fmla="*/ 11 h 67"/>
                <a:gd name="T18" fmla="*/ 148 w 232"/>
                <a:gd name="T1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67">
                  <a:moveTo>
                    <a:pt x="148" y="0"/>
                  </a:moveTo>
                  <a:cubicBezTo>
                    <a:pt x="170" y="3"/>
                    <a:pt x="192" y="5"/>
                    <a:pt x="214" y="7"/>
                  </a:cubicBezTo>
                  <a:cubicBezTo>
                    <a:pt x="232" y="9"/>
                    <a:pt x="229" y="21"/>
                    <a:pt x="228" y="32"/>
                  </a:cubicBezTo>
                  <a:cubicBezTo>
                    <a:pt x="228" y="44"/>
                    <a:pt x="221" y="47"/>
                    <a:pt x="209" y="47"/>
                  </a:cubicBezTo>
                  <a:cubicBezTo>
                    <a:pt x="160" y="46"/>
                    <a:pt x="111" y="46"/>
                    <a:pt x="62" y="48"/>
                  </a:cubicBezTo>
                  <a:cubicBezTo>
                    <a:pt x="51" y="48"/>
                    <a:pt x="41" y="54"/>
                    <a:pt x="30" y="57"/>
                  </a:cubicBezTo>
                  <a:cubicBezTo>
                    <a:pt x="22" y="59"/>
                    <a:pt x="12" y="67"/>
                    <a:pt x="7" y="52"/>
                  </a:cubicBezTo>
                  <a:cubicBezTo>
                    <a:pt x="0" y="32"/>
                    <a:pt x="3" y="20"/>
                    <a:pt x="18" y="17"/>
                  </a:cubicBezTo>
                  <a:cubicBezTo>
                    <a:pt x="32" y="13"/>
                    <a:pt x="46" y="12"/>
                    <a:pt x="60" y="11"/>
                  </a:cubicBezTo>
                  <a:cubicBezTo>
                    <a:pt x="89" y="7"/>
                    <a:pt x="119" y="4"/>
                    <a:pt x="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EEF2AF27-03D8-8FAA-4597-74F2EF792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906"/>
              <a:ext cx="47" cy="19"/>
            </a:xfrm>
            <a:custGeom>
              <a:avLst/>
              <a:gdLst>
                <a:gd name="T0" fmla="*/ 0 w 144"/>
                <a:gd name="T1" fmla="*/ 1 h 57"/>
                <a:gd name="T2" fmla="*/ 127 w 144"/>
                <a:gd name="T3" fmla="*/ 18 h 57"/>
                <a:gd name="T4" fmla="*/ 135 w 144"/>
                <a:gd name="T5" fmla="*/ 53 h 57"/>
                <a:gd name="T6" fmla="*/ 116 w 144"/>
                <a:gd name="T7" fmla="*/ 57 h 57"/>
                <a:gd name="T8" fmla="*/ 33 w 144"/>
                <a:gd name="T9" fmla="*/ 46 h 57"/>
                <a:gd name="T10" fmla="*/ 7 w 144"/>
                <a:gd name="T11" fmla="*/ 24 h 57"/>
                <a:gd name="T12" fmla="*/ 0 w 144"/>
                <a:gd name="T1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57">
                  <a:moveTo>
                    <a:pt x="0" y="1"/>
                  </a:moveTo>
                  <a:cubicBezTo>
                    <a:pt x="45" y="0"/>
                    <a:pt x="87" y="3"/>
                    <a:pt x="127" y="18"/>
                  </a:cubicBezTo>
                  <a:cubicBezTo>
                    <a:pt x="144" y="23"/>
                    <a:pt x="136" y="41"/>
                    <a:pt x="135" y="53"/>
                  </a:cubicBezTo>
                  <a:cubicBezTo>
                    <a:pt x="135" y="55"/>
                    <a:pt x="122" y="57"/>
                    <a:pt x="116" y="57"/>
                  </a:cubicBezTo>
                  <a:cubicBezTo>
                    <a:pt x="88" y="53"/>
                    <a:pt x="60" y="47"/>
                    <a:pt x="33" y="46"/>
                  </a:cubicBezTo>
                  <a:cubicBezTo>
                    <a:pt x="17" y="45"/>
                    <a:pt x="8" y="41"/>
                    <a:pt x="7" y="24"/>
                  </a:cubicBezTo>
                  <a:cubicBezTo>
                    <a:pt x="6" y="17"/>
                    <a:pt x="3" y="1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A0D78BC3-C8F2-EA95-57B2-482619716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906"/>
              <a:ext cx="47" cy="19"/>
            </a:xfrm>
            <a:custGeom>
              <a:avLst/>
              <a:gdLst>
                <a:gd name="T0" fmla="*/ 143 w 143"/>
                <a:gd name="T1" fmla="*/ 0 h 59"/>
                <a:gd name="T2" fmla="*/ 133 w 143"/>
                <a:gd name="T3" fmla="*/ 37 h 59"/>
                <a:gd name="T4" fmla="*/ 122 w 143"/>
                <a:gd name="T5" fmla="*/ 46 h 59"/>
                <a:gd name="T6" fmla="*/ 11 w 143"/>
                <a:gd name="T7" fmla="*/ 59 h 59"/>
                <a:gd name="T8" fmla="*/ 34 w 143"/>
                <a:gd name="T9" fmla="*/ 14 h 59"/>
                <a:gd name="T10" fmla="*/ 143 w 143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59">
                  <a:moveTo>
                    <a:pt x="143" y="0"/>
                  </a:moveTo>
                  <a:cubicBezTo>
                    <a:pt x="139" y="16"/>
                    <a:pt x="137" y="27"/>
                    <a:pt x="133" y="37"/>
                  </a:cubicBezTo>
                  <a:cubicBezTo>
                    <a:pt x="131" y="41"/>
                    <a:pt x="126" y="46"/>
                    <a:pt x="122" y="46"/>
                  </a:cubicBezTo>
                  <a:cubicBezTo>
                    <a:pt x="85" y="51"/>
                    <a:pt x="48" y="55"/>
                    <a:pt x="11" y="59"/>
                  </a:cubicBezTo>
                  <a:cubicBezTo>
                    <a:pt x="0" y="31"/>
                    <a:pt x="5" y="19"/>
                    <a:pt x="34" y="14"/>
                  </a:cubicBezTo>
                  <a:cubicBezTo>
                    <a:pt x="69" y="8"/>
                    <a:pt x="105" y="4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62933" y="223047"/>
            <a:ext cx="3484430" cy="5429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60E4F19-0B20-472D-986D-BFBD7EAB1171}"/>
              </a:ext>
            </a:extLst>
          </p:cNvPr>
          <p:cNvGrpSpPr/>
          <p:nvPr/>
        </p:nvGrpSpPr>
        <p:grpSpPr>
          <a:xfrm>
            <a:off x="225116" y="1336094"/>
            <a:ext cx="3383957" cy="3191600"/>
            <a:chOff x="29243" y="1819282"/>
            <a:chExt cx="4511942" cy="425546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BF9A1A0-ACED-4048-B955-E897E8BE33C2}"/>
                </a:ext>
              </a:extLst>
            </p:cNvPr>
            <p:cNvGrpSpPr/>
            <p:nvPr/>
          </p:nvGrpSpPr>
          <p:grpSpPr>
            <a:xfrm>
              <a:off x="29243" y="3499616"/>
              <a:ext cx="2336964" cy="954107"/>
              <a:chOff x="2254894" y="4283314"/>
              <a:chExt cx="2357001" cy="95410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EFA2F4-6D13-4033-B969-489F4842C8DE}"/>
                  </a:ext>
                </a:extLst>
              </p:cNvPr>
              <p:cNvSpPr txBox="1"/>
              <p:nvPr/>
            </p:nvSpPr>
            <p:spPr>
              <a:xfrm>
                <a:off x="2254894" y="4560313"/>
                <a:ext cx="235700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 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EDDA6E-8395-4CB3-9E0D-13FAE9324816}"/>
                  </a:ext>
                </a:extLst>
              </p:cNvPr>
              <p:cNvSpPr txBox="1"/>
              <p:nvPr/>
            </p:nvSpPr>
            <p:spPr>
              <a:xfrm>
                <a:off x="2254897" y="4283314"/>
                <a:ext cx="233696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CCF7700-7CEF-4125-9B1E-61990A07D387}"/>
                </a:ext>
              </a:extLst>
            </p:cNvPr>
            <p:cNvSpPr/>
            <p:nvPr/>
          </p:nvSpPr>
          <p:spPr>
            <a:xfrm>
              <a:off x="3277450" y="1823747"/>
              <a:ext cx="914400" cy="914400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B742A5A-FEF0-4305-9EED-2C46AEF05010}"/>
                </a:ext>
              </a:extLst>
            </p:cNvPr>
            <p:cNvSpPr/>
            <p:nvPr/>
          </p:nvSpPr>
          <p:spPr>
            <a:xfrm>
              <a:off x="2557931" y="3513507"/>
              <a:ext cx="914400" cy="914400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F219CDA-EBB6-4E10-80E8-721811CF8D91}"/>
                </a:ext>
              </a:extLst>
            </p:cNvPr>
            <p:cNvSpPr/>
            <p:nvPr/>
          </p:nvSpPr>
          <p:spPr>
            <a:xfrm>
              <a:off x="3277450" y="5125106"/>
              <a:ext cx="914400" cy="914400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72F386-8192-4C9D-85E8-80A9B4AEEAAC}"/>
                </a:ext>
              </a:extLst>
            </p:cNvPr>
            <p:cNvSpPr txBox="1"/>
            <p:nvPr/>
          </p:nvSpPr>
          <p:spPr>
            <a:xfrm>
              <a:off x="3307019" y="5338709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F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DBE37D-5D31-41E1-850E-600883B8652B}"/>
                </a:ext>
              </a:extLst>
            </p:cNvPr>
            <p:cNvSpPr txBox="1"/>
            <p:nvPr/>
          </p:nvSpPr>
          <p:spPr>
            <a:xfrm>
              <a:off x="2583085" y="3727110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FA138E-6CBE-41BC-9A7F-F983BF67BDC1}"/>
                </a:ext>
              </a:extLst>
            </p:cNvPr>
            <p:cNvSpPr txBox="1"/>
            <p:nvPr/>
          </p:nvSpPr>
          <p:spPr>
            <a:xfrm>
              <a:off x="3307019" y="2037349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D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01DED47-1ECE-425E-A984-DD5C701588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5952" y="2675752"/>
              <a:ext cx="405233" cy="648000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EFDB6FA-228A-406D-A1AA-00B8D9B6B168}"/>
                </a:ext>
              </a:extLst>
            </p:cNvPr>
            <p:cNvCxnSpPr/>
            <p:nvPr/>
          </p:nvCxnSpPr>
          <p:spPr>
            <a:xfrm flipH="1">
              <a:off x="3515984" y="3970707"/>
              <a:ext cx="648000" cy="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434DD6B-5F23-4CC7-9E47-024A4962D2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0483" y="4947528"/>
              <a:ext cx="380702" cy="31709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F76F4B0-6406-47A1-B4D3-BF1A63B59316}"/>
                </a:ext>
              </a:extLst>
            </p:cNvPr>
            <p:cNvGrpSpPr/>
            <p:nvPr/>
          </p:nvGrpSpPr>
          <p:grpSpPr>
            <a:xfrm>
              <a:off x="776883" y="1819282"/>
              <a:ext cx="2357003" cy="954107"/>
              <a:chOff x="2551705" y="4283314"/>
              <a:chExt cx="2357003" cy="95410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96F0AA-4C66-4C30-8749-5997E9E97E70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4EDBAA-AF9B-4E43-961A-C364E0736B3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E45C7A8-61A6-4FFD-8304-6846FC691599}"/>
                </a:ext>
              </a:extLst>
            </p:cNvPr>
            <p:cNvGrpSpPr/>
            <p:nvPr/>
          </p:nvGrpSpPr>
          <p:grpSpPr>
            <a:xfrm>
              <a:off x="776883" y="5120641"/>
              <a:ext cx="2357003" cy="954107"/>
              <a:chOff x="2551705" y="4283314"/>
              <a:chExt cx="2357003" cy="954107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F43100-99D3-4318-B232-D60E8CCA8208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736BA0-DE6B-4653-9D9A-BDD2810BBA1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9366259-0F23-4B10-825D-444C9C7BDE6B}"/>
              </a:ext>
            </a:extLst>
          </p:cNvPr>
          <p:cNvGrpSpPr/>
          <p:nvPr/>
        </p:nvGrpSpPr>
        <p:grpSpPr>
          <a:xfrm>
            <a:off x="5453221" y="1336094"/>
            <a:ext cx="3407662" cy="3191600"/>
            <a:chOff x="6871568" y="1802665"/>
            <a:chExt cx="4543549" cy="425546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25A62DB-FA15-45E4-81C7-A16BBA07FFBB}"/>
                </a:ext>
              </a:extLst>
            </p:cNvPr>
            <p:cNvSpPr/>
            <p:nvPr/>
          </p:nvSpPr>
          <p:spPr>
            <a:xfrm>
              <a:off x="7983620" y="3508545"/>
              <a:ext cx="914400" cy="914400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A25F7-805C-4681-B95A-AE75E0E754F5}"/>
                </a:ext>
              </a:extLst>
            </p:cNvPr>
            <p:cNvSpPr/>
            <p:nvPr/>
          </p:nvSpPr>
          <p:spPr>
            <a:xfrm>
              <a:off x="7126134" y="1807130"/>
              <a:ext cx="914400" cy="914400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5C29C7-B1AE-41E1-8DDC-9B7A76CA9039}"/>
                </a:ext>
              </a:extLst>
            </p:cNvPr>
            <p:cNvSpPr txBox="1"/>
            <p:nvPr/>
          </p:nvSpPr>
          <p:spPr>
            <a:xfrm>
              <a:off x="7151289" y="2020732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A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CDEF202-D8B0-42B1-9CD1-F5458650D48D}"/>
                </a:ext>
              </a:extLst>
            </p:cNvPr>
            <p:cNvSpPr txBox="1"/>
            <p:nvPr/>
          </p:nvSpPr>
          <p:spPr>
            <a:xfrm>
              <a:off x="8008775" y="3713553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B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79A4714-64D8-413B-B4E0-BED7B1E8CC93}"/>
                </a:ext>
              </a:extLst>
            </p:cNvPr>
            <p:cNvSpPr/>
            <p:nvPr/>
          </p:nvSpPr>
          <p:spPr>
            <a:xfrm>
              <a:off x="7126134" y="5108489"/>
              <a:ext cx="914400" cy="914400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59A531-53F1-4D1D-97BD-120DC2122757}"/>
                </a:ext>
              </a:extLst>
            </p:cNvPr>
            <p:cNvSpPr txBox="1"/>
            <p:nvPr/>
          </p:nvSpPr>
          <p:spPr>
            <a:xfrm>
              <a:off x="7151289" y="5322092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C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8BA501-0C4E-4F87-BCB3-F0462B9D5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505" y="2657720"/>
              <a:ext cx="338080" cy="648000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A20B7FB-3CBD-41E5-B854-FA495457D448}"/>
                </a:ext>
              </a:extLst>
            </p:cNvPr>
            <p:cNvCxnSpPr/>
            <p:nvPr/>
          </p:nvCxnSpPr>
          <p:spPr>
            <a:xfrm>
              <a:off x="7283472" y="3956794"/>
              <a:ext cx="648000" cy="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7D37E19-E43A-48ED-93A4-6CAD7263D6B7}"/>
                </a:ext>
              </a:extLst>
            </p:cNvPr>
            <p:cNvCxnSpPr>
              <a:cxnSpLocks/>
            </p:cNvCxnSpPr>
            <p:nvPr/>
          </p:nvCxnSpPr>
          <p:spPr>
            <a:xfrm>
              <a:off x="6871568" y="5037600"/>
              <a:ext cx="298306" cy="194553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49FDE0F-BA24-4931-BF13-A2F894617E82}"/>
                </a:ext>
              </a:extLst>
            </p:cNvPr>
            <p:cNvGrpSpPr/>
            <p:nvPr/>
          </p:nvGrpSpPr>
          <p:grpSpPr>
            <a:xfrm>
              <a:off x="8189080" y="1802665"/>
              <a:ext cx="2357003" cy="954107"/>
              <a:chOff x="2551705" y="4283314"/>
              <a:chExt cx="2357003" cy="95410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514F56D-C080-4588-8514-72C9E0591C6C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C49FB0-4B23-4236-90DC-0A1D1934DA6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DFADCFE-697E-44DF-A214-FE4A16C7B554}"/>
                </a:ext>
              </a:extLst>
            </p:cNvPr>
            <p:cNvGrpSpPr/>
            <p:nvPr/>
          </p:nvGrpSpPr>
          <p:grpSpPr>
            <a:xfrm>
              <a:off x="9078151" y="3474372"/>
              <a:ext cx="2336966" cy="954107"/>
              <a:chOff x="2551705" y="4283314"/>
              <a:chExt cx="2357003" cy="95410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0036224-AD22-4564-AD3B-FAC992BD67C2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5434942-66FD-41DE-A369-E1E7FFCE371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A1B4DDD-097C-4BD7-B8C3-285BE6F03D0F}"/>
                </a:ext>
              </a:extLst>
            </p:cNvPr>
            <p:cNvGrpSpPr/>
            <p:nvPr/>
          </p:nvGrpSpPr>
          <p:grpSpPr>
            <a:xfrm>
              <a:off x="8189080" y="5104024"/>
              <a:ext cx="2357003" cy="954107"/>
              <a:chOff x="2551705" y="4283314"/>
              <a:chExt cx="2357003" cy="954107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48605A1-5C91-44BB-9682-1904472CA617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B4440B3-BF30-4E06-8D8D-CB6BF01AD4CF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9F9D7E18-B7F2-DADF-D9B3-F234C5A259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13113" y="1841500"/>
            <a:ext cx="2346325" cy="2438400"/>
            <a:chOff x="2087" y="1160"/>
            <a:chExt cx="1478" cy="1536"/>
          </a:xfrm>
        </p:grpSpPr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id="{5CDA8963-A9E0-FB12-B0C2-C170A2CFC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7" y="1160"/>
              <a:ext cx="1478" cy="1536"/>
              <a:chOff x="2087" y="1160"/>
              <a:chExt cx="1478" cy="1536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13B1C8B6-3B93-8DFA-6108-A6F7255C7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2492"/>
                <a:ext cx="279" cy="106"/>
              </a:xfrm>
              <a:custGeom>
                <a:avLst/>
                <a:gdLst>
                  <a:gd name="T0" fmla="*/ 228 w 253"/>
                  <a:gd name="T1" fmla="*/ 24 h 96"/>
                  <a:gd name="T2" fmla="*/ 15 w 253"/>
                  <a:gd name="T3" fmla="*/ 92 h 96"/>
                  <a:gd name="T4" fmla="*/ 3 w 253"/>
                  <a:gd name="T5" fmla="*/ 91 h 96"/>
                  <a:gd name="T6" fmla="*/ 9 w 253"/>
                  <a:gd name="T7" fmla="*/ 81 h 96"/>
                  <a:gd name="T8" fmla="*/ 20 w 253"/>
                  <a:gd name="T9" fmla="*/ 76 h 96"/>
                  <a:gd name="T10" fmla="*/ 21 w 253"/>
                  <a:gd name="T11" fmla="*/ 68 h 96"/>
                  <a:gd name="T12" fmla="*/ 102 w 253"/>
                  <a:gd name="T13" fmla="*/ 38 h 96"/>
                  <a:gd name="T14" fmla="*/ 145 w 253"/>
                  <a:gd name="T15" fmla="*/ 24 h 96"/>
                  <a:gd name="T16" fmla="*/ 236 w 253"/>
                  <a:gd name="T17" fmla="*/ 0 h 96"/>
                  <a:gd name="T18" fmla="*/ 251 w 253"/>
                  <a:gd name="T19" fmla="*/ 6 h 96"/>
                  <a:gd name="T20" fmla="*/ 248 w 253"/>
                  <a:gd name="T21" fmla="*/ 18 h 96"/>
                  <a:gd name="T22" fmla="*/ 228 w 253"/>
                  <a:gd name="T23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3" h="96">
                    <a:moveTo>
                      <a:pt x="228" y="24"/>
                    </a:moveTo>
                    <a:cubicBezTo>
                      <a:pt x="156" y="42"/>
                      <a:pt x="83" y="60"/>
                      <a:pt x="15" y="92"/>
                    </a:cubicBezTo>
                    <a:cubicBezTo>
                      <a:pt x="11" y="93"/>
                      <a:pt x="5" y="96"/>
                      <a:pt x="3" y="91"/>
                    </a:cubicBezTo>
                    <a:cubicBezTo>
                      <a:pt x="0" y="85"/>
                      <a:pt x="6" y="83"/>
                      <a:pt x="9" y="81"/>
                    </a:cubicBezTo>
                    <a:cubicBezTo>
                      <a:pt x="12" y="79"/>
                      <a:pt x="16" y="77"/>
                      <a:pt x="20" y="76"/>
                    </a:cubicBezTo>
                    <a:cubicBezTo>
                      <a:pt x="25" y="74"/>
                      <a:pt x="22" y="71"/>
                      <a:pt x="21" y="68"/>
                    </a:cubicBezTo>
                    <a:cubicBezTo>
                      <a:pt x="46" y="50"/>
                      <a:pt x="75" y="46"/>
                      <a:pt x="102" y="38"/>
                    </a:cubicBezTo>
                    <a:cubicBezTo>
                      <a:pt x="117" y="34"/>
                      <a:pt x="132" y="31"/>
                      <a:pt x="145" y="24"/>
                    </a:cubicBezTo>
                    <a:cubicBezTo>
                      <a:pt x="176" y="16"/>
                      <a:pt x="205" y="3"/>
                      <a:pt x="236" y="0"/>
                    </a:cubicBezTo>
                    <a:cubicBezTo>
                      <a:pt x="242" y="0"/>
                      <a:pt x="247" y="2"/>
                      <a:pt x="251" y="6"/>
                    </a:cubicBezTo>
                    <a:cubicBezTo>
                      <a:pt x="253" y="11"/>
                      <a:pt x="252" y="15"/>
                      <a:pt x="248" y="18"/>
                    </a:cubicBezTo>
                    <a:cubicBezTo>
                      <a:pt x="243" y="23"/>
                      <a:pt x="237" y="28"/>
                      <a:pt x="228" y="24"/>
                    </a:cubicBezTo>
                    <a:close/>
                  </a:path>
                </a:pathLst>
              </a:custGeom>
              <a:solidFill>
                <a:srgbClr val="293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47564BC4-BDE5-DDFF-21C3-14306907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1713"/>
                <a:ext cx="138" cy="321"/>
              </a:xfrm>
              <a:custGeom>
                <a:avLst/>
                <a:gdLst>
                  <a:gd name="T0" fmla="*/ 117 w 125"/>
                  <a:gd name="T1" fmla="*/ 288 h 290"/>
                  <a:gd name="T2" fmla="*/ 106 w 125"/>
                  <a:gd name="T3" fmla="*/ 269 h 290"/>
                  <a:gd name="T4" fmla="*/ 62 w 125"/>
                  <a:gd name="T5" fmla="*/ 156 h 290"/>
                  <a:gd name="T6" fmla="*/ 51 w 125"/>
                  <a:gd name="T7" fmla="*/ 129 h 290"/>
                  <a:gd name="T8" fmla="*/ 33 w 125"/>
                  <a:gd name="T9" fmla="*/ 89 h 290"/>
                  <a:gd name="T10" fmla="*/ 9 w 125"/>
                  <a:gd name="T11" fmla="*/ 32 h 290"/>
                  <a:gd name="T12" fmla="*/ 1 w 125"/>
                  <a:gd name="T13" fmla="*/ 4 h 290"/>
                  <a:gd name="T14" fmla="*/ 13 w 125"/>
                  <a:gd name="T15" fmla="*/ 4 h 290"/>
                  <a:gd name="T16" fmla="*/ 16 w 125"/>
                  <a:gd name="T17" fmla="*/ 5 h 290"/>
                  <a:gd name="T18" fmla="*/ 59 w 125"/>
                  <a:gd name="T19" fmla="*/ 100 h 290"/>
                  <a:gd name="T20" fmla="*/ 61 w 125"/>
                  <a:gd name="T21" fmla="*/ 105 h 290"/>
                  <a:gd name="T22" fmla="*/ 73 w 125"/>
                  <a:gd name="T23" fmla="*/ 135 h 290"/>
                  <a:gd name="T24" fmla="*/ 85 w 125"/>
                  <a:gd name="T25" fmla="*/ 163 h 290"/>
                  <a:gd name="T26" fmla="*/ 113 w 125"/>
                  <a:gd name="T27" fmla="*/ 237 h 290"/>
                  <a:gd name="T28" fmla="*/ 125 w 125"/>
                  <a:gd name="T29" fmla="*/ 281 h 290"/>
                  <a:gd name="T30" fmla="*/ 117 w 125"/>
                  <a:gd name="T31" fmla="*/ 288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290">
                    <a:moveTo>
                      <a:pt x="117" y="288"/>
                    </a:moveTo>
                    <a:cubicBezTo>
                      <a:pt x="109" y="284"/>
                      <a:pt x="109" y="275"/>
                      <a:pt x="106" y="269"/>
                    </a:cubicBezTo>
                    <a:cubicBezTo>
                      <a:pt x="92" y="231"/>
                      <a:pt x="77" y="193"/>
                      <a:pt x="62" y="156"/>
                    </a:cubicBezTo>
                    <a:cubicBezTo>
                      <a:pt x="58" y="147"/>
                      <a:pt x="54" y="138"/>
                      <a:pt x="51" y="129"/>
                    </a:cubicBezTo>
                    <a:cubicBezTo>
                      <a:pt x="42" y="116"/>
                      <a:pt x="41" y="101"/>
                      <a:pt x="33" y="89"/>
                    </a:cubicBezTo>
                    <a:cubicBezTo>
                      <a:pt x="27" y="69"/>
                      <a:pt x="15" y="52"/>
                      <a:pt x="9" y="32"/>
                    </a:cubicBezTo>
                    <a:cubicBezTo>
                      <a:pt x="9" y="22"/>
                      <a:pt x="0" y="15"/>
                      <a:pt x="1" y="4"/>
                    </a:cubicBezTo>
                    <a:cubicBezTo>
                      <a:pt x="5" y="0"/>
                      <a:pt x="9" y="6"/>
                      <a:pt x="13" y="4"/>
                    </a:cubicBezTo>
                    <a:cubicBezTo>
                      <a:pt x="14" y="4"/>
                      <a:pt x="15" y="5"/>
                      <a:pt x="16" y="5"/>
                    </a:cubicBezTo>
                    <a:cubicBezTo>
                      <a:pt x="32" y="36"/>
                      <a:pt x="42" y="70"/>
                      <a:pt x="59" y="100"/>
                    </a:cubicBezTo>
                    <a:cubicBezTo>
                      <a:pt x="60" y="102"/>
                      <a:pt x="60" y="104"/>
                      <a:pt x="61" y="105"/>
                    </a:cubicBezTo>
                    <a:cubicBezTo>
                      <a:pt x="64" y="116"/>
                      <a:pt x="68" y="126"/>
                      <a:pt x="73" y="135"/>
                    </a:cubicBezTo>
                    <a:cubicBezTo>
                      <a:pt x="78" y="144"/>
                      <a:pt x="84" y="153"/>
                      <a:pt x="85" y="163"/>
                    </a:cubicBezTo>
                    <a:cubicBezTo>
                      <a:pt x="92" y="189"/>
                      <a:pt x="104" y="212"/>
                      <a:pt x="113" y="237"/>
                    </a:cubicBezTo>
                    <a:cubicBezTo>
                      <a:pt x="117" y="252"/>
                      <a:pt x="125" y="265"/>
                      <a:pt x="125" y="281"/>
                    </a:cubicBezTo>
                    <a:cubicBezTo>
                      <a:pt x="124" y="285"/>
                      <a:pt x="124" y="290"/>
                      <a:pt x="117" y="288"/>
                    </a:cubicBezTo>
                    <a:close/>
                  </a:path>
                </a:pathLst>
              </a:custGeom>
              <a:solidFill>
                <a:srgbClr val="E9F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7">
                <a:extLst>
                  <a:ext uri="{FF2B5EF4-FFF2-40B4-BE49-F238E27FC236}">
                    <a16:creationId xmlns:a16="http://schemas.microsoft.com/office/drawing/2014/main" id="{A634FE9F-9B84-F85B-3F9C-F404891C8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1614"/>
                <a:ext cx="254" cy="165"/>
              </a:xfrm>
              <a:custGeom>
                <a:avLst/>
                <a:gdLst>
                  <a:gd name="T0" fmla="*/ 220 w 230"/>
                  <a:gd name="T1" fmla="*/ 147 h 149"/>
                  <a:gd name="T2" fmla="*/ 201 w 230"/>
                  <a:gd name="T3" fmla="*/ 134 h 149"/>
                  <a:gd name="T4" fmla="*/ 89 w 230"/>
                  <a:gd name="T5" fmla="*/ 59 h 149"/>
                  <a:gd name="T6" fmla="*/ 5 w 230"/>
                  <a:gd name="T7" fmla="*/ 10 h 149"/>
                  <a:gd name="T8" fmla="*/ 1 w 230"/>
                  <a:gd name="T9" fmla="*/ 3 h 149"/>
                  <a:gd name="T10" fmla="*/ 9 w 230"/>
                  <a:gd name="T11" fmla="*/ 2 h 149"/>
                  <a:gd name="T12" fmla="*/ 80 w 230"/>
                  <a:gd name="T13" fmla="*/ 39 h 149"/>
                  <a:gd name="T14" fmla="*/ 200 w 230"/>
                  <a:gd name="T15" fmla="*/ 116 h 149"/>
                  <a:gd name="T16" fmla="*/ 226 w 230"/>
                  <a:gd name="T17" fmla="*/ 137 h 149"/>
                  <a:gd name="T18" fmla="*/ 229 w 230"/>
                  <a:gd name="T19" fmla="*/ 146 h 149"/>
                  <a:gd name="T20" fmla="*/ 220 w 230"/>
                  <a:gd name="T21" fmla="*/ 14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0" h="149">
                    <a:moveTo>
                      <a:pt x="220" y="147"/>
                    </a:moveTo>
                    <a:cubicBezTo>
                      <a:pt x="214" y="143"/>
                      <a:pt x="207" y="139"/>
                      <a:pt x="201" y="134"/>
                    </a:cubicBezTo>
                    <a:cubicBezTo>
                      <a:pt x="166" y="106"/>
                      <a:pt x="127" y="84"/>
                      <a:pt x="89" y="59"/>
                    </a:cubicBezTo>
                    <a:cubicBezTo>
                      <a:pt x="62" y="42"/>
                      <a:pt x="33" y="26"/>
                      <a:pt x="5" y="10"/>
                    </a:cubicBezTo>
                    <a:cubicBezTo>
                      <a:pt x="2" y="9"/>
                      <a:pt x="0" y="6"/>
                      <a:pt x="1" y="3"/>
                    </a:cubicBezTo>
                    <a:cubicBezTo>
                      <a:pt x="3" y="0"/>
                      <a:pt x="6" y="0"/>
                      <a:pt x="9" y="2"/>
                    </a:cubicBezTo>
                    <a:cubicBezTo>
                      <a:pt x="35" y="11"/>
                      <a:pt x="55" y="29"/>
                      <a:pt x="80" y="39"/>
                    </a:cubicBezTo>
                    <a:cubicBezTo>
                      <a:pt x="121" y="64"/>
                      <a:pt x="162" y="87"/>
                      <a:pt x="200" y="116"/>
                    </a:cubicBezTo>
                    <a:cubicBezTo>
                      <a:pt x="209" y="123"/>
                      <a:pt x="219" y="128"/>
                      <a:pt x="226" y="137"/>
                    </a:cubicBezTo>
                    <a:cubicBezTo>
                      <a:pt x="227" y="140"/>
                      <a:pt x="230" y="143"/>
                      <a:pt x="229" y="146"/>
                    </a:cubicBezTo>
                    <a:cubicBezTo>
                      <a:pt x="227" y="149"/>
                      <a:pt x="223" y="149"/>
                      <a:pt x="220" y="147"/>
                    </a:cubicBezTo>
                    <a:close/>
                  </a:path>
                </a:pathLst>
              </a:custGeom>
              <a:solidFill>
                <a:srgbClr val="B55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7175C2E5-4ABB-6148-A057-8D38AAB9C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1415"/>
                <a:ext cx="112" cy="186"/>
              </a:xfrm>
              <a:custGeom>
                <a:avLst/>
                <a:gdLst>
                  <a:gd name="T0" fmla="*/ 18 w 101"/>
                  <a:gd name="T1" fmla="*/ 114 h 168"/>
                  <a:gd name="T2" fmla="*/ 21 w 101"/>
                  <a:gd name="T3" fmla="*/ 106 h 168"/>
                  <a:gd name="T4" fmla="*/ 61 w 101"/>
                  <a:gd name="T5" fmla="*/ 29 h 168"/>
                  <a:gd name="T6" fmla="*/ 72 w 101"/>
                  <a:gd name="T7" fmla="*/ 15 h 168"/>
                  <a:gd name="T8" fmla="*/ 91 w 101"/>
                  <a:gd name="T9" fmla="*/ 5 h 168"/>
                  <a:gd name="T10" fmla="*/ 95 w 101"/>
                  <a:gd name="T11" fmla="*/ 28 h 168"/>
                  <a:gd name="T12" fmla="*/ 15 w 101"/>
                  <a:gd name="T13" fmla="*/ 162 h 168"/>
                  <a:gd name="T14" fmla="*/ 0 w 101"/>
                  <a:gd name="T15" fmla="*/ 159 h 168"/>
                  <a:gd name="T16" fmla="*/ 18 w 101"/>
                  <a:gd name="T17" fmla="*/ 11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168">
                    <a:moveTo>
                      <a:pt x="18" y="114"/>
                    </a:moveTo>
                    <a:cubicBezTo>
                      <a:pt x="19" y="112"/>
                      <a:pt x="20" y="109"/>
                      <a:pt x="21" y="106"/>
                    </a:cubicBezTo>
                    <a:cubicBezTo>
                      <a:pt x="36" y="81"/>
                      <a:pt x="45" y="53"/>
                      <a:pt x="61" y="29"/>
                    </a:cubicBezTo>
                    <a:cubicBezTo>
                      <a:pt x="64" y="24"/>
                      <a:pt x="67" y="19"/>
                      <a:pt x="72" y="15"/>
                    </a:cubicBezTo>
                    <a:cubicBezTo>
                      <a:pt x="77" y="10"/>
                      <a:pt x="82" y="0"/>
                      <a:pt x="91" y="5"/>
                    </a:cubicBezTo>
                    <a:cubicBezTo>
                      <a:pt x="101" y="10"/>
                      <a:pt x="97" y="20"/>
                      <a:pt x="95" y="28"/>
                    </a:cubicBezTo>
                    <a:cubicBezTo>
                      <a:pt x="72" y="74"/>
                      <a:pt x="44" y="118"/>
                      <a:pt x="15" y="162"/>
                    </a:cubicBezTo>
                    <a:cubicBezTo>
                      <a:pt x="10" y="165"/>
                      <a:pt x="4" y="168"/>
                      <a:pt x="0" y="159"/>
                    </a:cubicBezTo>
                    <a:cubicBezTo>
                      <a:pt x="3" y="143"/>
                      <a:pt x="11" y="129"/>
                      <a:pt x="18" y="114"/>
                    </a:cubicBezTo>
                    <a:close/>
                  </a:path>
                </a:pathLst>
              </a:custGeom>
              <a:solidFill>
                <a:srgbClr val="ECB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C6EB7768-3AF8-CE83-E8AF-23982F231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1808"/>
                <a:ext cx="118" cy="101"/>
              </a:xfrm>
              <a:custGeom>
                <a:avLst/>
                <a:gdLst>
                  <a:gd name="T0" fmla="*/ 9 w 107"/>
                  <a:gd name="T1" fmla="*/ 35 h 91"/>
                  <a:gd name="T2" fmla="*/ 16 w 107"/>
                  <a:gd name="T3" fmla="*/ 9 h 91"/>
                  <a:gd name="T4" fmla="*/ 25 w 107"/>
                  <a:gd name="T5" fmla="*/ 1 h 91"/>
                  <a:gd name="T6" fmla="*/ 32 w 107"/>
                  <a:gd name="T7" fmla="*/ 9 h 91"/>
                  <a:gd name="T8" fmla="*/ 33 w 107"/>
                  <a:gd name="T9" fmla="*/ 13 h 91"/>
                  <a:gd name="T10" fmla="*/ 86 w 107"/>
                  <a:gd name="T11" fmla="*/ 50 h 91"/>
                  <a:gd name="T12" fmla="*/ 107 w 107"/>
                  <a:gd name="T13" fmla="*/ 50 h 91"/>
                  <a:gd name="T14" fmla="*/ 73 w 107"/>
                  <a:gd name="T15" fmla="*/ 82 h 91"/>
                  <a:gd name="T16" fmla="*/ 67 w 107"/>
                  <a:gd name="T17" fmla="*/ 91 h 91"/>
                  <a:gd name="T18" fmla="*/ 54 w 107"/>
                  <a:gd name="T19" fmla="*/ 77 h 91"/>
                  <a:gd name="T20" fmla="*/ 14 w 107"/>
                  <a:gd name="T21" fmla="*/ 68 h 91"/>
                  <a:gd name="T22" fmla="*/ 1 w 107"/>
                  <a:gd name="T23" fmla="*/ 67 h 91"/>
                  <a:gd name="T24" fmla="*/ 5 w 107"/>
                  <a:gd name="T25" fmla="*/ 50 h 91"/>
                  <a:gd name="T26" fmla="*/ 9 w 107"/>
                  <a:gd name="T27" fmla="*/ 3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" h="91">
                    <a:moveTo>
                      <a:pt x="9" y="35"/>
                    </a:moveTo>
                    <a:cubicBezTo>
                      <a:pt x="17" y="28"/>
                      <a:pt x="11" y="17"/>
                      <a:pt x="16" y="9"/>
                    </a:cubicBezTo>
                    <a:cubicBezTo>
                      <a:pt x="19" y="6"/>
                      <a:pt x="21" y="2"/>
                      <a:pt x="25" y="1"/>
                    </a:cubicBezTo>
                    <a:cubicBezTo>
                      <a:pt x="29" y="0"/>
                      <a:pt x="30" y="6"/>
                      <a:pt x="32" y="9"/>
                    </a:cubicBezTo>
                    <a:cubicBezTo>
                      <a:pt x="32" y="10"/>
                      <a:pt x="32" y="11"/>
                      <a:pt x="33" y="13"/>
                    </a:cubicBezTo>
                    <a:cubicBezTo>
                      <a:pt x="45" y="52"/>
                      <a:pt x="45" y="52"/>
                      <a:pt x="86" y="50"/>
                    </a:cubicBezTo>
                    <a:cubicBezTo>
                      <a:pt x="92" y="50"/>
                      <a:pt x="99" y="50"/>
                      <a:pt x="107" y="50"/>
                    </a:cubicBezTo>
                    <a:cubicBezTo>
                      <a:pt x="101" y="67"/>
                      <a:pt x="84" y="71"/>
                      <a:pt x="73" y="82"/>
                    </a:cubicBezTo>
                    <a:cubicBezTo>
                      <a:pt x="70" y="85"/>
                      <a:pt x="72" y="90"/>
                      <a:pt x="67" y="91"/>
                    </a:cubicBezTo>
                    <a:cubicBezTo>
                      <a:pt x="61" y="89"/>
                      <a:pt x="59" y="81"/>
                      <a:pt x="54" y="77"/>
                    </a:cubicBezTo>
                    <a:cubicBezTo>
                      <a:pt x="42" y="68"/>
                      <a:pt x="30" y="60"/>
                      <a:pt x="14" y="68"/>
                    </a:cubicBezTo>
                    <a:cubicBezTo>
                      <a:pt x="10" y="70"/>
                      <a:pt x="5" y="70"/>
                      <a:pt x="1" y="67"/>
                    </a:cubicBezTo>
                    <a:cubicBezTo>
                      <a:pt x="0" y="61"/>
                      <a:pt x="3" y="56"/>
                      <a:pt x="5" y="50"/>
                    </a:cubicBezTo>
                    <a:cubicBezTo>
                      <a:pt x="6" y="45"/>
                      <a:pt x="8" y="40"/>
                      <a:pt x="9" y="35"/>
                    </a:cubicBezTo>
                    <a:close/>
                  </a:path>
                </a:pathLst>
              </a:custGeom>
              <a:solidFill>
                <a:srgbClr val="F0A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E4EFBAD9-AB8E-7983-8FE1-0A9028CB2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1659"/>
                <a:ext cx="317" cy="272"/>
              </a:xfrm>
              <a:custGeom>
                <a:avLst/>
                <a:gdLst>
                  <a:gd name="T0" fmla="*/ 5 w 287"/>
                  <a:gd name="T1" fmla="*/ 1 h 246"/>
                  <a:gd name="T2" fmla="*/ 33 w 287"/>
                  <a:gd name="T3" fmla="*/ 14 h 246"/>
                  <a:gd name="T4" fmla="*/ 116 w 287"/>
                  <a:gd name="T5" fmla="*/ 78 h 246"/>
                  <a:gd name="T6" fmla="*/ 270 w 287"/>
                  <a:gd name="T7" fmla="*/ 221 h 246"/>
                  <a:gd name="T8" fmla="*/ 287 w 287"/>
                  <a:gd name="T9" fmla="*/ 241 h 246"/>
                  <a:gd name="T10" fmla="*/ 281 w 287"/>
                  <a:gd name="T11" fmla="*/ 245 h 246"/>
                  <a:gd name="T12" fmla="*/ 73 w 287"/>
                  <a:gd name="T13" fmla="*/ 55 h 246"/>
                  <a:gd name="T14" fmla="*/ 1 w 287"/>
                  <a:gd name="T15" fmla="*/ 5 h 246"/>
                  <a:gd name="T16" fmla="*/ 5 w 287"/>
                  <a:gd name="T17" fmla="*/ 1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7" h="246">
                    <a:moveTo>
                      <a:pt x="5" y="1"/>
                    </a:moveTo>
                    <a:cubicBezTo>
                      <a:pt x="14" y="5"/>
                      <a:pt x="24" y="10"/>
                      <a:pt x="33" y="14"/>
                    </a:cubicBezTo>
                    <a:cubicBezTo>
                      <a:pt x="59" y="37"/>
                      <a:pt x="90" y="54"/>
                      <a:pt x="116" y="78"/>
                    </a:cubicBezTo>
                    <a:cubicBezTo>
                      <a:pt x="168" y="125"/>
                      <a:pt x="222" y="171"/>
                      <a:pt x="270" y="221"/>
                    </a:cubicBezTo>
                    <a:cubicBezTo>
                      <a:pt x="277" y="227"/>
                      <a:pt x="286" y="231"/>
                      <a:pt x="287" y="241"/>
                    </a:cubicBezTo>
                    <a:cubicBezTo>
                      <a:pt x="286" y="244"/>
                      <a:pt x="285" y="246"/>
                      <a:pt x="281" y="245"/>
                    </a:cubicBezTo>
                    <a:cubicBezTo>
                      <a:pt x="217" y="176"/>
                      <a:pt x="145" y="115"/>
                      <a:pt x="73" y="55"/>
                    </a:cubicBezTo>
                    <a:cubicBezTo>
                      <a:pt x="50" y="36"/>
                      <a:pt x="25" y="22"/>
                      <a:pt x="1" y="5"/>
                    </a:cubicBezTo>
                    <a:cubicBezTo>
                      <a:pt x="0" y="2"/>
                      <a:pt x="1" y="0"/>
                      <a:pt x="5" y="1"/>
                    </a:cubicBezTo>
                    <a:close/>
                  </a:path>
                </a:pathLst>
              </a:custGeom>
              <a:solidFill>
                <a:srgbClr val="BD7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11">
                <a:extLst>
                  <a:ext uri="{FF2B5EF4-FFF2-40B4-BE49-F238E27FC236}">
                    <a16:creationId xmlns:a16="http://schemas.microsoft.com/office/drawing/2014/main" id="{756C6A55-EFE4-6F97-C859-DF08D48F8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1479"/>
                <a:ext cx="78" cy="196"/>
              </a:xfrm>
              <a:custGeom>
                <a:avLst/>
                <a:gdLst>
                  <a:gd name="T0" fmla="*/ 3 w 71"/>
                  <a:gd name="T1" fmla="*/ 167 h 177"/>
                  <a:gd name="T2" fmla="*/ 41 w 71"/>
                  <a:gd name="T3" fmla="*/ 23 h 177"/>
                  <a:gd name="T4" fmla="*/ 45 w 71"/>
                  <a:gd name="T5" fmla="*/ 11 h 177"/>
                  <a:gd name="T6" fmla="*/ 62 w 71"/>
                  <a:gd name="T7" fmla="*/ 2 h 177"/>
                  <a:gd name="T8" fmla="*/ 68 w 71"/>
                  <a:gd name="T9" fmla="*/ 16 h 177"/>
                  <a:gd name="T10" fmla="*/ 24 w 71"/>
                  <a:gd name="T11" fmla="*/ 137 h 177"/>
                  <a:gd name="T12" fmla="*/ 8 w 71"/>
                  <a:gd name="T13" fmla="*/ 177 h 177"/>
                  <a:gd name="T14" fmla="*/ 3 w 71"/>
                  <a:gd name="T15" fmla="*/ 16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77">
                    <a:moveTo>
                      <a:pt x="3" y="167"/>
                    </a:moveTo>
                    <a:cubicBezTo>
                      <a:pt x="12" y="118"/>
                      <a:pt x="25" y="70"/>
                      <a:pt x="41" y="23"/>
                    </a:cubicBezTo>
                    <a:cubicBezTo>
                      <a:pt x="42" y="19"/>
                      <a:pt x="43" y="15"/>
                      <a:pt x="45" y="11"/>
                    </a:cubicBezTo>
                    <a:cubicBezTo>
                      <a:pt x="48" y="4"/>
                      <a:pt x="55" y="0"/>
                      <a:pt x="62" y="2"/>
                    </a:cubicBezTo>
                    <a:cubicBezTo>
                      <a:pt x="71" y="3"/>
                      <a:pt x="66" y="11"/>
                      <a:pt x="68" y="16"/>
                    </a:cubicBezTo>
                    <a:cubicBezTo>
                      <a:pt x="48" y="55"/>
                      <a:pt x="36" y="96"/>
                      <a:pt x="24" y="137"/>
                    </a:cubicBezTo>
                    <a:cubicBezTo>
                      <a:pt x="20" y="151"/>
                      <a:pt x="11" y="163"/>
                      <a:pt x="8" y="177"/>
                    </a:cubicBezTo>
                    <a:cubicBezTo>
                      <a:pt x="0" y="177"/>
                      <a:pt x="2" y="172"/>
                      <a:pt x="3" y="167"/>
                    </a:cubicBezTo>
                    <a:close/>
                  </a:path>
                </a:pathLst>
              </a:custGeom>
              <a:solidFill>
                <a:srgbClr val="B46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0BC12A3-26B9-E2AF-8F08-0D0CAA061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1404"/>
                <a:ext cx="106" cy="281"/>
              </a:xfrm>
              <a:custGeom>
                <a:avLst/>
                <a:gdLst>
                  <a:gd name="T0" fmla="*/ 11 w 96"/>
                  <a:gd name="T1" fmla="*/ 1 h 254"/>
                  <a:gd name="T2" fmla="*/ 66 w 96"/>
                  <a:gd name="T3" fmla="*/ 143 h 254"/>
                  <a:gd name="T4" fmla="*/ 79 w 96"/>
                  <a:gd name="T5" fmla="*/ 181 h 254"/>
                  <a:gd name="T6" fmla="*/ 96 w 96"/>
                  <a:gd name="T7" fmla="*/ 254 h 254"/>
                  <a:gd name="T8" fmla="*/ 0 w 96"/>
                  <a:gd name="T9" fmla="*/ 12 h 254"/>
                  <a:gd name="T10" fmla="*/ 8 w 96"/>
                  <a:gd name="T11" fmla="*/ 0 h 254"/>
                  <a:gd name="T12" fmla="*/ 11 w 96"/>
                  <a:gd name="T13" fmla="*/ 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254">
                    <a:moveTo>
                      <a:pt x="11" y="1"/>
                    </a:moveTo>
                    <a:cubicBezTo>
                      <a:pt x="27" y="49"/>
                      <a:pt x="48" y="96"/>
                      <a:pt x="66" y="143"/>
                    </a:cubicBezTo>
                    <a:cubicBezTo>
                      <a:pt x="71" y="155"/>
                      <a:pt x="75" y="168"/>
                      <a:pt x="79" y="181"/>
                    </a:cubicBezTo>
                    <a:cubicBezTo>
                      <a:pt x="83" y="205"/>
                      <a:pt x="96" y="228"/>
                      <a:pt x="96" y="254"/>
                    </a:cubicBezTo>
                    <a:cubicBezTo>
                      <a:pt x="64" y="173"/>
                      <a:pt x="32" y="93"/>
                      <a:pt x="0" y="12"/>
                    </a:cubicBezTo>
                    <a:cubicBezTo>
                      <a:pt x="1" y="7"/>
                      <a:pt x="1" y="1"/>
                      <a:pt x="8" y="0"/>
                    </a:cubicBezTo>
                    <a:cubicBezTo>
                      <a:pt x="9" y="0"/>
                      <a:pt x="10" y="0"/>
                      <a:pt x="11" y="1"/>
                    </a:cubicBezTo>
                    <a:close/>
                  </a:path>
                </a:pathLst>
              </a:custGeom>
              <a:solidFill>
                <a:srgbClr val="B774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D70A05E9-0CE5-D4BB-ECF5-F27805529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1765"/>
                <a:ext cx="211" cy="139"/>
              </a:xfrm>
              <a:custGeom>
                <a:avLst/>
                <a:gdLst>
                  <a:gd name="T0" fmla="*/ 30 w 191"/>
                  <a:gd name="T1" fmla="*/ 15 h 126"/>
                  <a:gd name="T2" fmla="*/ 58 w 191"/>
                  <a:gd name="T3" fmla="*/ 29 h 126"/>
                  <a:gd name="T4" fmla="*/ 90 w 191"/>
                  <a:gd name="T5" fmla="*/ 49 h 126"/>
                  <a:gd name="T6" fmla="*/ 152 w 191"/>
                  <a:gd name="T7" fmla="*/ 88 h 126"/>
                  <a:gd name="T8" fmla="*/ 189 w 191"/>
                  <a:gd name="T9" fmla="*/ 118 h 126"/>
                  <a:gd name="T10" fmla="*/ 191 w 191"/>
                  <a:gd name="T11" fmla="*/ 121 h 126"/>
                  <a:gd name="T12" fmla="*/ 190 w 191"/>
                  <a:gd name="T13" fmla="*/ 122 h 126"/>
                  <a:gd name="T14" fmla="*/ 169 w 191"/>
                  <a:gd name="T15" fmla="*/ 118 h 126"/>
                  <a:gd name="T16" fmla="*/ 156 w 191"/>
                  <a:gd name="T17" fmla="*/ 114 h 126"/>
                  <a:gd name="T18" fmla="*/ 152 w 191"/>
                  <a:gd name="T19" fmla="*/ 107 h 126"/>
                  <a:gd name="T20" fmla="*/ 68 w 191"/>
                  <a:gd name="T21" fmla="*/ 51 h 126"/>
                  <a:gd name="T22" fmla="*/ 22 w 191"/>
                  <a:gd name="T23" fmla="*/ 25 h 126"/>
                  <a:gd name="T24" fmla="*/ 2 w 191"/>
                  <a:gd name="T25" fmla="*/ 17 h 126"/>
                  <a:gd name="T26" fmla="*/ 3 w 191"/>
                  <a:gd name="T27" fmla="*/ 17 h 126"/>
                  <a:gd name="T28" fmla="*/ 3 w 191"/>
                  <a:gd name="T29" fmla="*/ 13 h 126"/>
                  <a:gd name="T30" fmla="*/ 2 w 191"/>
                  <a:gd name="T31" fmla="*/ 1 h 126"/>
                  <a:gd name="T32" fmla="*/ 30 w 191"/>
                  <a:gd name="T33" fmla="*/ 1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1" h="126">
                    <a:moveTo>
                      <a:pt x="30" y="15"/>
                    </a:moveTo>
                    <a:cubicBezTo>
                      <a:pt x="38" y="22"/>
                      <a:pt x="51" y="21"/>
                      <a:pt x="58" y="29"/>
                    </a:cubicBezTo>
                    <a:cubicBezTo>
                      <a:pt x="71" y="33"/>
                      <a:pt x="81" y="41"/>
                      <a:pt x="90" y="49"/>
                    </a:cubicBezTo>
                    <a:cubicBezTo>
                      <a:pt x="108" y="66"/>
                      <a:pt x="134" y="71"/>
                      <a:pt x="152" y="88"/>
                    </a:cubicBezTo>
                    <a:cubicBezTo>
                      <a:pt x="164" y="99"/>
                      <a:pt x="177" y="108"/>
                      <a:pt x="189" y="118"/>
                    </a:cubicBezTo>
                    <a:cubicBezTo>
                      <a:pt x="191" y="119"/>
                      <a:pt x="191" y="119"/>
                      <a:pt x="191" y="121"/>
                    </a:cubicBezTo>
                    <a:cubicBezTo>
                      <a:pt x="191" y="122"/>
                      <a:pt x="190" y="122"/>
                      <a:pt x="190" y="122"/>
                    </a:cubicBezTo>
                    <a:cubicBezTo>
                      <a:pt x="182" y="126"/>
                      <a:pt x="176" y="119"/>
                      <a:pt x="169" y="118"/>
                    </a:cubicBezTo>
                    <a:cubicBezTo>
                      <a:pt x="165" y="117"/>
                      <a:pt x="161" y="116"/>
                      <a:pt x="156" y="114"/>
                    </a:cubicBezTo>
                    <a:cubicBezTo>
                      <a:pt x="154" y="112"/>
                      <a:pt x="149" y="112"/>
                      <a:pt x="152" y="107"/>
                    </a:cubicBezTo>
                    <a:cubicBezTo>
                      <a:pt x="126" y="85"/>
                      <a:pt x="97" y="69"/>
                      <a:pt x="68" y="51"/>
                    </a:cubicBezTo>
                    <a:cubicBezTo>
                      <a:pt x="53" y="42"/>
                      <a:pt x="37" y="34"/>
                      <a:pt x="22" y="25"/>
                    </a:cubicBezTo>
                    <a:cubicBezTo>
                      <a:pt x="16" y="21"/>
                      <a:pt x="7" y="24"/>
                      <a:pt x="2" y="17"/>
                    </a:cubicBezTo>
                    <a:cubicBezTo>
                      <a:pt x="2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3"/>
                    </a:cubicBezTo>
                    <a:cubicBezTo>
                      <a:pt x="4" y="9"/>
                      <a:pt x="0" y="6"/>
                      <a:pt x="2" y="1"/>
                    </a:cubicBezTo>
                    <a:cubicBezTo>
                      <a:pt x="14" y="0"/>
                      <a:pt x="19" y="12"/>
                      <a:pt x="30" y="15"/>
                    </a:cubicBezTo>
                    <a:close/>
                  </a:path>
                </a:pathLst>
              </a:custGeom>
              <a:solidFill>
                <a:srgbClr val="DFC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318CA788-E1AA-337B-4A28-1616B69EC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1864"/>
                <a:ext cx="186" cy="123"/>
              </a:xfrm>
              <a:custGeom>
                <a:avLst/>
                <a:gdLst>
                  <a:gd name="T0" fmla="*/ 143 w 168"/>
                  <a:gd name="T1" fmla="*/ 40 h 112"/>
                  <a:gd name="T2" fmla="*/ 148 w 168"/>
                  <a:gd name="T3" fmla="*/ 32 h 112"/>
                  <a:gd name="T4" fmla="*/ 156 w 168"/>
                  <a:gd name="T5" fmla="*/ 54 h 112"/>
                  <a:gd name="T6" fmla="*/ 168 w 168"/>
                  <a:gd name="T7" fmla="*/ 78 h 112"/>
                  <a:gd name="T8" fmla="*/ 151 w 168"/>
                  <a:gd name="T9" fmla="*/ 72 h 112"/>
                  <a:gd name="T10" fmla="*/ 98 w 168"/>
                  <a:gd name="T11" fmla="*/ 87 h 112"/>
                  <a:gd name="T12" fmla="*/ 76 w 168"/>
                  <a:gd name="T13" fmla="*/ 107 h 112"/>
                  <a:gd name="T14" fmla="*/ 78 w 168"/>
                  <a:gd name="T15" fmla="*/ 110 h 112"/>
                  <a:gd name="T16" fmla="*/ 73 w 168"/>
                  <a:gd name="T17" fmla="*/ 111 h 112"/>
                  <a:gd name="T18" fmla="*/ 73 w 168"/>
                  <a:gd name="T19" fmla="*/ 109 h 112"/>
                  <a:gd name="T20" fmla="*/ 14 w 168"/>
                  <a:gd name="T21" fmla="*/ 53 h 112"/>
                  <a:gd name="T22" fmla="*/ 2 w 168"/>
                  <a:gd name="T23" fmla="*/ 49 h 112"/>
                  <a:gd name="T24" fmla="*/ 10 w 168"/>
                  <a:gd name="T25" fmla="*/ 40 h 112"/>
                  <a:gd name="T26" fmla="*/ 55 w 168"/>
                  <a:gd name="T27" fmla="*/ 19 h 112"/>
                  <a:gd name="T28" fmla="*/ 80 w 168"/>
                  <a:gd name="T29" fmla="*/ 0 h 112"/>
                  <a:gd name="T30" fmla="*/ 76 w 168"/>
                  <a:gd name="T31" fmla="*/ 16 h 112"/>
                  <a:gd name="T32" fmla="*/ 45 w 168"/>
                  <a:gd name="T33" fmla="*/ 40 h 112"/>
                  <a:gd name="T34" fmla="*/ 84 w 168"/>
                  <a:gd name="T35" fmla="*/ 81 h 112"/>
                  <a:gd name="T36" fmla="*/ 95 w 168"/>
                  <a:gd name="T37" fmla="*/ 72 h 112"/>
                  <a:gd name="T38" fmla="*/ 120 w 168"/>
                  <a:gd name="T39" fmla="*/ 60 h 112"/>
                  <a:gd name="T40" fmla="*/ 143 w 168"/>
                  <a:gd name="T41" fmla="*/ 4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8" h="112">
                    <a:moveTo>
                      <a:pt x="143" y="40"/>
                    </a:moveTo>
                    <a:cubicBezTo>
                      <a:pt x="144" y="37"/>
                      <a:pt x="145" y="34"/>
                      <a:pt x="148" y="32"/>
                    </a:cubicBezTo>
                    <a:cubicBezTo>
                      <a:pt x="146" y="41"/>
                      <a:pt x="149" y="48"/>
                      <a:pt x="156" y="54"/>
                    </a:cubicBezTo>
                    <a:cubicBezTo>
                      <a:pt x="163" y="60"/>
                      <a:pt x="166" y="68"/>
                      <a:pt x="168" y="78"/>
                    </a:cubicBezTo>
                    <a:cubicBezTo>
                      <a:pt x="160" y="79"/>
                      <a:pt x="156" y="74"/>
                      <a:pt x="151" y="72"/>
                    </a:cubicBezTo>
                    <a:cubicBezTo>
                      <a:pt x="128" y="63"/>
                      <a:pt x="113" y="67"/>
                      <a:pt x="98" y="87"/>
                    </a:cubicBezTo>
                    <a:cubicBezTo>
                      <a:pt x="92" y="95"/>
                      <a:pt x="86" y="103"/>
                      <a:pt x="76" y="107"/>
                    </a:cubicBezTo>
                    <a:cubicBezTo>
                      <a:pt x="77" y="108"/>
                      <a:pt x="78" y="109"/>
                      <a:pt x="78" y="110"/>
                    </a:cubicBezTo>
                    <a:cubicBezTo>
                      <a:pt x="77" y="112"/>
                      <a:pt x="75" y="111"/>
                      <a:pt x="73" y="111"/>
                    </a:cubicBezTo>
                    <a:cubicBezTo>
                      <a:pt x="73" y="110"/>
                      <a:pt x="73" y="110"/>
                      <a:pt x="73" y="109"/>
                    </a:cubicBezTo>
                    <a:cubicBezTo>
                      <a:pt x="69" y="54"/>
                      <a:pt x="69" y="54"/>
                      <a:pt x="14" y="53"/>
                    </a:cubicBezTo>
                    <a:cubicBezTo>
                      <a:pt x="10" y="53"/>
                      <a:pt x="4" y="55"/>
                      <a:pt x="2" y="49"/>
                    </a:cubicBezTo>
                    <a:cubicBezTo>
                      <a:pt x="0" y="43"/>
                      <a:pt x="6" y="42"/>
                      <a:pt x="10" y="40"/>
                    </a:cubicBezTo>
                    <a:cubicBezTo>
                      <a:pt x="25" y="33"/>
                      <a:pt x="40" y="25"/>
                      <a:pt x="55" y="19"/>
                    </a:cubicBezTo>
                    <a:cubicBezTo>
                      <a:pt x="65" y="15"/>
                      <a:pt x="74" y="10"/>
                      <a:pt x="80" y="0"/>
                    </a:cubicBezTo>
                    <a:cubicBezTo>
                      <a:pt x="81" y="6"/>
                      <a:pt x="79" y="11"/>
                      <a:pt x="76" y="16"/>
                    </a:cubicBezTo>
                    <a:cubicBezTo>
                      <a:pt x="68" y="27"/>
                      <a:pt x="55" y="31"/>
                      <a:pt x="45" y="40"/>
                    </a:cubicBezTo>
                    <a:cubicBezTo>
                      <a:pt x="73" y="40"/>
                      <a:pt x="75" y="42"/>
                      <a:pt x="84" y="81"/>
                    </a:cubicBezTo>
                    <a:cubicBezTo>
                      <a:pt x="91" y="82"/>
                      <a:pt x="93" y="76"/>
                      <a:pt x="95" y="72"/>
                    </a:cubicBezTo>
                    <a:cubicBezTo>
                      <a:pt x="101" y="63"/>
                      <a:pt x="110" y="58"/>
                      <a:pt x="120" y="60"/>
                    </a:cubicBezTo>
                    <a:cubicBezTo>
                      <a:pt x="137" y="62"/>
                      <a:pt x="143" y="55"/>
                      <a:pt x="143" y="40"/>
                    </a:cubicBezTo>
                    <a:close/>
                  </a:path>
                </a:pathLst>
              </a:custGeom>
              <a:solidFill>
                <a:srgbClr val="EAA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Freeform 15">
                <a:extLst>
                  <a:ext uri="{FF2B5EF4-FFF2-40B4-BE49-F238E27FC236}">
                    <a16:creationId xmlns:a16="http://schemas.microsoft.com/office/drawing/2014/main" id="{4C3A1CB2-7C2B-F29F-C0F3-1407AE469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1741"/>
                <a:ext cx="88" cy="210"/>
              </a:xfrm>
              <a:custGeom>
                <a:avLst/>
                <a:gdLst>
                  <a:gd name="T0" fmla="*/ 4 w 80"/>
                  <a:gd name="T1" fmla="*/ 31 h 190"/>
                  <a:gd name="T2" fmla="*/ 0 w 80"/>
                  <a:gd name="T3" fmla="*/ 16 h 190"/>
                  <a:gd name="T4" fmla="*/ 8 w 80"/>
                  <a:gd name="T5" fmla="*/ 0 h 190"/>
                  <a:gd name="T6" fmla="*/ 55 w 80"/>
                  <a:gd name="T7" fmla="*/ 115 h 190"/>
                  <a:gd name="T8" fmla="*/ 80 w 80"/>
                  <a:gd name="T9" fmla="*/ 184 h 190"/>
                  <a:gd name="T10" fmla="*/ 71 w 80"/>
                  <a:gd name="T11" fmla="*/ 188 h 190"/>
                  <a:gd name="T12" fmla="*/ 55 w 80"/>
                  <a:gd name="T13" fmla="*/ 157 h 190"/>
                  <a:gd name="T14" fmla="*/ 8 w 80"/>
                  <a:gd name="T15" fmla="*/ 43 h 190"/>
                  <a:gd name="T16" fmla="*/ 4 w 80"/>
                  <a:gd name="T17" fmla="*/ 3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90">
                    <a:moveTo>
                      <a:pt x="4" y="31"/>
                    </a:moveTo>
                    <a:cubicBezTo>
                      <a:pt x="2" y="26"/>
                      <a:pt x="1" y="21"/>
                      <a:pt x="0" y="16"/>
                    </a:cubicBezTo>
                    <a:cubicBezTo>
                      <a:pt x="2" y="11"/>
                      <a:pt x="3" y="5"/>
                      <a:pt x="8" y="0"/>
                    </a:cubicBezTo>
                    <a:cubicBezTo>
                      <a:pt x="30" y="36"/>
                      <a:pt x="38" y="77"/>
                      <a:pt x="55" y="115"/>
                    </a:cubicBezTo>
                    <a:cubicBezTo>
                      <a:pt x="65" y="137"/>
                      <a:pt x="72" y="161"/>
                      <a:pt x="80" y="184"/>
                    </a:cubicBezTo>
                    <a:cubicBezTo>
                      <a:pt x="80" y="190"/>
                      <a:pt x="76" y="189"/>
                      <a:pt x="71" y="188"/>
                    </a:cubicBezTo>
                    <a:cubicBezTo>
                      <a:pt x="62" y="180"/>
                      <a:pt x="60" y="167"/>
                      <a:pt x="55" y="157"/>
                    </a:cubicBezTo>
                    <a:cubicBezTo>
                      <a:pt x="37" y="120"/>
                      <a:pt x="23" y="81"/>
                      <a:pt x="8" y="43"/>
                    </a:cubicBezTo>
                    <a:cubicBezTo>
                      <a:pt x="7" y="39"/>
                      <a:pt x="5" y="35"/>
                      <a:pt x="4" y="31"/>
                    </a:cubicBezTo>
                    <a:close/>
                  </a:path>
                </a:pathLst>
              </a:custGeom>
              <a:solidFill>
                <a:srgbClr val="EAE1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436A21F2-95C7-1A1C-49B3-522F7EEF0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" y="1745"/>
                <a:ext cx="96" cy="220"/>
              </a:xfrm>
              <a:custGeom>
                <a:avLst/>
                <a:gdLst>
                  <a:gd name="T0" fmla="*/ 6 w 87"/>
                  <a:gd name="T1" fmla="*/ 179 h 199"/>
                  <a:gd name="T2" fmla="*/ 53 w 87"/>
                  <a:gd name="T3" fmla="*/ 35 h 199"/>
                  <a:gd name="T4" fmla="*/ 58 w 87"/>
                  <a:gd name="T5" fmla="*/ 29 h 199"/>
                  <a:gd name="T6" fmla="*/ 77 w 87"/>
                  <a:gd name="T7" fmla="*/ 5 h 199"/>
                  <a:gd name="T8" fmla="*/ 87 w 87"/>
                  <a:gd name="T9" fmla="*/ 5 h 199"/>
                  <a:gd name="T10" fmla="*/ 72 w 87"/>
                  <a:gd name="T11" fmla="*/ 51 h 199"/>
                  <a:gd name="T12" fmla="*/ 45 w 87"/>
                  <a:gd name="T13" fmla="*/ 111 h 199"/>
                  <a:gd name="T14" fmla="*/ 20 w 87"/>
                  <a:gd name="T15" fmla="*/ 183 h 199"/>
                  <a:gd name="T16" fmla="*/ 8 w 87"/>
                  <a:gd name="T17" fmla="*/ 196 h 199"/>
                  <a:gd name="T18" fmla="*/ 6 w 87"/>
                  <a:gd name="T19" fmla="*/ 17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99">
                    <a:moveTo>
                      <a:pt x="6" y="179"/>
                    </a:moveTo>
                    <a:cubicBezTo>
                      <a:pt x="20" y="131"/>
                      <a:pt x="43" y="85"/>
                      <a:pt x="53" y="35"/>
                    </a:cubicBezTo>
                    <a:cubicBezTo>
                      <a:pt x="55" y="33"/>
                      <a:pt x="56" y="31"/>
                      <a:pt x="58" y="29"/>
                    </a:cubicBezTo>
                    <a:cubicBezTo>
                      <a:pt x="62" y="19"/>
                      <a:pt x="71" y="13"/>
                      <a:pt x="77" y="5"/>
                    </a:cubicBezTo>
                    <a:cubicBezTo>
                      <a:pt x="81" y="3"/>
                      <a:pt x="84" y="0"/>
                      <a:pt x="87" y="5"/>
                    </a:cubicBezTo>
                    <a:cubicBezTo>
                      <a:pt x="87" y="22"/>
                      <a:pt x="79" y="36"/>
                      <a:pt x="72" y="51"/>
                    </a:cubicBezTo>
                    <a:cubicBezTo>
                      <a:pt x="63" y="71"/>
                      <a:pt x="53" y="90"/>
                      <a:pt x="45" y="111"/>
                    </a:cubicBezTo>
                    <a:cubicBezTo>
                      <a:pt x="39" y="135"/>
                      <a:pt x="28" y="159"/>
                      <a:pt x="20" y="183"/>
                    </a:cubicBezTo>
                    <a:cubicBezTo>
                      <a:pt x="18" y="189"/>
                      <a:pt x="17" y="199"/>
                      <a:pt x="8" y="196"/>
                    </a:cubicBezTo>
                    <a:cubicBezTo>
                      <a:pt x="0" y="194"/>
                      <a:pt x="4" y="186"/>
                      <a:pt x="6" y="179"/>
                    </a:cubicBezTo>
                    <a:close/>
                  </a:path>
                </a:pathLst>
              </a:custGeom>
              <a:solidFill>
                <a:srgbClr val="EDE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DD1E79FF-71F5-A5E4-8D47-2278AA4E9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364"/>
                <a:ext cx="243" cy="116"/>
              </a:xfrm>
              <a:custGeom>
                <a:avLst/>
                <a:gdLst>
                  <a:gd name="T0" fmla="*/ 161 w 220"/>
                  <a:gd name="T1" fmla="*/ 39 h 105"/>
                  <a:gd name="T2" fmla="*/ 21 w 220"/>
                  <a:gd name="T3" fmla="*/ 91 h 105"/>
                  <a:gd name="T4" fmla="*/ 0 w 220"/>
                  <a:gd name="T5" fmla="*/ 91 h 105"/>
                  <a:gd name="T6" fmla="*/ 3 w 220"/>
                  <a:gd name="T7" fmla="*/ 82 h 105"/>
                  <a:gd name="T8" fmla="*/ 14 w 220"/>
                  <a:gd name="T9" fmla="*/ 76 h 105"/>
                  <a:gd name="T10" fmla="*/ 170 w 220"/>
                  <a:gd name="T11" fmla="*/ 17 h 105"/>
                  <a:gd name="T12" fmla="*/ 218 w 220"/>
                  <a:gd name="T13" fmla="*/ 6 h 105"/>
                  <a:gd name="T14" fmla="*/ 204 w 220"/>
                  <a:gd name="T15" fmla="*/ 21 h 105"/>
                  <a:gd name="T16" fmla="*/ 161 w 220"/>
                  <a:gd name="T17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" h="105">
                    <a:moveTo>
                      <a:pt x="161" y="39"/>
                    </a:moveTo>
                    <a:cubicBezTo>
                      <a:pt x="114" y="55"/>
                      <a:pt x="67" y="71"/>
                      <a:pt x="21" y="91"/>
                    </a:cubicBezTo>
                    <a:cubicBezTo>
                      <a:pt x="14" y="96"/>
                      <a:pt x="7" y="105"/>
                      <a:pt x="0" y="91"/>
                    </a:cubicBezTo>
                    <a:cubicBezTo>
                      <a:pt x="0" y="87"/>
                      <a:pt x="1" y="84"/>
                      <a:pt x="3" y="82"/>
                    </a:cubicBezTo>
                    <a:cubicBezTo>
                      <a:pt x="6" y="78"/>
                      <a:pt x="10" y="76"/>
                      <a:pt x="14" y="76"/>
                    </a:cubicBezTo>
                    <a:cubicBezTo>
                      <a:pt x="66" y="57"/>
                      <a:pt x="117" y="35"/>
                      <a:pt x="170" y="17"/>
                    </a:cubicBezTo>
                    <a:cubicBezTo>
                      <a:pt x="185" y="11"/>
                      <a:pt x="200" y="0"/>
                      <a:pt x="218" y="6"/>
                    </a:cubicBezTo>
                    <a:cubicBezTo>
                      <a:pt x="220" y="17"/>
                      <a:pt x="210" y="17"/>
                      <a:pt x="204" y="21"/>
                    </a:cubicBezTo>
                    <a:cubicBezTo>
                      <a:pt x="190" y="28"/>
                      <a:pt x="173" y="28"/>
                      <a:pt x="161" y="39"/>
                    </a:cubicBezTo>
                    <a:close/>
                  </a:path>
                </a:pathLst>
              </a:custGeom>
              <a:solidFill>
                <a:srgbClr val="1D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C05ADDE0-1E78-0631-595E-2E28B4AC6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1297"/>
                <a:ext cx="124" cy="203"/>
              </a:xfrm>
              <a:custGeom>
                <a:avLst/>
                <a:gdLst>
                  <a:gd name="T0" fmla="*/ 107 w 112"/>
                  <a:gd name="T1" fmla="*/ 174 h 184"/>
                  <a:gd name="T2" fmla="*/ 87 w 112"/>
                  <a:gd name="T3" fmla="*/ 165 h 184"/>
                  <a:gd name="T4" fmla="*/ 82 w 112"/>
                  <a:gd name="T5" fmla="*/ 144 h 184"/>
                  <a:gd name="T6" fmla="*/ 70 w 112"/>
                  <a:gd name="T7" fmla="*/ 142 h 184"/>
                  <a:gd name="T8" fmla="*/ 68 w 112"/>
                  <a:gd name="T9" fmla="*/ 131 h 184"/>
                  <a:gd name="T10" fmla="*/ 65 w 112"/>
                  <a:gd name="T11" fmla="*/ 105 h 184"/>
                  <a:gd name="T12" fmla="*/ 42 w 112"/>
                  <a:gd name="T13" fmla="*/ 116 h 184"/>
                  <a:gd name="T14" fmla="*/ 36 w 112"/>
                  <a:gd name="T15" fmla="*/ 123 h 184"/>
                  <a:gd name="T16" fmla="*/ 25 w 112"/>
                  <a:gd name="T17" fmla="*/ 110 h 184"/>
                  <a:gd name="T18" fmla="*/ 13 w 112"/>
                  <a:gd name="T19" fmla="*/ 95 h 184"/>
                  <a:gd name="T20" fmla="*/ 13 w 112"/>
                  <a:gd name="T21" fmla="*/ 74 h 184"/>
                  <a:gd name="T22" fmla="*/ 67 w 112"/>
                  <a:gd name="T23" fmla="*/ 46 h 184"/>
                  <a:gd name="T24" fmla="*/ 63 w 112"/>
                  <a:gd name="T25" fmla="*/ 1 h 184"/>
                  <a:gd name="T26" fmla="*/ 69 w 112"/>
                  <a:gd name="T27" fmla="*/ 2 h 184"/>
                  <a:gd name="T28" fmla="*/ 79 w 112"/>
                  <a:gd name="T29" fmla="*/ 32 h 184"/>
                  <a:gd name="T30" fmla="*/ 53 w 112"/>
                  <a:gd name="T31" fmla="*/ 68 h 184"/>
                  <a:gd name="T32" fmla="*/ 29 w 112"/>
                  <a:gd name="T33" fmla="*/ 84 h 184"/>
                  <a:gd name="T34" fmla="*/ 61 w 112"/>
                  <a:gd name="T35" fmla="*/ 89 h 184"/>
                  <a:gd name="T36" fmla="*/ 88 w 112"/>
                  <a:gd name="T37" fmla="*/ 111 h 184"/>
                  <a:gd name="T38" fmla="*/ 93 w 112"/>
                  <a:gd name="T39" fmla="*/ 143 h 184"/>
                  <a:gd name="T40" fmla="*/ 111 w 112"/>
                  <a:gd name="T41" fmla="*/ 153 h 184"/>
                  <a:gd name="T42" fmla="*/ 112 w 112"/>
                  <a:gd name="T43" fmla="*/ 156 h 184"/>
                  <a:gd name="T44" fmla="*/ 111 w 112"/>
                  <a:gd name="T45" fmla="*/ 158 h 184"/>
                  <a:gd name="T46" fmla="*/ 107 w 112"/>
                  <a:gd name="T47" fmla="*/ 17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184">
                    <a:moveTo>
                      <a:pt x="107" y="174"/>
                    </a:moveTo>
                    <a:cubicBezTo>
                      <a:pt x="95" y="184"/>
                      <a:pt x="89" y="180"/>
                      <a:pt x="87" y="165"/>
                    </a:cubicBezTo>
                    <a:cubicBezTo>
                      <a:pt x="86" y="158"/>
                      <a:pt x="84" y="151"/>
                      <a:pt x="82" y="144"/>
                    </a:cubicBezTo>
                    <a:cubicBezTo>
                      <a:pt x="80" y="135"/>
                      <a:pt x="75" y="140"/>
                      <a:pt x="70" y="142"/>
                    </a:cubicBezTo>
                    <a:cubicBezTo>
                      <a:pt x="67" y="138"/>
                      <a:pt x="67" y="135"/>
                      <a:pt x="68" y="131"/>
                    </a:cubicBezTo>
                    <a:cubicBezTo>
                      <a:pt x="72" y="121"/>
                      <a:pt x="78" y="111"/>
                      <a:pt x="65" y="105"/>
                    </a:cubicBezTo>
                    <a:cubicBezTo>
                      <a:pt x="55" y="100"/>
                      <a:pt x="46" y="103"/>
                      <a:pt x="42" y="116"/>
                    </a:cubicBezTo>
                    <a:cubicBezTo>
                      <a:pt x="42" y="119"/>
                      <a:pt x="40" y="122"/>
                      <a:pt x="36" y="123"/>
                    </a:cubicBezTo>
                    <a:cubicBezTo>
                      <a:pt x="30" y="121"/>
                      <a:pt x="30" y="113"/>
                      <a:pt x="25" y="110"/>
                    </a:cubicBezTo>
                    <a:cubicBezTo>
                      <a:pt x="22" y="105"/>
                      <a:pt x="20" y="99"/>
                      <a:pt x="13" y="95"/>
                    </a:cubicBezTo>
                    <a:cubicBezTo>
                      <a:pt x="0" y="89"/>
                      <a:pt x="4" y="81"/>
                      <a:pt x="13" y="74"/>
                    </a:cubicBezTo>
                    <a:cubicBezTo>
                      <a:pt x="29" y="61"/>
                      <a:pt x="48" y="53"/>
                      <a:pt x="67" y="46"/>
                    </a:cubicBezTo>
                    <a:cubicBezTo>
                      <a:pt x="71" y="30"/>
                      <a:pt x="59" y="16"/>
                      <a:pt x="63" y="1"/>
                    </a:cubicBezTo>
                    <a:cubicBezTo>
                      <a:pt x="65" y="0"/>
                      <a:pt x="67" y="1"/>
                      <a:pt x="69" y="2"/>
                    </a:cubicBezTo>
                    <a:cubicBezTo>
                      <a:pt x="76" y="11"/>
                      <a:pt x="77" y="22"/>
                      <a:pt x="79" y="32"/>
                    </a:cubicBezTo>
                    <a:cubicBezTo>
                      <a:pt x="82" y="53"/>
                      <a:pt x="67" y="60"/>
                      <a:pt x="53" y="68"/>
                    </a:cubicBezTo>
                    <a:cubicBezTo>
                      <a:pt x="46" y="73"/>
                      <a:pt x="37" y="76"/>
                      <a:pt x="29" y="84"/>
                    </a:cubicBezTo>
                    <a:cubicBezTo>
                      <a:pt x="40" y="86"/>
                      <a:pt x="50" y="89"/>
                      <a:pt x="61" y="89"/>
                    </a:cubicBezTo>
                    <a:cubicBezTo>
                      <a:pt x="77" y="88"/>
                      <a:pt x="85" y="96"/>
                      <a:pt x="88" y="111"/>
                    </a:cubicBezTo>
                    <a:cubicBezTo>
                      <a:pt x="91" y="122"/>
                      <a:pt x="92" y="132"/>
                      <a:pt x="93" y="143"/>
                    </a:cubicBezTo>
                    <a:cubicBezTo>
                      <a:pt x="94" y="156"/>
                      <a:pt x="100" y="157"/>
                      <a:pt x="111" y="153"/>
                    </a:cubicBezTo>
                    <a:cubicBezTo>
                      <a:pt x="112" y="154"/>
                      <a:pt x="112" y="155"/>
                      <a:pt x="112" y="156"/>
                    </a:cubicBezTo>
                    <a:cubicBezTo>
                      <a:pt x="112" y="157"/>
                      <a:pt x="111" y="158"/>
                      <a:pt x="111" y="158"/>
                    </a:cubicBezTo>
                    <a:cubicBezTo>
                      <a:pt x="110" y="163"/>
                      <a:pt x="108" y="168"/>
                      <a:pt x="107" y="174"/>
                    </a:cubicBezTo>
                    <a:close/>
                  </a:path>
                </a:pathLst>
              </a:custGeom>
              <a:solidFill>
                <a:srgbClr val="FBF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" name="Freeform 19">
                <a:extLst>
                  <a:ext uri="{FF2B5EF4-FFF2-40B4-BE49-F238E27FC236}">
                    <a16:creationId xmlns:a16="http://schemas.microsoft.com/office/drawing/2014/main" id="{10A5D371-E980-A03D-4469-4D398EB8B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1171"/>
                <a:ext cx="96" cy="136"/>
              </a:xfrm>
              <a:custGeom>
                <a:avLst/>
                <a:gdLst>
                  <a:gd name="T0" fmla="*/ 22 w 87"/>
                  <a:gd name="T1" fmla="*/ 0 h 123"/>
                  <a:gd name="T2" fmla="*/ 23 w 87"/>
                  <a:gd name="T3" fmla="*/ 59 h 123"/>
                  <a:gd name="T4" fmla="*/ 27 w 87"/>
                  <a:gd name="T5" fmla="*/ 67 h 123"/>
                  <a:gd name="T6" fmla="*/ 67 w 87"/>
                  <a:gd name="T7" fmla="*/ 77 h 123"/>
                  <a:gd name="T8" fmla="*/ 86 w 87"/>
                  <a:gd name="T9" fmla="*/ 92 h 123"/>
                  <a:gd name="T10" fmla="*/ 69 w 87"/>
                  <a:gd name="T11" fmla="*/ 109 h 123"/>
                  <a:gd name="T12" fmla="*/ 34 w 87"/>
                  <a:gd name="T13" fmla="*/ 115 h 123"/>
                  <a:gd name="T14" fmla="*/ 65 w 87"/>
                  <a:gd name="T15" fmla="*/ 94 h 123"/>
                  <a:gd name="T16" fmla="*/ 21 w 87"/>
                  <a:gd name="T17" fmla="*/ 86 h 123"/>
                  <a:gd name="T18" fmla="*/ 5 w 87"/>
                  <a:gd name="T19" fmla="*/ 52 h 123"/>
                  <a:gd name="T20" fmla="*/ 10 w 87"/>
                  <a:gd name="T21" fmla="*/ 28 h 123"/>
                  <a:gd name="T22" fmla="*/ 22 w 87"/>
                  <a:gd name="T2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7" h="123">
                    <a:moveTo>
                      <a:pt x="22" y="0"/>
                    </a:moveTo>
                    <a:cubicBezTo>
                      <a:pt x="27" y="20"/>
                      <a:pt x="34" y="39"/>
                      <a:pt x="23" y="59"/>
                    </a:cubicBezTo>
                    <a:cubicBezTo>
                      <a:pt x="19" y="65"/>
                      <a:pt x="21" y="68"/>
                      <a:pt x="27" y="67"/>
                    </a:cubicBezTo>
                    <a:cubicBezTo>
                      <a:pt x="41" y="66"/>
                      <a:pt x="52" y="78"/>
                      <a:pt x="67" y="77"/>
                    </a:cubicBezTo>
                    <a:cubicBezTo>
                      <a:pt x="75" y="77"/>
                      <a:pt x="84" y="82"/>
                      <a:pt x="86" y="92"/>
                    </a:cubicBezTo>
                    <a:cubicBezTo>
                      <a:pt x="87" y="103"/>
                      <a:pt x="78" y="106"/>
                      <a:pt x="69" y="109"/>
                    </a:cubicBezTo>
                    <a:cubicBezTo>
                      <a:pt x="58" y="113"/>
                      <a:pt x="48" y="123"/>
                      <a:pt x="34" y="115"/>
                    </a:cubicBezTo>
                    <a:cubicBezTo>
                      <a:pt x="39" y="101"/>
                      <a:pt x="55" y="101"/>
                      <a:pt x="65" y="94"/>
                    </a:cubicBezTo>
                    <a:cubicBezTo>
                      <a:pt x="50" y="91"/>
                      <a:pt x="35" y="90"/>
                      <a:pt x="21" y="86"/>
                    </a:cubicBezTo>
                    <a:cubicBezTo>
                      <a:pt x="3" y="80"/>
                      <a:pt x="0" y="68"/>
                      <a:pt x="5" y="52"/>
                    </a:cubicBezTo>
                    <a:cubicBezTo>
                      <a:pt x="7" y="44"/>
                      <a:pt x="6" y="35"/>
                      <a:pt x="10" y="28"/>
                    </a:cubicBezTo>
                    <a:cubicBezTo>
                      <a:pt x="19" y="20"/>
                      <a:pt x="15" y="8"/>
                      <a:pt x="22" y="0"/>
                    </a:cubicBezTo>
                    <a:close/>
                  </a:path>
                </a:pathLst>
              </a:custGeom>
              <a:solidFill>
                <a:srgbClr val="FBF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2DA96E8B-8713-A69A-A103-6431D09B5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1266"/>
                <a:ext cx="73" cy="151"/>
              </a:xfrm>
              <a:custGeom>
                <a:avLst/>
                <a:gdLst>
                  <a:gd name="T0" fmla="*/ 66 w 66"/>
                  <a:gd name="T1" fmla="*/ 125 h 137"/>
                  <a:gd name="T2" fmla="*/ 58 w 66"/>
                  <a:gd name="T3" fmla="*/ 137 h 137"/>
                  <a:gd name="T4" fmla="*/ 8 w 66"/>
                  <a:gd name="T5" fmla="*/ 42 h 137"/>
                  <a:gd name="T6" fmla="*/ 5 w 66"/>
                  <a:gd name="T7" fmla="*/ 0 h 137"/>
                  <a:gd name="T8" fmla="*/ 37 w 66"/>
                  <a:gd name="T9" fmla="*/ 54 h 137"/>
                  <a:gd name="T10" fmla="*/ 66 w 66"/>
                  <a:gd name="T11" fmla="*/ 12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137">
                    <a:moveTo>
                      <a:pt x="66" y="125"/>
                    </a:moveTo>
                    <a:cubicBezTo>
                      <a:pt x="63" y="129"/>
                      <a:pt x="60" y="133"/>
                      <a:pt x="58" y="137"/>
                    </a:cubicBezTo>
                    <a:cubicBezTo>
                      <a:pt x="43" y="105"/>
                      <a:pt x="27" y="73"/>
                      <a:pt x="8" y="42"/>
                    </a:cubicBezTo>
                    <a:cubicBezTo>
                      <a:pt x="0" y="30"/>
                      <a:pt x="5" y="15"/>
                      <a:pt x="5" y="0"/>
                    </a:cubicBezTo>
                    <a:cubicBezTo>
                      <a:pt x="25" y="14"/>
                      <a:pt x="24" y="38"/>
                      <a:pt x="37" y="54"/>
                    </a:cubicBezTo>
                    <a:cubicBezTo>
                      <a:pt x="43" y="79"/>
                      <a:pt x="58" y="100"/>
                      <a:pt x="66" y="125"/>
                    </a:cubicBezTo>
                    <a:close/>
                  </a:path>
                </a:pathLst>
              </a:custGeom>
              <a:solidFill>
                <a:srgbClr val="AE6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66B0C8D8-F14F-B384-C0E8-DD57A9D4B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" y="1698"/>
                <a:ext cx="75" cy="184"/>
              </a:xfrm>
              <a:custGeom>
                <a:avLst/>
                <a:gdLst>
                  <a:gd name="T0" fmla="*/ 28 w 68"/>
                  <a:gd name="T1" fmla="*/ 31 h 167"/>
                  <a:gd name="T2" fmla="*/ 32 w 68"/>
                  <a:gd name="T3" fmla="*/ 44 h 167"/>
                  <a:gd name="T4" fmla="*/ 50 w 68"/>
                  <a:gd name="T5" fmla="*/ 94 h 167"/>
                  <a:gd name="T6" fmla="*/ 68 w 68"/>
                  <a:gd name="T7" fmla="*/ 150 h 167"/>
                  <a:gd name="T8" fmla="*/ 66 w 68"/>
                  <a:gd name="T9" fmla="*/ 161 h 167"/>
                  <a:gd name="T10" fmla="*/ 54 w 68"/>
                  <a:gd name="T11" fmla="*/ 153 h 167"/>
                  <a:gd name="T12" fmla="*/ 38 w 68"/>
                  <a:gd name="T13" fmla="*/ 120 h 167"/>
                  <a:gd name="T14" fmla="*/ 28 w 68"/>
                  <a:gd name="T15" fmla="*/ 100 h 167"/>
                  <a:gd name="T16" fmla="*/ 10 w 68"/>
                  <a:gd name="T17" fmla="*/ 60 h 167"/>
                  <a:gd name="T18" fmla="*/ 1 w 68"/>
                  <a:gd name="T19" fmla="*/ 13 h 167"/>
                  <a:gd name="T20" fmla="*/ 6 w 68"/>
                  <a:gd name="T21" fmla="*/ 1 h 167"/>
                  <a:gd name="T22" fmla="*/ 18 w 68"/>
                  <a:gd name="T23" fmla="*/ 10 h 167"/>
                  <a:gd name="T24" fmla="*/ 28 w 68"/>
                  <a:gd name="T25" fmla="*/ 31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167">
                    <a:moveTo>
                      <a:pt x="28" y="31"/>
                    </a:moveTo>
                    <a:cubicBezTo>
                      <a:pt x="29" y="35"/>
                      <a:pt x="30" y="40"/>
                      <a:pt x="32" y="44"/>
                    </a:cubicBezTo>
                    <a:cubicBezTo>
                      <a:pt x="35" y="62"/>
                      <a:pt x="45" y="77"/>
                      <a:pt x="50" y="94"/>
                    </a:cubicBezTo>
                    <a:cubicBezTo>
                      <a:pt x="56" y="112"/>
                      <a:pt x="65" y="130"/>
                      <a:pt x="68" y="150"/>
                    </a:cubicBezTo>
                    <a:cubicBezTo>
                      <a:pt x="68" y="154"/>
                      <a:pt x="68" y="158"/>
                      <a:pt x="66" y="161"/>
                    </a:cubicBezTo>
                    <a:cubicBezTo>
                      <a:pt x="57" y="167"/>
                      <a:pt x="56" y="158"/>
                      <a:pt x="54" y="153"/>
                    </a:cubicBezTo>
                    <a:cubicBezTo>
                      <a:pt x="47" y="143"/>
                      <a:pt x="45" y="130"/>
                      <a:pt x="38" y="120"/>
                    </a:cubicBezTo>
                    <a:cubicBezTo>
                      <a:pt x="31" y="115"/>
                      <a:pt x="33" y="106"/>
                      <a:pt x="28" y="100"/>
                    </a:cubicBezTo>
                    <a:cubicBezTo>
                      <a:pt x="25" y="85"/>
                      <a:pt x="17" y="73"/>
                      <a:pt x="10" y="60"/>
                    </a:cubicBezTo>
                    <a:cubicBezTo>
                      <a:pt x="2" y="45"/>
                      <a:pt x="0" y="29"/>
                      <a:pt x="1" y="13"/>
                    </a:cubicBezTo>
                    <a:cubicBezTo>
                      <a:pt x="2" y="8"/>
                      <a:pt x="0" y="3"/>
                      <a:pt x="6" y="1"/>
                    </a:cubicBezTo>
                    <a:cubicBezTo>
                      <a:pt x="13" y="0"/>
                      <a:pt x="16" y="5"/>
                      <a:pt x="18" y="10"/>
                    </a:cubicBezTo>
                    <a:cubicBezTo>
                      <a:pt x="22" y="16"/>
                      <a:pt x="19" y="26"/>
                      <a:pt x="28" y="31"/>
                    </a:cubicBezTo>
                    <a:close/>
                  </a:path>
                </a:pathLst>
              </a:custGeom>
              <a:solidFill>
                <a:srgbClr val="A3CE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C502B7CD-074E-6ED3-74C5-A7B93565E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2591"/>
                <a:ext cx="134" cy="78"/>
              </a:xfrm>
              <a:custGeom>
                <a:avLst/>
                <a:gdLst>
                  <a:gd name="T0" fmla="*/ 118 w 121"/>
                  <a:gd name="T1" fmla="*/ 15 h 71"/>
                  <a:gd name="T2" fmla="*/ 2 w 121"/>
                  <a:gd name="T3" fmla="*/ 71 h 71"/>
                  <a:gd name="T4" fmla="*/ 15 w 121"/>
                  <a:gd name="T5" fmla="*/ 40 h 71"/>
                  <a:gd name="T6" fmla="*/ 75 w 121"/>
                  <a:gd name="T7" fmla="*/ 9 h 71"/>
                  <a:gd name="T8" fmla="*/ 103 w 121"/>
                  <a:gd name="T9" fmla="*/ 5 h 71"/>
                  <a:gd name="T10" fmla="*/ 118 w 121"/>
                  <a:gd name="T11" fmla="*/ 1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71">
                    <a:moveTo>
                      <a:pt x="118" y="15"/>
                    </a:moveTo>
                    <a:cubicBezTo>
                      <a:pt x="79" y="34"/>
                      <a:pt x="41" y="53"/>
                      <a:pt x="2" y="71"/>
                    </a:cubicBezTo>
                    <a:cubicBezTo>
                      <a:pt x="0" y="58"/>
                      <a:pt x="11" y="51"/>
                      <a:pt x="15" y="40"/>
                    </a:cubicBezTo>
                    <a:cubicBezTo>
                      <a:pt x="32" y="25"/>
                      <a:pt x="53" y="16"/>
                      <a:pt x="75" y="9"/>
                    </a:cubicBezTo>
                    <a:cubicBezTo>
                      <a:pt x="84" y="10"/>
                      <a:pt x="94" y="9"/>
                      <a:pt x="103" y="5"/>
                    </a:cubicBezTo>
                    <a:cubicBezTo>
                      <a:pt x="111" y="1"/>
                      <a:pt x="121" y="0"/>
                      <a:pt x="118" y="15"/>
                    </a:cubicBezTo>
                    <a:close/>
                  </a:path>
                </a:pathLst>
              </a:custGeom>
              <a:solidFill>
                <a:srgbClr val="262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23">
                <a:extLst>
                  <a:ext uri="{FF2B5EF4-FFF2-40B4-BE49-F238E27FC236}">
                    <a16:creationId xmlns:a16="http://schemas.microsoft.com/office/drawing/2014/main" id="{7411A5B6-A790-DA6A-4299-149FA40F1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6" y="1535"/>
                <a:ext cx="141" cy="87"/>
              </a:xfrm>
              <a:custGeom>
                <a:avLst/>
                <a:gdLst>
                  <a:gd name="T0" fmla="*/ 2 w 128"/>
                  <a:gd name="T1" fmla="*/ 77 h 78"/>
                  <a:gd name="T2" fmla="*/ 3 w 128"/>
                  <a:gd name="T3" fmla="*/ 24 h 78"/>
                  <a:gd name="T4" fmla="*/ 25 w 128"/>
                  <a:gd name="T5" fmla="*/ 10 h 78"/>
                  <a:gd name="T6" fmla="*/ 63 w 128"/>
                  <a:gd name="T7" fmla="*/ 8 h 78"/>
                  <a:gd name="T8" fmla="*/ 77 w 128"/>
                  <a:gd name="T9" fmla="*/ 3 h 78"/>
                  <a:gd name="T10" fmla="*/ 89 w 128"/>
                  <a:gd name="T11" fmla="*/ 24 h 78"/>
                  <a:gd name="T12" fmla="*/ 106 w 128"/>
                  <a:gd name="T13" fmla="*/ 47 h 78"/>
                  <a:gd name="T14" fmla="*/ 126 w 128"/>
                  <a:gd name="T15" fmla="*/ 65 h 78"/>
                  <a:gd name="T16" fmla="*/ 103 w 128"/>
                  <a:gd name="T17" fmla="*/ 77 h 78"/>
                  <a:gd name="T18" fmla="*/ 95 w 128"/>
                  <a:gd name="T19" fmla="*/ 78 h 78"/>
                  <a:gd name="T20" fmla="*/ 94 w 128"/>
                  <a:gd name="T21" fmla="*/ 76 h 78"/>
                  <a:gd name="T22" fmla="*/ 107 w 128"/>
                  <a:gd name="T23" fmla="*/ 62 h 78"/>
                  <a:gd name="T24" fmla="*/ 75 w 128"/>
                  <a:gd name="T25" fmla="*/ 14 h 78"/>
                  <a:gd name="T26" fmla="*/ 28 w 128"/>
                  <a:gd name="T27" fmla="*/ 24 h 78"/>
                  <a:gd name="T28" fmla="*/ 17 w 128"/>
                  <a:gd name="T29" fmla="*/ 33 h 78"/>
                  <a:gd name="T30" fmla="*/ 14 w 128"/>
                  <a:gd name="T31" fmla="*/ 72 h 78"/>
                  <a:gd name="T32" fmla="*/ 4 w 128"/>
                  <a:gd name="T33" fmla="*/ 78 h 78"/>
                  <a:gd name="T34" fmla="*/ 2 w 128"/>
                  <a:gd name="T35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78">
                    <a:moveTo>
                      <a:pt x="2" y="77"/>
                    </a:moveTo>
                    <a:cubicBezTo>
                      <a:pt x="4" y="59"/>
                      <a:pt x="6" y="42"/>
                      <a:pt x="3" y="24"/>
                    </a:cubicBezTo>
                    <a:cubicBezTo>
                      <a:pt x="0" y="6"/>
                      <a:pt x="10" y="1"/>
                      <a:pt x="25" y="10"/>
                    </a:cubicBezTo>
                    <a:cubicBezTo>
                      <a:pt x="39" y="19"/>
                      <a:pt x="52" y="27"/>
                      <a:pt x="63" y="8"/>
                    </a:cubicBezTo>
                    <a:cubicBezTo>
                      <a:pt x="66" y="3"/>
                      <a:pt x="71" y="0"/>
                      <a:pt x="77" y="3"/>
                    </a:cubicBezTo>
                    <a:cubicBezTo>
                      <a:pt x="85" y="8"/>
                      <a:pt x="92" y="16"/>
                      <a:pt x="89" y="24"/>
                    </a:cubicBezTo>
                    <a:cubicBezTo>
                      <a:pt x="84" y="41"/>
                      <a:pt x="97" y="43"/>
                      <a:pt x="106" y="47"/>
                    </a:cubicBezTo>
                    <a:cubicBezTo>
                      <a:pt x="115" y="51"/>
                      <a:pt x="128" y="51"/>
                      <a:pt x="126" y="65"/>
                    </a:cubicBezTo>
                    <a:cubicBezTo>
                      <a:pt x="124" y="76"/>
                      <a:pt x="111" y="74"/>
                      <a:pt x="103" y="77"/>
                    </a:cubicBezTo>
                    <a:cubicBezTo>
                      <a:pt x="101" y="78"/>
                      <a:pt x="98" y="78"/>
                      <a:pt x="95" y="78"/>
                    </a:cubicBezTo>
                    <a:cubicBezTo>
                      <a:pt x="95" y="78"/>
                      <a:pt x="94" y="77"/>
                      <a:pt x="94" y="76"/>
                    </a:cubicBezTo>
                    <a:cubicBezTo>
                      <a:pt x="95" y="69"/>
                      <a:pt x="102" y="68"/>
                      <a:pt x="107" y="62"/>
                    </a:cubicBezTo>
                    <a:cubicBezTo>
                      <a:pt x="90" y="52"/>
                      <a:pt x="68" y="46"/>
                      <a:pt x="75" y="14"/>
                    </a:cubicBezTo>
                    <a:cubicBezTo>
                      <a:pt x="58" y="33"/>
                      <a:pt x="44" y="32"/>
                      <a:pt x="28" y="24"/>
                    </a:cubicBezTo>
                    <a:cubicBezTo>
                      <a:pt x="19" y="20"/>
                      <a:pt x="15" y="24"/>
                      <a:pt x="17" y="33"/>
                    </a:cubicBezTo>
                    <a:cubicBezTo>
                      <a:pt x="20" y="47"/>
                      <a:pt x="20" y="60"/>
                      <a:pt x="14" y="72"/>
                    </a:cubicBezTo>
                    <a:cubicBezTo>
                      <a:pt x="11" y="76"/>
                      <a:pt x="9" y="78"/>
                      <a:pt x="4" y="78"/>
                    </a:cubicBezTo>
                    <a:cubicBezTo>
                      <a:pt x="3" y="78"/>
                      <a:pt x="3" y="77"/>
                      <a:pt x="2" y="77"/>
                    </a:cubicBezTo>
                    <a:close/>
                  </a:path>
                </a:pathLst>
              </a:custGeom>
              <a:solidFill>
                <a:srgbClr val="FB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F6E2B21B-FA93-4427-A3E1-16827B8E2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1511"/>
                <a:ext cx="94" cy="163"/>
              </a:xfrm>
              <a:custGeom>
                <a:avLst/>
                <a:gdLst>
                  <a:gd name="T0" fmla="*/ 7 w 85"/>
                  <a:gd name="T1" fmla="*/ 127 h 147"/>
                  <a:gd name="T2" fmla="*/ 73 w 85"/>
                  <a:gd name="T3" fmla="*/ 6 h 147"/>
                  <a:gd name="T4" fmla="*/ 81 w 85"/>
                  <a:gd name="T5" fmla="*/ 2 h 147"/>
                  <a:gd name="T6" fmla="*/ 82 w 85"/>
                  <a:gd name="T7" fmla="*/ 13 h 147"/>
                  <a:gd name="T8" fmla="*/ 71 w 85"/>
                  <a:gd name="T9" fmla="*/ 39 h 147"/>
                  <a:gd name="T10" fmla="*/ 40 w 85"/>
                  <a:gd name="T11" fmla="*/ 98 h 147"/>
                  <a:gd name="T12" fmla="*/ 27 w 85"/>
                  <a:gd name="T13" fmla="*/ 119 h 147"/>
                  <a:gd name="T14" fmla="*/ 8 w 85"/>
                  <a:gd name="T15" fmla="*/ 147 h 147"/>
                  <a:gd name="T16" fmla="*/ 8 w 85"/>
                  <a:gd name="T17" fmla="*/ 147 h 147"/>
                  <a:gd name="T18" fmla="*/ 7 w 85"/>
                  <a:gd name="T19" fmla="*/ 12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147">
                    <a:moveTo>
                      <a:pt x="7" y="127"/>
                    </a:moveTo>
                    <a:cubicBezTo>
                      <a:pt x="29" y="87"/>
                      <a:pt x="51" y="46"/>
                      <a:pt x="73" y="6"/>
                    </a:cubicBezTo>
                    <a:cubicBezTo>
                      <a:pt x="75" y="3"/>
                      <a:pt x="78" y="0"/>
                      <a:pt x="81" y="2"/>
                    </a:cubicBezTo>
                    <a:cubicBezTo>
                      <a:pt x="85" y="4"/>
                      <a:pt x="84" y="9"/>
                      <a:pt x="82" y="13"/>
                    </a:cubicBezTo>
                    <a:cubicBezTo>
                      <a:pt x="77" y="21"/>
                      <a:pt x="70" y="28"/>
                      <a:pt x="71" y="39"/>
                    </a:cubicBezTo>
                    <a:cubicBezTo>
                      <a:pt x="61" y="59"/>
                      <a:pt x="49" y="77"/>
                      <a:pt x="40" y="98"/>
                    </a:cubicBezTo>
                    <a:cubicBezTo>
                      <a:pt x="37" y="105"/>
                      <a:pt x="29" y="111"/>
                      <a:pt x="27" y="119"/>
                    </a:cubicBezTo>
                    <a:cubicBezTo>
                      <a:pt x="24" y="131"/>
                      <a:pt x="18" y="141"/>
                      <a:pt x="8" y="147"/>
                    </a:cubicBezTo>
                    <a:cubicBezTo>
                      <a:pt x="8" y="147"/>
                      <a:pt x="8" y="147"/>
                      <a:pt x="8" y="147"/>
                    </a:cubicBezTo>
                    <a:cubicBezTo>
                      <a:pt x="0" y="142"/>
                      <a:pt x="0" y="142"/>
                      <a:pt x="7" y="127"/>
                    </a:cubicBezTo>
                    <a:close/>
                  </a:path>
                </a:pathLst>
              </a:custGeom>
              <a:solidFill>
                <a:srgbClr val="EFE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Freeform 25">
                <a:extLst>
                  <a:ext uri="{FF2B5EF4-FFF2-40B4-BE49-F238E27FC236}">
                    <a16:creationId xmlns:a16="http://schemas.microsoft.com/office/drawing/2014/main" id="{637E9498-1373-EE1A-DA69-738CA3875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1865"/>
                <a:ext cx="176" cy="34"/>
              </a:xfrm>
              <a:custGeom>
                <a:avLst/>
                <a:gdLst>
                  <a:gd name="T0" fmla="*/ 152 w 159"/>
                  <a:gd name="T1" fmla="*/ 17 h 31"/>
                  <a:gd name="T2" fmla="*/ 158 w 159"/>
                  <a:gd name="T3" fmla="*/ 21 h 31"/>
                  <a:gd name="T4" fmla="*/ 151 w 159"/>
                  <a:gd name="T5" fmla="*/ 31 h 31"/>
                  <a:gd name="T6" fmla="*/ 26 w 159"/>
                  <a:gd name="T7" fmla="*/ 15 h 31"/>
                  <a:gd name="T8" fmla="*/ 2 w 159"/>
                  <a:gd name="T9" fmla="*/ 12 h 31"/>
                  <a:gd name="T10" fmla="*/ 2 w 159"/>
                  <a:gd name="T11" fmla="*/ 4 h 31"/>
                  <a:gd name="T12" fmla="*/ 152 w 159"/>
                  <a:gd name="T13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152" y="17"/>
                    </a:moveTo>
                    <a:cubicBezTo>
                      <a:pt x="154" y="18"/>
                      <a:pt x="156" y="19"/>
                      <a:pt x="158" y="21"/>
                    </a:cubicBezTo>
                    <a:cubicBezTo>
                      <a:pt x="159" y="26"/>
                      <a:pt x="155" y="29"/>
                      <a:pt x="151" y="31"/>
                    </a:cubicBezTo>
                    <a:cubicBezTo>
                      <a:pt x="110" y="22"/>
                      <a:pt x="68" y="18"/>
                      <a:pt x="26" y="15"/>
                    </a:cubicBezTo>
                    <a:cubicBezTo>
                      <a:pt x="18" y="11"/>
                      <a:pt x="10" y="15"/>
                      <a:pt x="2" y="12"/>
                    </a:cubicBezTo>
                    <a:cubicBezTo>
                      <a:pt x="0" y="9"/>
                      <a:pt x="0" y="6"/>
                      <a:pt x="2" y="4"/>
                    </a:cubicBezTo>
                    <a:cubicBezTo>
                      <a:pt x="52" y="0"/>
                      <a:pt x="102" y="7"/>
                      <a:pt x="152" y="17"/>
                    </a:cubicBezTo>
                    <a:close/>
                  </a:path>
                </a:pathLst>
              </a:custGeom>
              <a:solidFill>
                <a:srgbClr val="415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" name="Freeform 26">
                <a:extLst>
                  <a:ext uri="{FF2B5EF4-FFF2-40B4-BE49-F238E27FC236}">
                    <a16:creationId xmlns:a16="http://schemas.microsoft.com/office/drawing/2014/main" id="{D1669EB1-AAD6-8A69-F149-824FA599F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1932"/>
                <a:ext cx="97" cy="235"/>
              </a:xfrm>
              <a:custGeom>
                <a:avLst/>
                <a:gdLst>
                  <a:gd name="T0" fmla="*/ 12 w 88"/>
                  <a:gd name="T1" fmla="*/ 3 h 213"/>
                  <a:gd name="T2" fmla="*/ 88 w 88"/>
                  <a:gd name="T3" fmla="*/ 202 h 213"/>
                  <a:gd name="T4" fmla="*/ 78 w 88"/>
                  <a:gd name="T5" fmla="*/ 204 h 213"/>
                  <a:gd name="T6" fmla="*/ 72 w 88"/>
                  <a:gd name="T7" fmla="*/ 197 h 213"/>
                  <a:gd name="T8" fmla="*/ 3 w 88"/>
                  <a:gd name="T9" fmla="*/ 23 h 213"/>
                  <a:gd name="T10" fmla="*/ 2 w 88"/>
                  <a:gd name="T11" fmla="*/ 7 h 213"/>
                  <a:gd name="T12" fmla="*/ 12 w 88"/>
                  <a:gd name="T13" fmla="*/ 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213">
                    <a:moveTo>
                      <a:pt x="12" y="3"/>
                    </a:moveTo>
                    <a:cubicBezTo>
                      <a:pt x="37" y="69"/>
                      <a:pt x="62" y="136"/>
                      <a:pt x="88" y="202"/>
                    </a:cubicBezTo>
                    <a:cubicBezTo>
                      <a:pt x="87" y="213"/>
                      <a:pt x="82" y="205"/>
                      <a:pt x="78" y="204"/>
                    </a:cubicBezTo>
                    <a:cubicBezTo>
                      <a:pt x="75" y="202"/>
                      <a:pt x="73" y="200"/>
                      <a:pt x="72" y="197"/>
                    </a:cubicBezTo>
                    <a:cubicBezTo>
                      <a:pt x="47" y="140"/>
                      <a:pt x="29" y="80"/>
                      <a:pt x="3" y="23"/>
                    </a:cubicBezTo>
                    <a:cubicBezTo>
                      <a:pt x="1" y="18"/>
                      <a:pt x="0" y="12"/>
                      <a:pt x="2" y="7"/>
                    </a:cubicBezTo>
                    <a:cubicBezTo>
                      <a:pt x="4" y="3"/>
                      <a:pt x="7" y="0"/>
                      <a:pt x="12" y="3"/>
                    </a:cubicBezTo>
                    <a:close/>
                  </a:path>
                </a:pathLst>
              </a:custGeom>
              <a:solidFill>
                <a:srgbClr val="2A3D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13111766-B644-256D-A54D-307C9F13F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1361"/>
                <a:ext cx="155" cy="110"/>
              </a:xfrm>
              <a:custGeom>
                <a:avLst/>
                <a:gdLst>
                  <a:gd name="T0" fmla="*/ 2 w 141"/>
                  <a:gd name="T1" fmla="*/ 100 h 100"/>
                  <a:gd name="T2" fmla="*/ 1 w 141"/>
                  <a:gd name="T3" fmla="*/ 95 h 100"/>
                  <a:gd name="T4" fmla="*/ 33 w 141"/>
                  <a:gd name="T5" fmla="*/ 43 h 100"/>
                  <a:gd name="T6" fmla="*/ 79 w 141"/>
                  <a:gd name="T7" fmla="*/ 35 h 100"/>
                  <a:gd name="T8" fmla="*/ 111 w 141"/>
                  <a:gd name="T9" fmla="*/ 29 h 100"/>
                  <a:gd name="T10" fmla="*/ 89 w 141"/>
                  <a:gd name="T11" fmla="*/ 16 h 100"/>
                  <a:gd name="T12" fmla="*/ 76 w 141"/>
                  <a:gd name="T13" fmla="*/ 5 h 100"/>
                  <a:gd name="T14" fmla="*/ 78 w 141"/>
                  <a:gd name="T15" fmla="*/ 0 h 100"/>
                  <a:gd name="T16" fmla="*/ 127 w 141"/>
                  <a:gd name="T17" fmla="*/ 17 h 100"/>
                  <a:gd name="T18" fmla="*/ 124 w 141"/>
                  <a:gd name="T19" fmla="*/ 38 h 100"/>
                  <a:gd name="T20" fmla="*/ 79 w 141"/>
                  <a:gd name="T21" fmla="*/ 51 h 100"/>
                  <a:gd name="T22" fmla="*/ 18 w 141"/>
                  <a:gd name="T23" fmla="*/ 72 h 100"/>
                  <a:gd name="T24" fmla="*/ 2 w 141"/>
                  <a:gd name="T2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" h="100">
                    <a:moveTo>
                      <a:pt x="2" y="100"/>
                    </a:moveTo>
                    <a:cubicBezTo>
                      <a:pt x="2" y="98"/>
                      <a:pt x="1" y="96"/>
                      <a:pt x="1" y="95"/>
                    </a:cubicBezTo>
                    <a:cubicBezTo>
                      <a:pt x="0" y="69"/>
                      <a:pt x="12" y="51"/>
                      <a:pt x="33" y="43"/>
                    </a:cubicBezTo>
                    <a:cubicBezTo>
                      <a:pt x="48" y="39"/>
                      <a:pt x="64" y="39"/>
                      <a:pt x="79" y="35"/>
                    </a:cubicBezTo>
                    <a:cubicBezTo>
                      <a:pt x="89" y="34"/>
                      <a:pt x="101" y="36"/>
                      <a:pt x="111" y="29"/>
                    </a:cubicBezTo>
                    <a:cubicBezTo>
                      <a:pt x="105" y="21"/>
                      <a:pt x="97" y="19"/>
                      <a:pt x="89" y="16"/>
                    </a:cubicBezTo>
                    <a:cubicBezTo>
                      <a:pt x="83" y="15"/>
                      <a:pt x="78" y="11"/>
                      <a:pt x="76" y="5"/>
                    </a:cubicBezTo>
                    <a:cubicBezTo>
                      <a:pt x="76" y="3"/>
                      <a:pt x="76" y="1"/>
                      <a:pt x="78" y="0"/>
                    </a:cubicBezTo>
                    <a:cubicBezTo>
                      <a:pt x="96" y="0"/>
                      <a:pt x="110" y="12"/>
                      <a:pt x="127" y="17"/>
                    </a:cubicBezTo>
                    <a:cubicBezTo>
                      <a:pt x="141" y="21"/>
                      <a:pt x="130" y="35"/>
                      <a:pt x="124" y="38"/>
                    </a:cubicBezTo>
                    <a:cubicBezTo>
                      <a:pt x="110" y="44"/>
                      <a:pt x="96" y="50"/>
                      <a:pt x="79" y="51"/>
                    </a:cubicBezTo>
                    <a:cubicBezTo>
                      <a:pt x="57" y="52"/>
                      <a:pt x="34" y="53"/>
                      <a:pt x="18" y="72"/>
                    </a:cubicBezTo>
                    <a:cubicBezTo>
                      <a:pt x="11" y="80"/>
                      <a:pt x="14" y="94"/>
                      <a:pt x="2" y="100"/>
                    </a:cubicBezTo>
                    <a:close/>
                  </a:path>
                </a:pathLst>
              </a:custGeom>
              <a:solidFill>
                <a:srgbClr val="FCFA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7E812CBC-D871-1DC9-3625-05F72E35E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1392"/>
                <a:ext cx="145" cy="88"/>
              </a:xfrm>
              <a:custGeom>
                <a:avLst/>
                <a:gdLst>
                  <a:gd name="T0" fmla="*/ 16 w 132"/>
                  <a:gd name="T1" fmla="*/ 40 h 80"/>
                  <a:gd name="T2" fmla="*/ 12 w 132"/>
                  <a:gd name="T3" fmla="*/ 11 h 80"/>
                  <a:gd name="T4" fmla="*/ 40 w 132"/>
                  <a:gd name="T5" fmla="*/ 20 h 80"/>
                  <a:gd name="T6" fmla="*/ 76 w 132"/>
                  <a:gd name="T7" fmla="*/ 20 h 80"/>
                  <a:gd name="T8" fmla="*/ 92 w 132"/>
                  <a:gd name="T9" fmla="*/ 11 h 80"/>
                  <a:gd name="T10" fmla="*/ 105 w 132"/>
                  <a:gd name="T11" fmla="*/ 36 h 80"/>
                  <a:gd name="T12" fmla="*/ 117 w 132"/>
                  <a:gd name="T13" fmla="*/ 63 h 80"/>
                  <a:gd name="T14" fmla="*/ 124 w 132"/>
                  <a:gd name="T15" fmla="*/ 80 h 80"/>
                  <a:gd name="T16" fmla="*/ 122 w 132"/>
                  <a:gd name="T17" fmla="*/ 79 h 80"/>
                  <a:gd name="T18" fmla="*/ 99 w 132"/>
                  <a:gd name="T19" fmla="*/ 66 h 80"/>
                  <a:gd name="T20" fmla="*/ 93 w 132"/>
                  <a:gd name="T21" fmla="*/ 60 h 80"/>
                  <a:gd name="T22" fmla="*/ 96 w 132"/>
                  <a:gd name="T23" fmla="*/ 26 h 80"/>
                  <a:gd name="T24" fmla="*/ 52 w 132"/>
                  <a:gd name="T25" fmla="*/ 43 h 80"/>
                  <a:gd name="T26" fmla="*/ 25 w 132"/>
                  <a:gd name="T27" fmla="*/ 25 h 80"/>
                  <a:gd name="T28" fmla="*/ 33 w 132"/>
                  <a:gd name="T29" fmla="*/ 52 h 80"/>
                  <a:gd name="T30" fmla="*/ 16 w 132"/>
                  <a:gd name="T31" fmla="*/ 72 h 80"/>
                  <a:gd name="T32" fmla="*/ 20 w 132"/>
                  <a:gd name="T33" fmla="*/ 47 h 80"/>
                  <a:gd name="T34" fmla="*/ 16 w 132"/>
                  <a:gd name="T3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80">
                    <a:moveTo>
                      <a:pt x="16" y="40"/>
                    </a:moveTo>
                    <a:cubicBezTo>
                      <a:pt x="16" y="30"/>
                      <a:pt x="0" y="21"/>
                      <a:pt x="12" y="11"/>
                    </a:cubicBezTo>
                    <a:cubicBezTo>
                      <a:pt x="24" y="0"/>
                      <a:pt x="31" y="16"/>
                      <a:pt x="40" y="20"/>
                    </a:cubicBezTo>
                    <a:cubicBezTo>
                      <a:pt x="52" y="25"/>
                      <a:pt x="64" y="42"/>
                      <a:pt x="76" y="20"/>
                    </a:cubicBezTo>
                    <a:cubicBezTo>
                      <a:pt x="81" y="17"/>
                      <a:pt x="87" y="14"/>
                      <a:pt x="92" y="11"/>
                    </a:cubicBezTo>
                    <a:cubicBezTo>
                      <a:pt x="113" y="13"/>
                      <a:pt x="117" y="19"/>
                      <a:pt x="105" y="36"/>
                    </a:cubicBezTo>
                    <a:cubicBezTo>
                      <a:pt x="94" y="52"/>
                      <a:pt x="107" y="58"/>
                      <a:pt x="117" y="63"/>
                    </a:cubicBezTo>
                    <a:cubicBezTo>
                      <a:pt x="125" y="67"/>
                      <a:pt x="132" y="70"/>
                      <a:pt x="124" y="80"/>
                    </a:cubicBezTo>
                    <a:cubicBezTo>
                      <a:pt x="123" y="79"/>
                      <a:pt x="122" y="79"/>
                      <a:pt x="122" y="79"/>
                    </a:cubicBezTo>
                    <a:cubicBezTo>
                      <a:pt x="115" y="72"/>
                      <a:pt x="106" y="70"/>
                      <a:pt x="99" y="66"/>
                    </a:cubicBezTo>
                    <a:cubicBezTo>
                      <a:pt x="96" y="64"/>
                      <a:pt x="94" y="62"/>
                      <a:pt x="93" y="60"/>
                    </a:cubicBezTo>
                    <a:cubicBezTo>
                      <a:pt x="84" y="49"/>
                      <a:pt x="93" y="38"/>
                      <a:pt x="96" y="26"/>
                    </a:cubicBezTo>
                    <a:cubicBezTo>
                      <a:pt x="79" y="30"/>
                      <a:pt x="69" y="46"/>
                      <a:pt x="52" y="43"/>
                    </a:cubicBezTo>
                    <a:cubicBezTo>
                      <a:pt x="41" y="41"/>
                      <a:pt x="36" y="29"/>
                      <a:pt x="25" y="25"/>
                    </a:cubicBezTo>
                    <a:cubicBezTo>
                      <a:pt x="26" y="35"/>
                      <a:pt x="32" y="43"/>
                      <a:pt x="33" y="52"/>
                    </a:cubicBezTo>
                    <a:cubicBezTo>
                      <a:pt x="36" y="66"/>
                      <a:pt x="31" y="71"/>
                      <a:pt x="16" y="72"/>
                    </a:cubicBezTo>
                    <a:cubicBezTo>
                      <a:pt x="19" y="64"/>
                      <a:pt x="29" y="57"/>
                      <a:pt x="20" y="47"/>
                    </a:cubicBezTo>
                    <a:cubicBezTo>
                      <a:pt x="17" y="46"/>
                      <a:pt x="16" y="43"/>
                      <a:pt x="16" y="40"/>
                    </a:cubicBezTo>
                    <a:close/>
                  </a:path>
                </a:pathLst>
              </a:custGeom>
              <a:solidFill>
                <a:srgbClr val="FAF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" name="Freeform 29">
                <a:extLst>
                  <a:ext uri="{FF2B5EF4-FFF2-40B4-BE49-F238E27FC236}">
                    <a16:creationId xmlns:a16="http://schemas.microsoft.com/office/drawing/2014/main" id="{1A0196CF-3D74-A6B5-F243-2994977C6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1281"/>
                <a:ext cx="122" cy="94"/>
              </a:xfrm>
              <a:custGeom>
                <a:avLst/>
                <a:gdLst>
                  <a:gd name="T0" fmla="*/ 0 w 111"/>
                  <a:gd name="T1" fmla="*/ 79 h 85"/>
                  <a:gd name="T2" fmla="*/ 16 w 111"/>
                  <a:gd name="T3" fmla="*/ 16 h 85"/>
                  <a:gd name="T4" fmla="*/ 37 w 111"/>
                  <a:gd name="T5" fmla="*/ 4 h 85"/>
                  <a:gd name="T6" fmla="*/ 51 w 111"/>
                  <a:gd name="T7" fmla="*/ 9 h 85"/>
                  <a:gd name="T8" fmla="*/ 108 w 111"/>
                  <a:gd name="T9" fmla="*/ 11 h 85"/>
                  <a:gd name="T10" fmla="*/ 110 w 111"/>
                  <a:gd name="T11" fmla="*/ 13 h 85"/>
                  <a:gd name="T12" fmla="*/ 106 w 111"/>
                  <a:gd name="T13" fmla="*/ 24 h 85"/>
                  <a:gd name="T14" fmla="*/ 75 w 111"/>
                  <a:gd name="T15" fmla="*/ 37 h 85"/>
                  <a:gd name="T16" fmla="*/ 41 w 111"/>
                  <a:gd name="T17" fmla="*/ 25 h 85"/>
                  <a:gd name="T18" fmla="*/ 0 w 111"/>
                  <a:gd name="T19" fmla="*/ 7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85">
                    <a:moveTo>
                      <a:pt x="0" y="79"/>
                    </a:moveTo>
                    <a:cubicBezTo>
                      <a:pt x="29" y="60"/>
                      <a:pt x="29" y="60"/>
                      <a:pt x="16" y="16"/>
                    </a:cubicBezTo>
                    <a:cubicBezTo>
                      <a:pt x="15" y="0"/>
                      <a:pt x="15" y="0"/>
                      <a:pt x="37" y="4"/>
                    </a:cubicBezTo>
                    <a:cubicBezTo>
                      <a:pt x="42" y="5"/>
                      <a:pt x="48" y="6"/>
                      <a:pt x="51" y="9"/>
                    </a:cubicBezTo>
                    <a:cubicBezTo>
                      <a:pt x="70" y="29"/>
                      <a:pt x="89" y="20"/>
                      <a:pt x="108" y="11"/>
                    </a:cubicBezTo>
                    <a:cubicBezTo>
                      <a:pt x="109" y="12"/>
                      <a:pt x="110" y="13"/>
                      <a:pt x="110" y="13"/>
                    </a:cubicBezTo>
                    <a:cubicBezTo>
                      <a:pt x="111" y="18"/>
                      <a:pt x="109" y="21"/>
                      <a:pt x="106" y="24"/>
                    </a:cubicBezTo>
                    <a:cubicBezTo>
                      <a:pt x="96" y="31"/>
                      <a:pt x="85" y="33"/>
                      <a:pt x="75" y="37"/>
                    </a:cubicBezTo>
                    <a:cubicBezTo>
                      <a:pt x="61" y="43"/>
                      <a:pt x="52" y="33"/>
                      <a:pt x="41" y="25"/>
                    </a:cubicBezTo>
                    <a:cubicBezTo>
                      <a:pt x="36" y="71"/>
                      <a:pt x="25" y="85"/>
                      <a:pt x="0" y="79"/>
                    </a:cubicBezTo>
                    <a:close/>
                  </a:path>
                </a:pathLst>
              </a:custGeom>
              <a:solidFill>
                <a:srgbClr val="EAB0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" name="Freeform 30">
                <a:extLst>
                  <a:ext uri="{FF2B5EF4-FFF2-40B4-BE49-F238E27FC236}">
                    <a16:creationId xmlns:a16="http://schemas.microsoft.com/office/drawing/2014/main" id="{9EBFBF03-B578-6ACB-35D6-C65EB5946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1649"/>
                <a:ext cx="98" cy="77"/>
              </a:xfrm>
              <a:custGeom>
                <a:avLst/>
                <a:gdLst>
                  <a:gd name="T0" fmla="*/ 35 w 89"/>
                  <a:gd name="T1" fmla="*/ 66 h 69"/>
                  <a:gd name="T2" fmla="*/ 24 w 89"/>
                  <a:gd name="T3" fmla="*/ 61 h 69"/>
                  <a:gd name="T4" fmla="*/ 0 w 89"/>
                  <a:gd name="T5" fmla="*/ 69 h 69"/>
                  <a:gd name="T6" fmla="*/ 36 w 89"/>
                  <a:gd name="T7" fmla="*/ 23 h 69"/>
                  <a:gd name="T8" fmla="*/ 59 w 89"/>
                  <a:gd name="T9" fmla="*/ 0 h 69"/>
                  <a:gd name="T10" fmla="*/ 69 w 89"/>
                  <a:gd name="T11" fmla="*/ 6 h 69"/>
                  <a:gd name="T12" fmla="*/ 41 w 89"/>
                  <a:gd name="T13" fmla="*/ 40 h 69"/>
                  <a:gd name="T14" fmla="*/ 75 w 89"/>
                  <a:gd name="T15" fmla="*/ 22 h 69"/>
                  <a:gd name="T16" fmla="*/ 80 w 89"/>
                  <a:gd name="T17" fmla="*/ 31 h 69"/>
                  <a:gd name="T18" fmla="*/ 84 w 89"/>
                  <a:gd name="T19" fmla="*/ 39 h 69"/>
                  <a:gd name="T20" fmla="*/ 72 w 89"/>
                  <a:gd name="T21" fmla="*/ 46 h 69"/>
                  <a:gd name="T22" fmla="*/ 35 w 89"/>
                  <a:gd name="T23" fmla="*/ 6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69">
                    <a:moveTo>
                      <a:pt x="35" y="66"/>
                    </a:moveTo>
                    <a:cubicBezTo>
                      <a:pt x="34" y="58"/>
                      <a:pt x="30" y="57"/>
                      <a:pt x="24" y="61"/>
                    </a:cubicBezTo>
                    <a:cubicBezTo>
                      <a:pt x="18" y="66"/>
                      <a:pt x="11" y="69"/>
                      <a:pt x="0" y="69"/>
                    </a:cubicBezTo>
                    <a:cubicBezTo>
                      <a:pt x="11" y="51"/>
                      <a:pt x="29" y="41"/>
                      <a:pt x="36" y="23"/>
                    </a:cubicBezTo>
                    <a:cubicBezTo>
                      <a:pt x="43" y="14"/>
                      <a:pt x="49" y="5"/>
                      <a:pt x="59" y="0"/>
                    </a:cubicBezTo>
                    <a:cubicBezTo>
                      <a:pt x="63" y="0"/>
                      <a:pt x="66" y="2"/>
                      <a:pt x="69" y="6"/>
                    </a:cubicBezTo>
                    <a:cubicBezTo>
                      <a:pt x="67" y="24"/>
                      <a:pt x="48" y="28"/>
                      <a:pt x="41" y="40"/>
                    </a:cubicBezTo>
                    <a:cubicBezTo>
                      <a:pt x="52" y="35"/>
                      <a:pt x="58" y="19"/>
                      <a:pt x="75" y="22"/>
                    </a:cubicBezTo>
                    <a:cubicBezTo>
                      <a:pt x="74" y="26"/>
                      <a:pt x="73" y="31"/>
                      <a:pt x="80" y="31"/>
                    </a:cubicBezTo>
                    <a:cubicBezTo>
                      <a:pt x="86" y="31"/>
                      <a:pt x="89" y="33"/>
                      <a:pt x="84" y="39"/>
                    </a:cubicBezTo>
                    <a:cubicBezTo>
                      <a:pt x="80" y="42"/>
                      <a:pt x="76" y="44"/>
                      <a:pt x="72" y="46"/>
                    </a:cubicBezTo>
                    <a:cubicBezTo>
                      <a:pt x="59" y="51"/>
                      <a:pt x="52" y="67"/>
                      <a:pt x="35" y="66"/>
                    </a:cubicBezTo>
                    <a:close/>
                  </a:path>
                </a:pathLst>
              </a:custGeom>
              <a:solidFill>
                <a:srgbClr val="F9F6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D3422954-1297-0DBD-D6F6-516D1BD31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2310"/>
                <a:ext cx="136" cy="62"/>
              </a:xfrm>
              <a:custGeom>
                <a:avLst/>
                <a:gdLst>
                  <a:gd name="T0" fmla="*/ 39 w 123"/>
                  <a:gd name="T1" fmla="*/ 49 h 56"/>
                  <a:gd name="T2" fmla="*/ 18 w 123"/>
                  <a:gd name="T3" fmla="*/ 56 h 56"/>
                  <a:gd name="T4" fmla="*/ 1 w 123"/>
                  <a:gd name="T5" fmla="*/ 42 h 56"/>
                  <a:gd name="T6" fmla="*/ 42 w 123"/>
                  <a:gd name="T7" fmla="*/ 25 h 56"/>
                  <a:gd name="T8" fmla="*/ 93 w 123"/>
                  <a:gd name="T9" fmla="*/ 15 h 56"/>
                  <a:gd name="T10" fmla="*/ 96 w 123"/>
                  <a:gd name="T11" fmla="*/ 13 h 56"/>
                  <a:gd name="T12" fmla="*/ 90 w 123"/>
                  <a:gd name="T13" fmla="*/ 12 h 56"/>
                  <a:gd name="T14" fmla="*/ 113 w 123"/>
                  <a:gd name="T15" fmla="*/ 2 h 56"/>
                  <a:gd name="T16" fmla="*/ 120 w 123"/>
                  <a:gd name="T17" fmla="*/ 8 h 56"/>
                  <a:gd name="T18" fmla="*/ 99 w 123"/>
                  <a:gd name="T19" fmla="*/ 32 h 56"/>
                  <a:gd name="T20" fmla="*/ 59 w 123"/>
                  <a:gd name="T21" fmla="*/ 45 h 56"/>
                  <a:gd name="T22" fmla="*/ 39 w 123"/>
                  <a:gd name="T23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" h="56">
                    <a:moveTo>
                      <a:pt x="39" y="49"/>
                    </a:moveTo>
                    <a:cubicBezTo>
                      <a:pt x="33" y="55"/>
                      <a:pt x="26" y="54"/>
                      <a:pt x="18" y="56"/>
                    </a:cubicBezTo>
                    <a:cubicBezTo>
                      <a:pt x="14" y="49"/>
                      <a:pt x="0" y="55"/>
                      <a:pt x="1" y="42"/>
                    </a:cubicBezTo>
                    <a:cubicBezTo>
                      <a:pt x="13" y="31"/>
                      <a:pt x="29" y="31"/>
                      <a:pt x="42" y="25"/>
                    </a:cubicBezTo>
                    <a:cubicBezTo>
                      <a:pt x="59" y="21"/>
                      <a:pt x="76" y="17"/>
                      <a:pt x="93" y="15"/>
                    </a:cubicBezTo>
                    <a:cubicBezTo>
                      <a:pt x="94" y="14"/>
                      <a:pt x="96" y="14"/>
                      <a:pt x="96" y="13"/>
                    </a:cubicBezTo>
                    <a:cubicBezTo>
                      <a:pt x="94" y="15"/>
                      <a:pt x="92" y="13"/>
                      <a:pt x="90" y="12"/>
                    </a:cubicBezTo>
                    <a:cubicBezTo>
                      <a:pt x="94" y="0"/>
                      <a:pt x="104" y="3"/>
                      <a:pt x="113" y="2"/>
                    </a:cubicBezTo>
                    <a:cubicBezTo>
                      <a:pt x="116" y="3"/>
                      <a:pt x="118" y="5"/>
                      <a:pt x="120" y="8"/>
                    </a:cubicBezTo>
                    <a:cubicBezTo>
                      <a:pt x="123" y="24"/>
                      <a:pt x="109" y="27"/>
                      <a:pt x="99" y="32"/>
                    </a:cubicBezTo>
                    <a:cubicBezTo>
                      <a:pt x="86" y="36"/>
                      <a:pt x="72" y="41"/>
                      <a:pt x="59" y="45"/>
                    </a:cubicBezTo>
                    <a:cubicBezTo>
                      <a:pt x="51" y="42"/>
                      <a:pt x="44" y="42"/>
                      <a:pt x="39" y="49"/>
                    </a:cubicBezTo>
                    <a:close/>
                  </a:path>
                </a:pathLst>
              </a:custGeom>
              <a:solidFill>
                <a:srgbClr val="284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8C098FCC-4F16-57B3-FDC7-CE4A61B36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" y="1693"/>
                <a:ext cx="57" cy="129"/>
              </a:xfrm>
              <a:custGeom>
                <a:avLst/>
                <a:gdLst>
                  <a:gd name="T0" fmla="*/ 45 w 52"/>
                  <a:gd name="T1" fmla="*/ 35 h 116"/>
                  <a:gd name="T2" fmla="*/ 24 w 52"/>
                  <a:gd name="T3" fmla="*/ 8 h 116"/>
                  <a:gd name="T4" fmla="*/ 44 w 52"/>
                  <a:gd name="T5" fmla="*/ 87 h 116"/>
                  <a:gd name="T6" fmla="*/ 48 w 52"/>
                  <a:gd name="T7" fmla="*/ 107 h 116"/>
                  <a:gd name="T8" fmla="*/ 45 w 52"/>
                  <a:gd name="T9" fmla="*/ 116 h 116"/>
                  <a:gd name="T10" fmla="*/ 10 w 52"/>
                  <a:gd name="T11" fmla="*/ 40 h 116"/>
                  <a:gd name="T12" fmla="*/ 1 w 52"/>
                  <a:gd name="T13" fmla="*/ 23 h 116"/>
                  <a:gd name="T14" fmla="*/ 0 w 52"/>
                  <a:gd name="T15" fmla="*/ 22 h 116"/>
                  <a:gd name="T16" fmla="*/ 22 w 52"/>
                  <a:gd name="T17" fmla="*/ 2 h 116"/>
                  <a:gd name="T18" fmla="*/ 41 w 52"/>
                  <a:gd name="T19" fmla="*/ 20 h 116"/>
                  <a:gd name="T20" fmla="*/ 45 w 52"/>
                  <a:gd name="T21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116">
                    <a:moveTo>
                      <a:pt x="45" y="35"/>
                    </a:moveTo>
                    <a:cubicBezTo>
                      <a:pt x="32" y="31"/>
                      <a:pt x="37" y="13"/>
                      <a:pt x="24" y="8"/>
                    </a:cubicBezTo>
                    <a:cubicBezTo>
                      <a:pt x="18" y="38"/>
                      <a:pt x="30" y="63"/>
                      <a:pt x="44" y="87"/>
                    </a:cubicBezTo>
                    <a:cubicBezTo>
                      <a:pt x="48" y="94"/>
                      <a:pt x="48" y="100"/>
                      <a:pt x="48" y="107"/>
                    </a:cubicBezTo>
                    <a:cubicBezTo>
                      <a:pt x="52" y="112"/>
                      <a:pt x="50" y="115"/>
                      <a:pt x="45" y="116"/>
                    </a:cubicBezTo>
                    <a:cubicBezTo>
                      <a:pt x="27" y="93"/>
                      <a:pt x="21" y="65"/>
                      <a:pt x="10" y="40"/>
                    </a:cubicBezTo>
                    <a:cubicBezTo>
                      <a:pt x="7" y="34"/>
                      <a:pt x="5" y="28"/>
                      <a:pt x="1" y="23"/>
                    </a:cubicBezTo>
                    <a:cubicBezTo>
                      <a:pt x="1" y="23"/>
                      <a:pt x="0" y="22"/>
                      <a:pt x="0" y="22"/>
                    </a:cubicBezTo>
                    <a:cubicBezTo>
                      <a:pt x="5" y="13"/>
                      <a:pt x="6" y="0"/>
                      <a:pt x="22" y="2"/>
                    </a:cubicBezTo>
                    <a:cubicBezTo>
                      <a:pt x="33" y="4"/>
                      <a:pt x="41" y="6"/>
                      <a:pt x="41" y="20"/>
                    </a:cubicBezTo>
                    <a:cubicBezTo>
                      <a:pt x="41" y="25"/>
                      <a:pt x="43" y="30"/>
                      <a:pt x="45" y="35"/>
                    </a:cubicBezTo>
                    <a:close/>
                  </a:path>
                </a:pathLst>
              </a:custGeom>
              <a:solidFill>
                <a:srgbClr val="E9F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Freeform 33">
                <a:extLst>
                  <a:ext uri="{FF2B5EF4-FFF2-40B4-BE49-F238E27FC236}">
                    <a16:creationId xmlns:a16="http://schemas.microsoft.com/office/drawing/2014/main" id="{B4EF5088-6746-662B-B586-1DA440090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352"/>
                <a:ext cx="134" cy="55"/>
              </a:xfrm>
              <a:custGeom>
                <a:avLst/>
                <a:gdLst>
                  <a:gd name="T0" fmla="*/ 101 w 121"/>
                  <a:gd name="T1" fmla="*/ 5 h 50"/>
                  <a:gd name="T2" fmla="*/ 114 w 121"/>
                  <a:gd name="T3" fmla="*/ 10 h 50"/>
                  <a:gd name="T4" fmla="*/ 117 w 121"/>
                  <a:gd name="T5" fmla="*/ 18 h 50"/>
                  <a:gd name="T6" fmla="*/ 0 w 121"/>
                  <a:gd name="T7" fmla="*/ 50 h 50"/>
                  <a:gd name="T8" fmla="*/ 21 w 121"/>
                  <a:gd name="T9" fmla="*/ 34 h 50"/>
                  <a:gd name="T10" fmla="*/ 58 w 121"/>
                  <a:gd name="T11" fmla="*/ 18 h 50"/>
                  <a:gd name="T12" fmla="*/ 73 w 121"/>
                  <a:gd name="T13" fmla="*/ 6 h 50"/>
                  <a:gd name="T14" fmla="*/ 101 w 121"/>
                  <a:gd name="T15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50">
                    <a:moveTo>
                      <a:pt x="101" y="5"/>
                    </a:moveTo>
                    <a:cubicBezTo>
                      <a:pt x="104" y="11"/>
                      <a:pt x="109" y="10"/>
                      <a:pt x="114" y="10"/>
                    </a:cubicBezTo>
                    <a:cubicBezTo>
                      <a:pt x="121" y="10"/>
                      <a:pt x="119" y="14"/>
                      <a:pt x="117" y="18"/>
                    </a:cubicBezTo>
                    <a:cubicBezTo>
                      <a:pt x="78" y="28"/>
                      <a:pt x="40" y="42"/>
                      <a:pt x="0" y="50"/>
                    </a:cubicBezTo>
                    <a:cubicBezTo>
                      <a:pt x="3" y="40"/>
                      <a:pt x="12" y="37"/>
                      <a:pt x="21" y="34"/>
                    </a:cubicBezTo>
                    <a:cubicBezTo>
                      <a:pt x="34" y="30"/>
                      <a:pt x="47" y="28"/>
                      <a:pt x="58" y="18"/>
                    </a:cubicBezTo>
                    <a:cubicBezTo>
                      <a:pt x="58" y="8"/>
                      <a:pt x="66" y="8"/>
                      <a:pt x="73" y="6"/>
                    </a:cubicBezTo>
                    <a:cubicBezTo>
                      <a:pt x="83" y="6"/>
                      <a:pt x="92" y="0"/>
                      <a:pt x="101" y="5"/>
                    </a:cubicBezTo>
                    <a:close/>
                  </a:path>
                </a:pathLst>
              </a:custGeom>
              <a:solidFill>
                <a:srgbClr val="2B3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34">
                <a:extLst>
                  <a:ext uri="{FF2B5EF4-FFF2-40B4-BE49-F238E27FC236}">
                    <a16:creationId xmlns:a16="http://schemas.microsoft.com/office/drawing/2014/main" id="{7810130F-B4C3-4BB0-DA90-C1FAA39B5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1610"/>
                <a:ext cx="117" cy="96"/>
              </a:xfrm>
              <a:custGeom>
                <a:avLst/>
                <a:gdLst>
                  <a:gd name="T0" fmla="*/ 45 w 106"/>
                  <a:gd name="T1" fmla="*/ 58 h 87"/>
                  <a:gd name="T2" fmla="*/ 0 w 106"/>
                  <a:gd name="T3" fmla="*/ 87 h 87"/>
                  <a:gd name="T4" fmla="*/ 37 w 106"/>
                  <a:gd name="T5" fmla="*/ 42 h 87"/>
                  <a:gd name="T6" fmla="*/ 41 w 106"/>
                  <a:gd name="T7" fmla="*/ 34 h 87"/>
                  <a:gd name="T8" fmla="*/ 74 w 106"/>
                  <a:gd name="T9" fmla="*/ 9 h 87"/>
                  <a:gd name="T10" fmla="*/ 97 w 106"/>
                  <a:gd name="T11" fmla="*/ 7 h 87"/>
                  <a:gd name="T12" fmla="*/ 97 w 106"/>
                  <a:gd name="T13" fmla="*/ 7 h 87"/>
                  <a:gd name="T14" fmla="*/ 85 w 106"/>
                  <a:gd name="T15" fmla="*/ 26 h 87"/>
                  <a:gd name="T16" fmla="*/ 45 w 106"/>
                  <a:gd name="T17" fmla="*/ 5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87">
                    <a:moveTo>
                      <a:pt x="45" y="58"/>
                    </a:moveTo>
                    <a:cubicBezTo>
                      <a:pt x="31" y="67"/>
                      <a:pt x="17" y="76"/>
                      <a:pt x="0" y="87"/>
                    </a:cubicBezTo>
                    <a:cubicBezTo>
                      <a:pt x="7" y="66"/>
                      <a:pt x="29" y="59"/>
                      <a:pt x="37" y="42"/>
                    </a:cubicBezTo>
                    <a:cubicBezTo>
                      <a:pt x="37" y="39"/>
                      <a:pt x="38" y="36"/>
                      <a:pt x="41" y="34"/>
                    </a:cubicBezTo>
                    <a:cubicBezTo>
                      <a:pt x="52" y="26"/>
                      <a:pt x="63" y="18"/>
                      <a:pt x="74" y="9"/>
                    </a:cubicBezTo>
                    <a:cubicBezTo>
                      <a:pt x="81" y="4"/>
                      <a:pt x="89" y="0"/>
                      <a:pt x="97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106" y="21"/>
                      <a:pt x="94" y="23"/>
                      <a:pt x="85" y="26"/>
                    </a:cubicBezTo>
                    <a:cubicBezTo>
                      <a:pt x="72" y="37"/>
                      <a:pt x="58" y="47"/>
                      <a:pt x="45" y="58"/>
                    </a:cubicBezTo>
                    <a:close/>
                  </a:path>
                </a:pathLst>
              </a:custGeom>
              <a:solidFill>
                <a:srgbClr val="E8D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0793ACAB-278B-2663-77FA-121EEF624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" y="1615"/>
                <a:ext cx="134" cy="75"/>
              </a:xfrm>
              <a:custGeom>
                <a:avLst/>
                <a:gdLst>
                  <a:gd name="T0" fmla="*/ 0 w 121"/>
                  <a:gd name="T1" fmla="*/ 21 h 68"/>
                  <a:gd name="T2" fmla="*/ 12 w 121"/>
                  <a:gd name="T3" fmla="*/ 2 h 68"/>
                  <a:gd name="T4" fmla="*/ 28 w 121"/>
                  <a:gd name="T5" fmla="*/ 5 h 68"/>
                  <a:gd name="T6" fmla="*/ 29 w 121"/>
                  <a:gd name="T7" fmla="*/ 6 h 68"/>
                  <a:gd name="T8" fmla="*/ 26 w 121"/>
                  <a:gd name="T9" fmla="*/ 21 h 68"/>
                  <a:gd name="T10" fmla="*/ 69 w 121"/>
                  <a:gd name="T11" fmla="*/ 19 h 68"/>
                  <a:gd name="T12" fmla="*/ 97 w 121"/>
                  <a:gd name="T13" fmla="*/ 54 h 68"/>
                  <a:gd name="T14" fmla="*/ 99 w 121"/>
                  <a:gd name="T15" fmla="*/ 9 h 68"/>
                  <a:gd name="T16" fmla="*/ 120 w 121"/>
                  <a:gd name="T17" fmla="*/ 4 h 68"/>
                  <a:gd name="T18" fmla="*/ 121 w 121"/>
                  <a:gd name="T19" fmla="*/ 6 h 68"/>
                  <a:gd name="T20" fmla="*/ 108 w 121"/>
                  <a:gd name="T21" fmla="*/ 47 h 68"/>
                  <a:gd name="T22" fmla="*/ 106 w 121"/>
                  <a:gd name="T23" fmla="*/ 65 h 68"/>
                  <a:gd name="T24" fmla="*/ 79 w 121"/>
                  <a:gd name="T25" fmla="*/ 52 h 68"/>
                  <a:gd name="T26" fmla="*/ 36 w 121"/>
                  <a:gd name="T27" fmla="*/ 31 h 68"/>
                  <a:gd name="T28" fmla="*/ 0 w 121"/>
                  <a:gd name="T29" fmla="*/ 2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1" h="68">
                    <a:moveTo>
                      <a:pt x="0" y="21"/>
                    </a:moveTo>
                    <a:cubicBezTo>
                      <a:pt x="6" y="16"/>
                      <a:pt x="15" y="13"/>
                      <a:pt x="12" y="2"/>
                    </a:cubicBezTo>
                    <a:cubicBezTo>
                      <a:pt x="17" y="3"/>
                      <a:pt x="22" y="7"/>
                      <a:pt x="28" y="5"/>
                    </a:cubicBezTo>
                    <a:cubicBezTo>
                      <a:pt x="28" y="5"/>
                      <a:pt x="29" y="6"/>
                      <a:pt x="29" y="6"/>
                    </a:cubicBezTo>
                    <a:cubicBezTo>
                      <a:pt x="31" y="12"/>
                      <a:pt x="26" y="16"/>
                      <a:pt x="26" y="21"/>
                    </a:cubicBezTo>
                    <a:cubicBezTo>
                      <a:pt x="41" y="23"/>
                      <a:pt x="55" y="14"/>
                      <a:pt x="69" y="19"/>
                    </a:cubicBezTo>
                    <a:cubicBezTo>
                      <a:pt x="84" y="27"/>
                      <a:pt x="88" y="43"/>
                      <a:pt x="97" y="54"/>
                    </a:cubicBezTo>
                    <a:cubicBezTo>
                      <a:pt x="96" y="40"/>
                      <a:pt x="93" y="24"/>
                      <a:pt x="99" y="9"/>
                    </a:cubicBezTo>
                    <a:cubicBezTo>
                      <a:pt x="105" y="3"/>
                      <a:pt x="111" y="0"/>
                      <a:pt x="120" y="4"/>
                    </a:cubicBezTo>
                    <a:cubicBezTo>
                      <a:pt x="120" y="5"/>
                      <a:pt x="121" y="6"/>
                      <a:pt x="121" y="6"/>
                    </a:cubicBezTo>
                    <a:cubicBezTo>
                      <a:pt x="102" y="15"/>
                      <a:pt x="111" y="32"/>
                      <a:pt x="108" y="47"/>
                    </a:cubicBezTo>
                    <a:cubicBezTo>
                      <a:pt x="107" y="53"/>
                      <a:pt x="118" y="62"/>
                      <a:pt x="106" y="65"/>
                    </a:cubicBezTo>
                    <a:cubicBezTo>
                      <a:pt x="94" y="68"/>
                      <a:pt x="80" y="62"/>
                      <a:pt x="79" y="52"/>
                    </a:cubicBezTo>
                    <a:cubicBezTo>
                      <a:pt x="75" y="21"/>
                      <a:pt x="49" y="30"/>
                      <a:pt x="36" y="31"/>
                    </a:cubicBezTo>
                    <a:cubicBezTo>
                      <a:pt x="20" y="34"/>
                      <a:pt x="12" y="25"/>
                      <a:pt x="0" y="21"/>
                    </a:cubicBezTo>
                    <a:close/>
                  </a:path>
                </a:pathLst>
              </a:custGeom>
              <a:solidFill>
                <a:srgbClr val="FBE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B62BAE37-967B-2CCD-9236-3AF31B4AF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1981"/>
                <a:ext cx="57" cy="99"/>
              </a:xfrm>
              <a:custGeom>
                <a:avLst/>
                <a:gdLst>
                  <a:gd name="T0" fmla="*/ 3 w 52"/>
                  <a:gd name="T1" fmla="*/ 5 h 90"/>
                  <a:gd name="T2" fmla="*/ 6 w 52"/>
                  <a:gd name="T3" fmla="*/ 1 h 90"/>
                  <a:gd name="T4" fmla="*/ 37 w 52"/>
                  <a:gd name="T5" fmla="*/ 35 h 90"/>
                  <a:gd name="T6" fmla="*/ 48 w 52"/>
                  <a:gd name="T7" fmla="*/ 58 h 90"/>
                  <a:gd name="T8" fmla="*/ 47 w 52"/>
                  <a:gd name="T9" fmla="*/ 87 h 90"/>
                  <a:gd name="T10" fmla="*/ 34 w 52"/>
                  <a:gd name="T11" fmla="*/ 81 h 90"/>
                  <a:gd name="T12" fmla="*/ 22 w 52"/>
                  <a:gd name="T13" fmla="*/ 54 h 90"/>
                  <a:gd name="T14" fmla="*/ 22 w 52"/>
                  <a:gd name="T15" fmla="*/ 55 h 90"/>
                  <a:gd name="T16" fmla="*/ 5 w 52"/>
                  <a:gd name="T17" fmla="*/ 22 h 90"/>
                  <a:gd name="T18" fmla="*/ 3 w 52"/>
                  <a:gd name="T1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90">
                    <a:moveTo>
                      <a:pt x="3" y="5"/>
                    </a:moveTo>
                    <a:cubicBezTo>
                      <a:pt x="4" y="4"/>
                      <a:pt x="5" y="2"/>
                      <a:pt x="6" y="1"/>
                    </a:cubicBezTo>
                    <a:cubicBezTo>
                      <a:pt x="30" y="0"/>
                      <a:pt x="30" y="21"/>
                      <a:pt x="37" y="35"/>
                    </a:cubicBezTo>
                    <a:cubicBezTo>
                      <a:pt x="47" y="40"/>
                      <a:pt x="47" y="49"/>
                      <a:pt x="48" y="58"/>
                    </a:cubicBezTo>
                    <a:cubicBezTo>
                      <a:pt x="45" y="68"/>
                      <a:pt x="52" y="78"/>
                      <a:pt x="47" y="87"/>
                    </a:cubicBezTo>
                    <a:cubicBezTo>
                      <a:pt x="40" y="90"/>
                      <a:pt x="37" y="87"/>
                      <a:pt x="34" y="81"/>
                    </a:cubicBezTo>
                    <a:cubicBezTo>
                      <a:pt x="30" y="72"/>
                      <a:pt x="26" y="63"/>
                      <a:pt x="22" y="54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18" y="43"/>
                      <a:pt x="13" y="31"/>
                      <a:pt x="5" y="22"/>
                    </a:cubicBezTo>
                    <a:cubicBezTo>
                      <a:pt x="0" y="17"/>
                      <a:pt x="2" y="11"/>
                      <a:pt x="3" y="5"/>
                    </a:cubicBezTo>
                    <a:close/>
                  </a:path>
                </a:pathLst>
              </a:custGeom>
              <a:solidFill>
                <a:srgbClr val="7FB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Freeform 37">
                <a:extLst>
                  <a:ext uri="{FF2B5EF4-FFF2-40B4-BE49-F238E27FC236}">
                    <a16:creationId xmlns:a16="http://schemas.microsoft.com/office/drawing/2014/main" id="{40D5BCF1-0762-5D42-09F5-2DDF9EAE7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1629"/>
                <a:ext cx="59" cy="125"/>
              </a:xfrm>
              <a:custGeom>
                <a:avLst/>
                <a:gdLst>
                  <a:gd name="T0" fmla="*/ 11 w 54"/>
                  <a:gd name="T1" fmla="*/ 108 h 113"/>
                  <a:gd name="T2" fmla="*/ 4 w 54"/>
                  <a:gd name="T3" fmla="*/ 113 h 113"/>
                  <a:gd name="T4" fmla="*/ 0 w 54"/>
                  <a:gd name="T5" fmla="*/ 105 h 113"/>
                  <a:gd name="T6" fmla="*/ 36 w 54"/>
                  <a:gd name="T7" fmla="*/ 14 h 113"/>
                  <a:gd name="T8" fmla="*/ 47 w 54"/>
                  <a:gd name="T9" fmla="*/ 0 h 113"/>
                  <a:gd name="T10" fmla="*/ 54 w 54"/>
                  <a:gd name="T11" fmla="*/ 19 h 113"/>
                  <a:gd name="T12" fmla="*/ 11 w 54"/>
                  <a:gd name="T13" fmla="*/ 10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13">
                    <a:moveTo>
                      <a:pt x="11" y="108"/>
                    </a:moveTo>
                    <a:cubicBezTo>
                      <a:pt x="9" y="110"/>
                      <a:pt x="7" y="111"/>
                      <a:pt x="4" y="113"/>
                    </a:cubicBezTo>
                    <a:cubicBezTo>
                      <a:pt x="1" y="111"/>
                      <a:pt x="2" y="108"/>
                      <a:pt x="0" y="105"/>
                    </a:cubicBezTo>
                    <a:cubicBezTo>
                      <a:pt x="12" y="75"/>
                      <a:pt x="24" y="44"/>
                      <a:pt x="36" y="14"/>
                    </a:cubicBezTo>
                    <a:cubicBezTo>
                      <a:pt x="38" y="8"/>
                      <a:pt x="42" y="3"/>
                      <a:pt x="47" y="0"/>
                    </a:cubicBezTo>
                    <a:cubicBezTo>
                      <a:pt x="54" y="5"/>
                      <a:pt x="45" y="15"/>
                      <a:pt x="54" y="19"/>
                    </a:cubicBezTo>
                    <a:cubicBezTo>
                      <a:pt x="44" y="51"/>
                      <a:pt x="34" y="83"/>
                      <a:pt x="11" y="108"/>
                    </a:cubicBezTo>
                    <a:close/>
                  </a:path>
                </a:pathLst>
              </a:custGeom>
              <a:solidFill>
                <a:srgbClr val="E9E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Freeform 38">
                <a:extLst>
                  <a:ext uri="{FF2B5EF4-FFF2-40B4-BE49-F238E27FC236}">
                    <a16:creationId xmlns:a16="http://schemas.microsoft.com/office/drawing/2014/main" id="{4C5831D8-484C-F297-60D5-B64195A38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" y="1695"/>
                <a:ext cx="99" cy="89"/>
              </a:xfrm>
              <a:custGeom>
                <a:avLst/>
                <a:gdLst>
                  <a:gd name="T0" fmla="*/ 50 w 90"/>
                  <a:gd name="T1" fmla="*/ 25 h 81"/>
                  <a:gd name="T2" fmla="*/ 87 w 90"/>
                  <a:gd name="T3" fmla="*/ 0 h 81"/>
                  <a:gd name="T4" fmla="*/ 90 w 90"/>
                  <a:gd name="T5" fmla="*/ 14 h 81"/>
                  <a:gd name="T6" fmla="*/ 90 w 90"/>
                  <a:gd name="T7" fmla="*/ 17 h 81"/>
                  <a:gd name="T8" fmla="*/ 19 w 90"/>
                  <a:gd name="T9" fmla="*/ 69 h 81"/>
                  <a:gd name="T10" fmla="*/ 5 w 90"/>
                  <a:gd name="T11" fmla="*/ 79 h 81"/>
                  <a:gd name="T12" fmla="*/ 2 w 90"/>
                  <a:gd name="T13" fmla="*/ 69 h 81"/>
                  <a:gd name="T14" fmla="*/ 50 w 90"/>
                  <a:gd name="T15" fmla="*/ 2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81">
                    <a:moveTo>
                      <a:pt x="50" y="25"/>
                    </a:moveTo>
                    <a:cubicBezTo>
                      <a:pt x="62" y="17"/>
                      <a:pt x="74" y="9"/>
                      <a:pt x="87" y="0"/>
                    </a:cubicBezTo>
                    <a:cubicBezTo>
                      <a:pt x="90" y="4"/>
                      <a:pt x="77" y="13"/>
                      <a:pt x="90" y="14"/>
                    </a:cubicBezTo>
                    <a:cubicBezTo>
                      <a:pt x="90" y="15"/>
                      <a:pt x="90" y="16"/>
                      <a:pt x="90" y="17"/>
                    </a:cubicBezTo>
                    <a:cubicBezTo>
                      <a:pt x="65" y="32"/>
                      <a:pt x="42" y="52"/>
                      <a:pt x="19" y="69"/>
                    </a:cubicBezTo>
                    <a:cubicBezTo>
                      <a:pt x="15" y="74"/>
                      <a:pt x="13" y="81"/>
                      <a:pt x="5" y="79"/>
                    </a:cubicBezTo>
                    <a:cubicBezTo>
                      <a:pt x="0" y="77"/>
                      <a:pt x="0" y="73"/>
                      <a:pt x="2" y="69"/>
                    </a:cubicBezTo>
                    <a:cubicBezTo>
                      <a:pt x="16" y="51"/>
                      <a:pt x="35" y="40"/>
                      <a:pt x="50" y="25"/>
                    </a:cubicBezTo>
                    <a:close/>
                  </a:path>
                </a:pathLst>
              </a:custGeom>
              <a:solidFill>
                <a:srgbClr val="E3E2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78C5C63E-AC13-2B90-5AF9-0392A91A7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1575"/>
                <a:ext cx="83" cy="81"/>
              </a:xfrm>
              <a:custGeom>
                <a:avLst/>
                <a:gdLst>
                  <a:gd name="T0" fmla="*/ 14 w 75"/>
                  <a:gd name="T1" fmla="*/ 69 h 73"/>
                  <a:gd name="T2" fmla="*/ 10 w 75"/>
                  <a:gd name="T3" fmla="*/ 73 h 73"/>
                  <a:gd name="T4" fmla="*/ 3 w 75"/>
                  <a:gd name="T5" fmla="*/ 70 h 73"/>
                  <a:gd name="T6" fmla="*/ 0 w 75"/>
                  <a:gd name="T7" fmla="*/ 65 h 73"/>
                  <a:gd name="T8" fmla="*/ 29 w 75"/>
                  <a:gd name="T9" fmla="*/ 39 h 73"/>
                  <a:gd name="T10" fmla="*/ 44 w 75"/>
                  <a:gd name="T11" fmla="*/ 30 h 73"/>
                  <a:gd name="T12" fmla="*/ 48 w 75"/>
                  <a:gd name="T13" fmla="*/ 27 h 73"/>
                  <a:gd name="T14" fmla="*/ 47 w 75"/>
                  <a:gd name="T15" fmla="*/ 28 h 73"/>
                  <a:gd name="T16" fmla="*/ 32 w 75"/>
                  <a:gd name="T17" fmla="*/ 31 h 73"/>
                  <a:gd name="T18" fmla="*/ 30 w 75"/>
                  <a:gd name="T19" fmla="*/ 29 h 73"/>
                  <a:gd name="T20" fmla="*/ 13 w 75"/>
                  <a:gd name="T21" fmla="*/ 23 h 73"/>
                  <a:gd name="T22" fmla="*/ 57 w 75"/>
                  <a:gd name="T23" fmla="*/ 9 h 73"/>
                  <a:gd name="T24" fmla="*/ 67 w 75"/>
                  <a:gd name="T25" fmla="*/ 33 h 73"/>
                  <a:gd name="T26" fmla="*/ 14 w 75"/>
                  <a:gd name="T27" fmla="*/ 6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73">
                    <a:moveTo>
                      <a:pt x="14" y="69"/>
                    </a:moveTo>
                    <a:cubicBezTo>
                      <a:pt x="13" y="71"/>
                      <a:pt x="12" y="72"/>
                      <a:pt x="10" y="73"/>
                    </a:cubicBezTo>
                    <a:cubicBezTo>
                      <a:pt x="8" y="72"/>
                      <a:pt x="5" y="71"/>
                      <a:pt x="3" y="70"/>
                    </a:cubicBezTo>
                    <a:cubicBezTo>
                      <a:pt x="1" y="68"/>
                      <a:pt x="1" y="67"/>
                      <a:pt x="0" y="65"/>
                    </a:cubicBezTo>
                    <a:cubicBezTo>
                      <a:pt x="5" y="51"/>
                      <a:pt x="21" y="50"/>
                      <a:pt x="29" y="39"/>
                    </a:cubicBezTo>
                    <a:cubicBezTo>
                      <a:pt x="34" y="34"/>
                      <a:pt x="42" y="31"/>
                      <a:pt x="44" y="30"/>
                    </a:cubicBezTo>
                    <a:cubicBezTo>
                      <a:pt x="51" y="27"/>
                      <a:pt x="46" y="25"/>
                      <a:pt x="48" y="27"/>
                    </a:cubicBezTo>
                    <a:cubicBezTo>
                      <a:pt x="48" y="27"/>
                      <a:pt x="48" y="28"/>
                      <a:pt x="47" y="28"/>
                    </a:cubicBezTo>
                    <a:cubicBezTo>
                      <a:pt x="42" y="30"/>
                      <a:pt x="38" y="33"/>
                      <a:pt x="32" y="31"/>
                    </a:cubicBezTo>
                    <a:cubicBezTo>
                      <a:pt x="32" y="30"/>
                      <a:pt x="31" y="30"/>
                      <a:pt x="30" y="29"/>
                    </a:cubicBezTo>
                    <a:cubicBezTo>
                      <a:pt x="26" y="23"/>
                      <a:pt x="17" y="28"/>
                      <a:pt x="13" y="23"/>
                    </a:cubicBezTo>
                    <a:cubicBezTo>
                      <a:pt x="27" y="4"/>
                      <a:pt x="40" y="0"/>
                      <a:pt x="57" y="9"/>
                    </a:cubicBezTo>
                    <a:cubicBezTo>
                      <a:pt x="67" y="14"/>
                      <a:pt x="75" y="20"/>
                      <a:pt x="67" y="33"/>
                    </a:cubicBezTo>
                    <a:cubicBezTo>
                      <a:pt x="46" y="40"/>
                      <a:pt x="30" y="55"/>
                      <a:pt x="14" y="69"/>
                    </a:cubicBezTo>
                    <a:close/>
                  </a:path>
                </a:pathLst>
              </a:custGeom>
              <a:solidFill>
                <a:srgbClr val="F6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3B93A97E-C142-209E-1F46-DCE7D8E9A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2633"/>
                <a:ext cx="79" cy="63"/>
              </a:xfrm>
              <a:custGeom>
                <a:avLst/>
                <a:gdLst>
                  <a:gd name="T0" fmla="*/ 72 w 72"/>
                  <a:gd name="T1" fmla="*/ 2 h 57"/>
                  <a:gd name="T2" fmla="*/ 56 w 72"/>
                  <a:gd name="T3" fmla="*/ 33 h 57"/>
                  <a:gd name="T4" fmla="*/ 39 w 72"/>
                  <a:gd name="T5" fmla="*/ 43 h 57"/>
                  <a:gd name="T6" fmla="*/ 4 w 72"/>
                  <a:gd name="T7" fmla="*/ 30 h 57"/>
                  <a:gd name="T8" fmla="*/ 6 w 72"/>
                  <a:gd name="T9" fmla="*/ 12 h 57"/>
                  <a:gd name="T10" fmla="*/ 19 w 72"/>
                  <a:gd name="T11" fmla="*/ 20 h 57"/>
                  <a:gd name="T12" fmla="*/ 33 w 72"/>
                  <a:gd name="T13" fmla="*/ 19 h 57"/>
                  <a:gd name="T14" fmla="*/ 72 w 72"/>
                  <a:gd name="T15" fmla="*/ 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7">
                    <a:moveTo>
                      <a:pt x="72" y="2"/>
                    </a:moveTo>
                    <a:cubicBezTo>
                      <a:pt x="70" y="15"/>
                      <a:pt x="62" y="24"/>
                      <a:pt x="56" y="33"/>
                    </a:cubicBezTo>
                    <a:cubicBezTo>
                      <a:pt x="52" y="39"/>
                      <a:pt x="44" y="39"/>
                      <a:pt x="39" y="43"/>
                    </a:cubicBezTo>
                    <a:cubicBezTo>
                      <a:pt x="15" y="57"/>
                      <a:pt x="14" y="57"/>
                      <a:pt x="4" y="30"/>
                    </a:cubicBezTo>
                    <a:cubicBezTo>
                      <a:pt x="2" y="24"/>
                      <a:pt x="0" y="18"/>
                      <a:pt x="6" y="12"/>
                    </a:cubicBezTo>
                    <a:cubicBezTo>
                      <a:pt x="14" y="9"/>
                      <a:pt x="15" y="17"/>
                      <a:pt x="19" y="20"/>
                    </a:cubicBezTo>
                    <a:cubicBezTo>
                      <a:pt x="24" y="27"/>
                      <a:pt x="28" y="21"/>
                      <a:pt x="33" y="19"/>
                    </a:cubicBezTo>
                    <a:cubicBezTo>
                      <a:pt x="46" y="14"/>
                      <a:pt x="55" y="0"/>
                      <a:pt x="72" y="2"/>
                    </a:cubicBezTo>
                    <a:close/>
                  </a:path>
                </a:pathLst>
              </a:custGeom>
              <a:solidFill>
                <a:srgbClr val="243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2134BCB8-F145-225A-4486-090645521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248"/>
                <a:ext cx="59" cy="97"/>
              </a:xfrm>
              <a:custGeom>
                <a:avLst/>
                <a:gdLst>
                  <a:gd name="T0" fmla="*/ 0 w 54"/>
                  <a:gd name="T1" fmla="*/ 88 h 88"/>
                  <a:gd name="T2" fmla="*/ 20 w 54"/>
                  <a:gd name="T3" fmla="*/ 66 h 88"/>
                  <a:gd name="T4" fmla="*/ 26 w 54"/>
                  <a:gd name="T5" fmla="*/ 53 h 88"/>
                  <a:gd name="T6" fmla="*/ 11 w 54"/>
                  <a:gd name="T7" fmla="*/ 11 h 88"/>
                  <a:gd name="T8" fmla="*/ 19 w 54"/>
                  <a:gd name="T9" fmla="*/ 0 h 88"/>
                  <a:gd name="T10" fmla="*/ 48 w 54"/>
                  <a:gd name="T11" fmla="*/ 65 h 88"/>
                  <a:gd name="T12" fmla="*/ 39 w 54"/>
                  <a:gd name="T13" fmla="*/ 83 h 88"/>
                  <a:gd name="T14" fmla="*/ 0 w 54"/>
                  <a:gd name="T1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88">
                    <a:moveTo>
                      <a:pt x="0" y="88"/>
                    </a:moveTo>
                    <a:cubicBezTo>
                      <a:pt x="8" y="82"/>
                      <a:pt x="16" y="76"/>
                      <a:pt x="20" y="66"/>
                    </a:cubicBezTo>
                    <a:cubicBezTo>
                      <a:pt x="24" y="62"/>
                      <a:pt x="34" y="63"/>
                      <a:pt x="26" y="53"/>
                    </a:cubicBezTo>
                    <a:cubicBezTo>
                      <a:pt x="16" y="41"/>
                      <a:pt x="11" y="27"/>
                      <a:pt x="11" y="11"/>
                    </a:cubicBezTo>
                    <a:cubicBezTo>
                      <a:pt x="12" y="6"/>
                      <a:pt x="12" y="1"/>
                      <a:pt x="19" y="0"/>
                    </a:cubicBezTo>
                    <a:cubicBezTo>
                      <a:pt x="29" y="22"/>
                      <a:pt x="38" y="44"/>
                      <a:pt x="48" y="65"/>
                    </a:cubicBezTo>
                    <a:cubicBezTo>
                      <a:pt x="54" y="76"/>
                      <a:pt x="50" y="81"/>
                      <a:pt x="39" y="83"/>
                    </a:cubicBezTo>
                    <a:cubicBezTo>
                      <a:pt x="26" y="85"/>
                      <a:pt x="13" y="86"/>
                      <a:pt x="0" y="88"/>
                    </a:cubicBezTo>
                    <a:close/>
                  </a:path>
                </a:pathLst>
              </a:custGeom>
              <a:solidFill>
                <a:srgbClr val="264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BC894436-D7B0-F865-52D6-501D30E28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" y="2214"/>
                <a:ext cx="77" cy="161"/>
              </a:xfrm>
              <a:custGeom>
                <a:avLst/>
                <a:gdLst>
                  <a:gd name="T0" fmla="*/ 56 w 70"/>
                  <a:gd name="T1" fmla="*/ 139 h 146"/>
                  <a:gd name="T2" fmla="*/ 0 w 70"/>
                  <a:gd name="T3" fmla="*/ 3 h 146"/>
                  <a:gd name="T4" fmla="*/ 19 w 70"/>
                  <a:gd name="T5" fmla="*/ 13 h 146"/>
                  <a:gd name="T6" fmla="*/ 28 w 70"/>
                  <a:gd name="T7" fmla="*/ 31 h 146"/>
                  <a:gd name="T8" fmla="*/ 38 w 70"/>
                  <a:gd name="T9" fmla="*/ 59 h 146"/>
                  <a:gd name="T10" fmla="*/ 52 w 70"/>
                  <a:gd name="T11" fmla="*/ 98 h 146"/>
                  <a:gd name="T12" fmla="*/ 60 w 70"/>
                  <a:gd name="T13" fmla="*/ 119 h 146"/>
                  <a:gd name="T14" fmla="*/ 66 w 70"/>
                  <a:gd name="T15" fmla="*/ 143 h 146"/>
                  <a:gd name="T16" fmla="*/ 56 w 70"/>
                  <a:gd name="T17" fmla="*/ 13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46">
                    <a:moveTo>
                      <a:pt x="56" y="139"/>
                    </a:moveTo>
                    <a:cubicBezTo>
                      <a:pt x="36" y="95"/>
                      <a:pt x="17" y="49"/>
                      <a:pt x="0" y="3"/>
                    </a:cubicBezTo>
                    <a:cubicBezTo>
                      <a:pt x="10" y="0"/>
                      <a:pt x="13" y="9"/>
                      <a:pt x="19" y="13"/>
                    </a:cubicBezTo>
                    <a:cubicBezTo>
                      <a:pt x="24" y="18"/>
                      <a:pt x="26" y="25"/>
                      <a:pt x="28" y="31"/>
                    </a:cubicBezTo>
                    <a:cubicBezTo>
                      <a:pt x="31" y="41"/>
                      <a:pt x="36" y="49"/>
                      <a:pt x="38" y="59"/>
                    </a:cubicBezTo>
                    <a:cubicBezTo>
                      <a:pt x="38" y="73"/>
                      <a:pt x="44" y="86"/>
                      <a:pt x="52" y="98"/>
                    </a:cubicBezTo>
                    <a:cubicBezTo>
                      <a:pt x="55" y="104"/>
                      <a:pt x="57" y="112"/>
                      <a:pt x="60" y="119"/>
                    </a:cubicBezTo>
                    <a:cubicBezTo>
                      <a:pt x="61" y="127"/>
                      <a:pt x="70" y="133"/>
                      <a:pt x="66" y="143"/>
                    </a:cubicBezTo>
                    <a:cubicBezTo>
                      <a:pt x="61" y="146"/>
                      <a:pt x="59" y="141"/>
                      <a:pt x="56" y="139"/>
                    </a:cubicBezTo>
                    <a:close/>
                  </a:path>
                </a:pathLst>
              </a:custGeom>
              <a:solidFill>
                <a:srgbClr val="2E53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420E7EFD-A057-94D3-1A90-47D3462EF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1793"/>
                <a:ext cx="62" cy="146"/>
              </a:xfrm>
              <a:custGeom>
                <a:avLst/>
                <a:gdLst>
                  <a:gd name="T0" fmla="*/ 56 w 56"/>
                  <a:gd name="T1" fmla="*/ 129 h 132"/>
                  <a:gd name="T2" fmla="*/ 48 w 56"/>
                  <a:gd name="T3" fmla="*/ 132 h 132"/>
                  <a:gd name="T4" fmla="*/ 24 w 56"/>
                  <a:gd name="T5" fmla="*/ 81 h 132"/>
                  <a:gd name="T6" fmla="*/ 20 w 56"/>
                  <a:gd name="T7" fmla="*/ 62 h 132"/>
                  <a:gd name="T8" fmla="*/ 3 w 56"/>
                  <a:gd name="T9" fmla="*/ 9 h 132"/>
                  <a:gd name="T10" fmla="*/ 7 w 56"/>
                  <a:gd name="T11" fmla="*/ 0 h 132"/>
                  <a:gd name="T12" fmla="*/ 56 w 56"/>
                  <a:gd name="T13" fmla="*/ 1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32">
                    <a:moveTo>
                      <a:pt x="56" y="129"/>
                    </a:moveTo>
                    <a:cubicBezTo>
                      <a:pt x="53" y="130"/>
                      <a:pt x="51" y="131"/>
                      <a:pt x="48" y="132"/>
                    </a:cubicBezTo>
                    <a:cubicBezTo>
                      <a:pt x="29" y="121"/>
                      <a:pt x="31" y="99"/>
                      <a:pt x="24" y="81"/>
                    </a:cubicBezTo>
                    <a:cubicBezTo>
                      <a:pt x="22" y="75"/>
                      <a:pt x="22" y="68"/>
                      <a:pt x="20" y="62"/>
                    </a:cubicBezTo>
                    <a:cubicBezTo>
                      <a:pt x="18" y="44"/>
                      <a:pt x="7" y="28"/>
                      <a:pt x="3" y="9"/>
                    </a:cubicBezTo>
                    <a:cubicBezTo>
                      <a:pt x="2" y="5"/>
                      <a:pt x="0" y="1"/>
                      <a:pt x="7" y="0"/>
                    </a:cubicBezTo>
                    <a:cubicBezTo>
                      <a:pt x="23" y="43"/>
                      <a:pt x="40" y="86"/>
                      <a:pt x="56" y="129"/>
                    </a:cubicBezTo>
                    <a:close/>
                  </a:path>
                </a:pathLst>
              </a:custGeom>
              <a:solidFill>
                <a:srgbClr val="2F43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C1DACD7-230D-86DD-46CB-E59389FFC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566"/>
                <a:ext cx="51" cy="100"/>
              </a:xfrm>
              <a:custGeom>
                <a:avLst/>
                <a:gdLst>
                  <a:gd name="T0" fmla="*/ 41 w 46"/>
                  <a:gd name="T1" fmla="*/ 71 h 90"/>
                  <a:gd name="T2" fmla="*/ 37 w 46"/>
                  <a:gd name="T3" fmla="*/ 90 h 90"/>
                  <a:gd name="T4" fmla="*/ 0 w 46"/>
                  <a:gd name="T5" fmla="*/ 5 h 90"/>
                  <a:gd name="T6" fmla="*/ 12 w 46"/>
                  <a:gd name="T7" fmla="*/ 1 h 90"/>
                  <a:gd name="T8" fmla="*/ 26 w 46"/>
                  <a:gd name="T9" fmla="*/ 17 h 90"/>
                  <a:gd name="T10" fmla="*/ 41 w 46"/>
                  <a:gd name="T11" fmla="*/ 55 h 90"/>
                  <a:gd name="T12" fmla="*/ 41 w 46"/>
                  <a:gd name="T13" fmla="*/ 7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90">
                    <a:moveTo>
                      <a:pt x="41" y="71"/>
                    </a:moveTo>
                    <a:cubicBezTo>
                      <a:pt x="38" y="77"/>
                      <a:pt x="37" y="83"/>
                      <a:pt x="37" y="90"/>
                    </a:cubicBezTo>
                    <a:cubicBezTo>
                      <a:pt x="22" y="63"/>
                      <a:pt x="12" y="34"/>
                      <a:pt x="0" y="5"/>
                    </a:cubicBezTo>
                    <a:cubicBezTo>
                      <a:pt x="3" y="1"/>
                      <a:pt x="7" y="0"/>
                      <a:pt x="12" y="1"/>
                    </a:cubicBezTo>
                    <a:cubicBezTo>
                      <a:pt x="20" y="3"/>
                      <a:pt x="23" y="10"/>
                      <a:pt x="26" y="17"/>
                    </a:cubicBezTo>
                    <a:cubicBezTo>
                      <a:pt x="31" y="30"/>
                      <a:pt x="37" y="42"/>
                      <a:pt x="41" y="55"/>
                    </a:cubicBezTo>
                    <a:cubicBezTo>
                      <a:pt x="43" y="61"/>
                      <a:pt x="46" y="66"/>
                      <a:pt x="41" y="71"/>
                    </a:cubicBezTo>
                    <a:close/>
                  </a:path>
                </a:pathLst>
              </a:custGeom>
              <a:solidFill>
                <a:srgbClr val="2A3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B980DC23-76AF-B0B6-CAE4-BCDB0836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2566"/>
                <a:ext cx="98" cy="43"/>
              </a:xfrm>
              <a:custGeom>
                <a:avLst/>
                <a:gdLst>
                  <a:gd name="T0" fmla="*/ 45 w 89"/>
                  <a:gd name="T1" fmla="*/ 37 h 39"/>
                  <a:gd name="T2" fmla="*/ 33 w 89"/>
                  <a:gd name="T3" fmla="*/ 31 h 39"/>
                  <a:gd name="T4" fmla="*/ 0 w 89"/>
                  <a:gd name="T5" fmla="*/ 37 h 39"/>
                  <a:gd name="T6" fmla="*/ 19 w 89"/>
                  <a:gd name="T7" fmla="*/ 20 h 39"/>
                  <a:gd name="T8" fmla="*/ 68 w 89"/>
                  <a:gd name="T9" fmla="*/ 1 h 39"/>
                  <a:gd name="T10" fmla="*/ 80 w 89"/>
                  <a:gd name="T11" fmla="*/ 4 h 39"/>
                  <a:gd name="T12" fmla="*/ 83 w 89"/>
                  <a:gd name="T13" fmla="*/ 11 h 39"/>
                  <a:gd name="T14" fmla="*/ 64 w 89"/>
                  <a:gd name="T15" fmla="*/ 21 h 39"/>
                  <a:gd name="T16" fmla="*/ 74 w 89"/>
                  <a:gd name="T17" fmla="*/ 25 h 39"/>
                  <a:gd name="T18" fmla="*/ 45 w 89"/>
                  <a:gd name="T1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39">
                    <a:moveTo>
                      <a:pt x="45" y="37"/>
                    </a:moveTo>
                    <a:cubicBezTo>
                      <a:pt x="45" y="28"/>
                      <a:pt x="39" y="26"/>
                      <a:pt x="33" y="31"/>
                    </a:cubicBezTo>
                    <a:cubicBezTo>
                      <a:pt x="23" y="39"/>
                      <a:pt x="11" y="36"/>
                      <a:pt x="0" y="37"/>
                    </a:cubicBezTo>
                    <a:cubicBezTo>
                      <a:pt x="1" y="25"/>
                      <a:pt x="11" y="23"/>
                      <a:pt x="19" y="20"/>
                    </a:cubicBezTo>
                    <a:cubicBezTo>
                      <a:pt x="35" y="13"/>
                      <a:pt x="52" y="7"/>
                      <a:pt x="68" y="1"/>
                    </a:cubicBezTo>
                    <a:cubicBezTo>
                      <a:pt x="73" y="0"/>
                      <a:pt x="77" y="0"/>
                      <a:pt x="80" y="4"/>
                    </a:cubicBezTo>
                    <a:cubicBezTo>
                      <a:pt x="86" y="4"/>
                      <a:pt x="89" y="7"/>
                      <a:pt x="83" y="11"/>
                    </a:cubicBezTo>
                    <a:cubicBezTo>
                      <a:pt x="77" y="15"/>
                      <a:pt x="71" y="18"/>
                      <a:pt x="64" y="21"/>
                    </a:cubicBezTo>
                    <a:cubicBezTo>
                      <a:pt x="67" y="26"/>
                      <a:pt x="71" y="23"/>
                      <a:pt x="74" y="25"/>
                    </a:cubicBezTo>
                    <a:cubicBezTo>
                      <a:pt x="65" y="29"/>
                      <a:pt x="57" y="38"/>
                      <a:pt x="45" y="37"/>
                    </a:cubicBezTo>
                    <a:close/>
                  </a:path>
                </a:pathLst>
              </a:custGeom>
              <a:solidFill>
                <a:srgbClr val="2B4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2C873CB9-949F-BCD7-4E6E-2E0DE2AC5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" y="1413"/>
                <a:ext cx="92" cy="119"/>
              </a:xfrm>
              <a:custGeom>
                <a:avLst/>
                <a:gdLst>
                  <a:gd name="T0" fmla="*/ 73 w 84"/>
                  <a:gd name="T1" fmla="*/ 4 h 108"/>
                  <a:gd name="T2" fmla="*/ 81 w 84"/>
                  <a:gd name="T3" fmla="*/ 17 h 108"/>
                  <a:gd name="T4" fmla="*/ 69 w 84"/>
                  <a:gd name="T5" fmla="*/ 29 h 108"/>
                  <a:gd name="T6" fmla="*/ 69 w 84"/>
                  <a:gd name="T7" fmla="*/ 10 h 108"/>
                  <a:gd name="T8" fmla="*/ 53 w 84"/>
                  <a:gd name="T9" fmla="*/ 19 h 108"/>
                  <a:gd name="T10" fmla="*/ 13 w 84"/>
                  <a:gd name="T11" fmla="*/ 91 h 108"/>
                  <a:gd name="T12" fmla="*/ 0 w 84"/>
                  <a:gd name="T13" fmla="*/ 108 h 108"/>
                  <a:gd name="T14" fmla="*/ 57 w 84"/>
                  <a:gd name="T15" fmla="*/ 5 h 108"/>
                  <a:gd name="T16" fmla="*/ 73 w 84"/>
                  <a:gd name="T17" fmla="*/ 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108">
                    <a:moveTo>
                      <a:pt x="73" y="4"/>
                    </a:moveTo>
                    <a:cubicBezTo>
                      <a:pt x="78" y="7"/>
                      <a:pt x="81" y="11"/>
                      <a:pt x="81" y="17"/>
                    </a:cubicBezTo>
                    <a:cubicBezTo>
                      <a:pt x="84" y="28"/>
                      <a:pt x="80" y="31"/>
                      <a:pt x="69" y="29"/>
                    </a:cubicBezTo>
                    <a:cubicBezTo>
                      <a:pt x="70" y="22"/>
                      <a:pt x="79" y="15"/>
                      <a:pt x="69" y="10"/>
                    </a:cubicBezTo>
                    <a:cubicBezTo>
                      <a:pt x="62" y="6"/>
                      <a:pt x="57" y="14"/>
                      <a:pt x="53" y="19"/>
                    </a:cubicBezTo>
                    <a:cubicBezTo>
                      <a:pt x="36" y="41"/>
                      <a:pt x="26" y="67"/>
                      <a:pt x="13" y="91"/>
                    </a:cubicBezTo>
                    <a:cubicBezTo>
                      <a:pt x="9" y="97"/>
                      <a:pt x="9" y="105"/>
                      <a:pt x="0" y="108"/>
                    </a:cubicBezTo>
                    <a:cubicBezTo>
                      <a:pt x="11" y="69"/>
                      <a:pt x="28" y="34"/>
                      <a:pt x="57" y="5"/>
                    </a:cubicBezTo>
                    <a:cubicBezTo>
                      <a:pt x="62" y="1"/>
                      <a:pt x="67" y="0"/>
                      <a:pt x="73" y="4"/>
                    </a:cubicBezTo>
                    <a:close/>
                  </a:path>
                </a:pathLst>
              </a:custGeom>
              <a:solidFill>
                <a:srgbClr val="FB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" name="Freeform 47">
                <a:extLst>
                  <a:ext uri="{FF2B5EF4-FFF2-40B4-BE49-F238E27FC236}">
                    <a16:creationId xmlns:a16="http://schemas.microsoft.com/office/drawing/2014/main" id="{DF841152-FB52-F862-C9EF-D44A6E9E4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431"/>
                <a:ext cx="78" cy="141"/>
              </a:xfrm>
              <a:custGeom>
                <a:avLst/>
                <a:gdLst>
                  <a:gd name="T0" fmla="*/ 63 w 71"/>
                  <a:gd name="T1" fmla="*/ 126 h 127"/>
                  <a:gd name="T2" fmla="*/ 51 w 71"/>
                  <a:gd name="T3" fmla="*/ 127 h 127"/>
                  <a:gd name="T4" fmla="*/ 51 w 71"/>
                  <a:gd name="T5" fmla="*/ 127 h 127"/>
                  <a:gd name="T6" fmla="*/ 40 w 71"/>
                  <a:gd name="T7" fmla="*/ 98 h 127"/>
                  <a:gd name="T8" fmla="*/ 40 w 71"/>
                  <a:gd name="T9" fmla="*/ 98 h 127"/>
                  <a:gd name="T10" fmla="*/ 8 w 71"/>
                  <a:gd name="T11" fmla="*/ 27 h 127"/>
                  <a:gd name="T12" fmla="*/ 4 w 71"/>
                  <a:gd name="T13" fmla="*/ 18 h 127"/>
                  <a:gd name="T14" fmla="*/ 3 w 71"/>
                  <a:gd name="T15" fmla="*/ 2 h 127"/>
                  <a:gd name="T16" fmla="*/ 8 w 71"/>
                  <a:gd name="T17" fmla="*/ 0 h 127"/>
                  <a:gd name="T18" fmla="*/ 22 w 71"/>
                  <a:gd name="T19" fmla="*/ 16 h 127"/>
                  <a:gd name="T20" fmla="*/ 61 w 71"/>
                  <a:gd name="T21" fmla="*/ 101 h 127"/>
                  <a:gd name="T22" fmla="*/ 63 w 71"/>
                  <a:gd name="T23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127">
                    <a:moveTo>
                      <a:pt x="63" y="126"/>
                    </a:moveTo>
                    <a:cubicBezTo>
                      <a:pt x="59" y="127"/>
                      <a:pt x="55" y="127"/>
                      <a:pt x="51" y="127"/>
                    </a:cubicBezTo>
                    <a:cubicBezTo>
                      <a:pt x="51" y="127"/>
                      <a:pt x="51" y="127"/>
                      <a:pt x="51" y="127"/>
                    </a:cubicBezTo>
                    <a:cubicBezTo>
                      <a:pt x="50" y="116"/>
                      <a:pt x="46" y="107"/>
                      <a:pt x="40" y="98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31" y="74"/>
                      <a:pt x="23" y="49"/>
                      <a:pt x="8" y="27"/>
                    </a:cubicBezTo>
                    <a:cubicBezTo>
                      <a:pt x="6" y="24"/>
                      <a:pt x="5" y="21"/>
                      <a:pt x="4" y="18"/>
                    </a:cubicBezTo>
                    <a:cubicBezTo>
                      <a:pt x="1" y="13"/>
                      <a:pt x="0" y="8"/>
                      <a:pt x="3" y="2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17" y="2"/>
                      <a:pt x="19" y="9"/>
                      <a:pt x="22" y="16"/>
                    </a:cubicBezTo>
                    <a:cubicBezTo>
                      <a:pt x="33" y="45"/>
                      <a:pt x="47" y="73"/>
                      <a:pt x="61" y="101"/>
                    </a:cubicBezTo>
                    <a:cubicBezTo>
                      <a:pt x="64" y="108"/>
                      <a:pt x="71" y="117"/>
                      <a:pt x="63" y="126"/>
                    </a:cubicBezTo>
                    <a:close/>
                  </a:path>
                </a:pathLst>
              </a:custGeom>
              <a:solidFill>
                <a:srgbClr val="293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" name="Freeform 48">
                <a:extLst>
                  <a:ext uri="{FF2B5EF4-FFF2-40B4-BE49-F238E27FC236}">
                    <a16:creationId xmlns:a16="http://schemas.microsoft.com/office/drawing/2014/main" id="{CC26D3BE-A873-1AC5-1936-46CEDA35C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1664"/>
                <a:ext cx="37" cy="157"/>
              </a:xfrm>
              <a:custGeom>
                <a:avLst/>
                <a:gdLst>
                  <a:gd name="T0" fmla="*/ 28 w 33"/>
                  <a:gd name="T1" fmla="*/ 0 h 142"/>
                  <a:gd name="T2" fmla="*/ 33 w 33"/>
                  <a:gd name="T3" fmla="*/ 10 h 142"/>
                  <a:gd name="T4" fmla="*/ 10 w 33"/>
                  <a:gd name="T5" fmla="*/ 142 h 142"/>
                  <a:gd name="T6" fmla="*/ 2 w 33"/>
                  <a:gd name="T7" fmla="*/ 133 h 142"/>
                  <a:gd name="T8" fmla="*/ 5 w 33"/>
                  <a:gd name="T9" fmla="*/ 118 h 142"/>
                  <a:gd name="T10" fmla="*/ 25 w 33"/>
                  <a:gd name="T11" fmla="*/ 10 h 142"/>
                  <a:gd name="T12" fmla="*/ 28 w 33"/>
                  <a:gd name="T1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42">
                    <a:moveTo>
                      <a:pt x="28" y="0"/>
                    </a:moveTo>
                    <a:cubicBezTo>
                      <a:pt x="29" y="4"/>
                      <a:pt x="29" y="8"/>
                      <a:pt x="33" y="10"/>
                    </a:cubicBezTo>
                    <a:cubicBezTo>
                      <a:pt x="25" y="54"/>
                      <a:pt x="17" y="98"/>
                      <a:pt x="10" y="142"/>
                    </a:cubicBezTo>
                    <a:cubicBezTo>
                      <a:pt x="5" y="140"/>
                      <a:pt x="3" y="137"/>
                      <a:pt x="2" y="133"/>
                    </a:cubicBezTo>
                    <a:cubicBezTo>
                      <a:pt x="1" y="127"/>
                      <a:pt x="0" y="122"/>
                      <a:pt x="5" y="118"/>
                    </a:cubicBezTo>
                    <a:cubicBezTo>
                      <a:pt x="12" y="82"/>
                      <a:pt x="18" y="46"/>
                      <a:pt x="25" y="10"/>
                    </a:cubicBezTo>
                    <a:cubicBezTo>
                      <a:pt x="25" y="7"/>
                      <a:pt x="27" y="4"/>
                      <a:pt x="28" y="0"/>
                    </a:cubicBezTo>
                    <a:close/>
                  </a:path>
                </a:pathLst>
              </a:custGeom>
              <a:solidFill>
                <a:srgbClr val="C38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BB7A40AC-7771-ACAB-677A-7EE59A694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241"/>
                <a:ext cx="42" cy="107"/>
              </a:xfrm>
              <a:custGeom>
                <a:avLst/>
                <a:gdLst>
                  <a:gd name="T0" fmla="*/ 3 w 38"/>
                  <a:gd name="T1" fmla="*/ 96 h 97"/>
                  <a:gd name="T2" fmla="*/ 16 w 38"/>
                  <a:gd name="T3" fmla="*/ 65 h 97"/>
                  <a:gd name="T4" fmla="*/ 12 w 38"/>
                  <a:gd name="T5" fmla="*/ 25 h 97"/>
                  <a:gd name="T6" fmla="*/ 11 w 38"/>
                  <a:gd name="T7" fmla="*/ 1 h 97"/>
                  <a:gd name="T8" fmla="*/ 16 w 38"/>
                  <a:gd name="T9" fmla="*/ 2 h 97"/>
                  <a:gd name="T10" fmla="*/ 31 w 38"/>
                  <a:gd name="T11" fmla="*/ 32 h 97"/>
                  <a:gd name="T12" fmla="*/ 28 w 38"/>
                  <a:gd name="T13" fmla="*/ 68 h 97"/>
                  <a:gd name="T14" fmla="*/ 3 w 38"/>
                  <a:gd name="T15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97">
                    <a:moveTo>
                      <a:pt x="3" y="96"/>
                    </a:moveTo>
                    <a:cubicBezTo>
                      <a:pt x="5" y="85"/>
                      <a:pt x="0" y="71"/>
                      <a:pt x="16" y="65"/>
                    </a:cubicBezTo>
                    <a:cubicBezTo>
                      <a:pt x="7" y="52"/>
                      <a:pt x="31" y="37"/>
                      <a:pt x="12" y="25"/>
                    </a:cubicBezTo>
                    <a:cubicBezTo>
                      <a:pt x="3" y="19"/>
                      <a:pt x="14" y="9"/>
                      <a:pt x="11" y="1"/>
                    </a:cubicBezTo>
                    <a:cubicBezTo>
                      <a:pt x="13" y="0"/>
                      <a:pt x="15" y="0"/>
                      <a:pt x="16" y="2"/>
                    </a:cubicBezTo>
                    <a:cubicBezTo>
                      <a:pt x="23" y="11"/>
                      <a:pt x="26" y="22"/>
                      <a:pt x="31" y="32"/>
                    </a:cubicBezTo>
                    <a:cubicBezTo>
                      <a:pt x="38" y="44"/>
                      <a:pt x="38" y="57"/>
                      <a:pt x="28" y="68"/>
                    </a:cubicBezTo>
                    <a:cubicBezTo>
                      <a:pt x="19" y="77"/>
                      <a:pt x="22" y="97"/>
                      <a:pt x="3" y="96"/>
                    </a:cubicBezTo>
                    <a:close/>
                  </a:path>
                </a:pathLst>
              </a:custGeom>
              <a:solidFill>
                <a:srgbClr val="FBF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84929698-4DDD-8AB8-AD04-C79624D95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2122"/>
                <a:ext cx="58" cy="108"/>
              </a:xfrm>
              <a:custGeom>
                <a:avLst/>
                <a:gdLst>
                  <a:gd name="T0" fmla="*/ 48 w 53"/>
                  <a:gd name="T1" fmla="*/ 98 h 98"/>
                  <a:gd name="T2" fmla="*/ 32 w 53"/>
                  <a:gd name="T3" fmla="*/ 86 h 98"/>
                  <a:gd name="T4" fmla="*/ 13 w 53"/>
                  <a:gd name="T5" fmla="*/ 41 h 98"/>
                  <a:gd name="T6" fmla="*/ 4 w 53"/>
                  <a:gd name="T7" fmla="*/ 3 h 98"/>
                  <a:gd name="T8" fmla="*/ 17 w 53"/>
                  <a:gd name="T9" fmla="*/ 12 h 98"/>
                  <a:gd name="T10" fmla="*/ 50 w 53"/>
                  <a:gd name="T11" fmla="*/ 86 h 98"/>
                  <a:gd name="T12" fmla="*/ 48 w 53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98">
                    <a:moveTo>
                      <a:pt x="48" y="98"/>
                    </a:moveTo>
                    <a:cubicBezTo>
                      <a:pt x="40" y="98"/>
                      <a:pt x="40" y="86"/>
                      <a:pt x="32" y="86"/>
                    </a:cubicBezTo>
                    <a:cubicBezTo>
                      <a:pt x="24" y="72"/>
                      <a:pt x="18" y="57"/>
                      <a:pt x="13" y="41"/>
                    </a:cubicBezTo>
                    <a:cubicBezTo>
                      <a:pt x="11" y="28"/>
                      <a:pt x="0" y="17"/>
                      <a:pt x="4" y="3"/>
                    </a:cubicBezTo>
                    <a:cubicBezTo>
                      <a:pt x="12" y="0"/>
                      <a:pt x="15" y="7"/>
                      <a:pt x="17" y="12"/>
                    </a:cubicBezTo>
                    <a:cubicBezTo>
                      <a:pt x="29" y="36"/>
                      <a:pt x="38" y="62"/>
                      <a:pt x="50" y="86"/>
                    </a:cubicBezTo>
                    <a:cubicBezTo>
                      <a:pt x="52" y="90"/>
                      <a:pt x="53" y="95"/>
                      <a:pt x="48" y="98"/>
                    </a:cubicBezTo>
                    <a:close/>
                  </a:path>
                </a:pathLst>
              </a:custGeom>
              <a:solidFill>
                <a:srgbClr val="2D5B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BFDE7E73-685D-7786-EE54-70192DC4A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1614"/>
                <a:ext cx="77" cy="63"/>
              </a:xfrm>
              <a:custGeom>
                <a:avLst/>
                <a:gdLst>
                  <a:gd name="T0" fmla="*/ 69 w 70"/>
                  <a:gd name="T1" fmla="*/ 7 h 57"/>
                  <a:gd name="T2" fmla="*/ 40 w 70"/>
                  <a:gd name="T3" fmla="*/ 30 h 57"/>
                  <a:gd name="T4" fmla="*/ 19 w 70"/>
                  <a:gd name="T5" fmla="*/ 49 h 57"/>
                  <a:gd name="T6" fmla="*/ 0 w 70"/>
                  <a:gd name="T7" fmla="*/ 42 h 57"/>
                  <a:gd name="T8" fmla="*/ 13 w 70"/>
                  <a:gd name="T9" fmla="*/ 30 h 57"/>
                  <a:gd name="T10" fmla="*/ 65 w 70"/>
                  <a:gd name="T11" fmla="*/ 0 h 57"/>
                  <a:gd name="T12" fmla="*/ 69 w 70"/>
                  <a:gd name="T13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7">
                    <a:moveTo>
                      <a:pt x="69" y="7"/>
                    </a:moveTo>
                    <a:cubicBezTo>
                      <a:pt x="62" y="18"/>
                      <a:pt x="48" y="20"/>
                      <a:pt x="40" y="30"/>
                    </a:cubicBezTo>
                    <a:cubicBezTo>
                      <a:pt x="32" y="35"/>
                      <a:pt x="28" y="45"/>
                      <a:pt x="19" y="49"/>
                    </a:cubicBezTo>
                    <a:cubicBezTo>
                      <a:pt x="11" y="54"/>
                      <a:pt x="2" y="57"/>
                      <a:pt x="0" y="42"/>
                    </a:cubicBezTo>
                    <a:cubicBezTo>
                      <a:pt x="5" y="38"/>
                      <a:pt x="9" y="34"/>
                      <a:pt x="13" y="30"/>
                    </a:cubicBezTo>
                    <a:cubicBezTo>
                      <a:pt x="31" y="21"/>
                      <a:pt x="45" y="5"/>
                      <a:pt x="65" y="0"/>
                    </a:cubicBezTo>
                    <a:cubicBezTo>
                      <a:pt x="68" y="1"/>
                      <a:pt x="70" y="3"/>
                      <a:pt x="69" y="7"/>
                    </a:cubicBezTo>
                    <a:close/>
                  </a:path>
                </a:pathLst>
              </a:custGeom>
              <a:solidFill>
                <a:srgbClr val="A96E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5161E6C6-AB6E-EDA6-5B8A-1CACDAECC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2454"/>
                <a:ext cx="58" cy="57"/>
              </a:xfrm>
              <a:custGeom>
                <a:avLst/>
                <a:gdLst>
                  <a:gd name="T0" fmla="*/ 24 w 52"/>
                  <a:gd name="T1" fmla="*/ 7 h 52"/>
                  <a:gd name="T2" fmla="*/ 41 w 52"/>
                  <a:gd name="T3" fmla="*/ 10 h 52"/>
                  <a:gd name="T4" fmla="*/ 40 w 52"/>
                  <a:gd name="T5" fmla="*/ 34 h 52"/>
                  <a:gd name="T6" fmla="*/ 11 w 52"/>
                  <a:gd name="T7" fmla="*/ 51 h 52"/>
                  <a:gd name="T8" fmla="*/ 3 w 52"/>
                  <a:gd name="T9" fmla="*/ 51 h 52"/>
                  <a:gd name="T10" fmla="*/ 12 w 52"/>
                  <a:gd name="T11" fmla="*/ 36 h 52"/>
                  <a:gd name="T12" fmla="*/ 18 w 52"/>
                  <a:gd name="T13" fmla="*/ 31 h 52"/>
                  <a:gd name="T14" fmla="*/ 14 w 52"/>
                  <a:gd name="T15" fmla="*/ 26 h 52"/>
                  <a:gd name="T16" fmla="*/ 1 w 52"/>
                  <a:gd name="T17" fmla="*/ 16 h 52"/>
                  <a:gd name="T18" fmla="*/ 24 w 52"/>
                  <a:gd name="T19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4" y="7"/>
                    </a:moveTo>
                    <a:cubicBezTo>
                      <a:pt x="26" y="23"/>
                      <a:pt x="35" y="8"/>
                      <a:pt x="41" y="10"/>
                    </a:cubicBezTo>
                    <a:cubicBezTo>
                      <a:pt x="50" y="19"/>
                      <a:pt x="52" y="25"/>
                      <a:pt x="40" y="34"/>
                    </a:cubicBezTo>
                    <a:cubicBezTo>
                      <a:pt x="31" y="41"/>
                      <a:pt x="22" y="48"/>
                      <a:pt x="11" y="51"/>
                    </a:cubicBezTo>
                    <a:cubicBezTo>
                      <a:pt x="8" y="52"/>
                      <a:pt x="6" y="52"/>
                      <a:pt x="3" y="51"/>
                    </a:cubicBezTo>
                    <a:cubicBezTo>
                      <a:pt x="0" y="42"/>
                      <a:pt x="7" y="40"/>
                      <a:pt x="12" y="36"/>
                    </a:cubicBezTo>
                    <a:cubicBezTo>
                      <a:pt x="14" y="34"/>
                      <a:pt x="16" y="33"/>
                      <a:pt x="18" y="31"/>
                    </a:cubicBezTo>
                    <a:cubicBezTo>
                      <a:pt x="22" y="26"/>
                      <a:pt x="17" y="27"/>
                      <a:pt x="14" y="26"/>
                    </a:cubicBezTo>
                    <a:cubicBezTo>
                      <a:pt x="8" y="25"/>
                      <a:pt x="1" y="26"/>
                      <a:pt x="1" y="16"/>
                    </a:cubicBezTo>
                    <a:cubicBezTo>
                      <a:pt x="7" y="8"/>
                      <a:pt x="12" y="0"/>
                      <a:pt x="24" y="7"/>
                    </a:cubicBezTo>
                    <a:close/>
                  </a:path>
                </a:pathLst>
              </a:custGeom>
              <a:solidFill>
                <a:srgbClr val="2B41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A7A628DE-9D67-F6B3-0B6F-BEE8B5B32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2040"/>
                <a:ext cx="55" cy="127"/>
              </a:xfrm>
              <a:custGeom>
                <a:avLst/>
                <a:gdLst>
                  <a:gd name="T0" fmla="*/ 41 w 50"/>
                  <a:gd name="T1" fmla="*/ 75 h 115"/>
                  <a:gd name="T2" fmla="*/ 48 w 50"/>
                  <a:gd name="T3" fmla="*/ 115 h 115"/>
                  <a:gd name="T4" fmla="*/ 0 w 50"/>
                  <a:gd name="T5" fmla="*/ 0 h 115"/>
                  <a:gd name="T6" fmla="*/ 24 w 50"/>
                  <a:gd name="T7" fmla="*/ 34 h 115"/>
                  <a:gd name="T8" fmla="*/ 41 w 50"/>
                  <a:gd name="T9" fmla="*/ 7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5">
                    <a:moveTo>
                      <a:pt x="41" y="75"/>
                    </a:moveTo>
                    <a:cubicBezTo>
                      <a:pt x="39" y="89"/>
                      <a:pt x="50" y="101"/>
                      <a:pt x="48" y="115"/>
                    </a:cubicBezTo>
                    <a:cubicBezTo>
                      <a:pt x="32" y="77"/>
                      <a:pt x="11" y="41"/>
                      <a:pt x="0" y="0"/>
                    </a:cubicBezTo>
                    <a:cubicBezTo>
                      <a:pt x="12" y="9"/>
                      <a:pt x="9" y="28"/>
                      <a:pt x="24" y="34"/>
                    </a:cubicBezTo>
                    <a:cubicBezTo>
                      <a:pt x="32" y="47"/>
                      <a:pt x="47" y="56"/>
                      <a:pt x="41" y="75"/>
                    </a:cubicBezTo>
                    <a:close/>
                  </a:path>
                </a:pathLst>
              </a:custGeom>
              <a:solidFill>
                <a:srgbClr val="427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2F093175-C803-0881-13C1-6E54CF721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155"/>
                <a:ext cx="51" cy="107"/>
              </a:xfrm>
              <a:custGeom>
                <a:avLst/>
                <a:gdLst>
                  <a:gd name="T0" fmla="*/ 46 w 46"/>
                  <a:gd name="T1" fmla="*/ 84 h 97"/>
                  <a:gd name="T2" fmla="*/ 42 w 46"/>
                  <a:gd name="T3" fmla="*/ 96 h 97"/>
                  <a:gd name="T4" fmla="*/ 32 w 46"/>
                  <a:gd name="T5" fmla="*/ 88 h 97"/>
                  <a:gd name="T6" fmla="*/ 1 w 46"/>
                  <a:gd name="T7" fmla="*/ 11 h 97"/>
                  <a:gd name="T8" fmla="*/ 3 w 46"/>
                  <a:gd name="T9" fmla="*/ 0 h 97"/>
                  <a:gd name="T10" fmla="*/ 11 w 46"/>
                  <a:gd name="T11" fmla="*/ 0 h 97"/>
                  <a:gd name="T12" fmla="*/ 46 w 46"/>
                  <a:gd name="T13" fmla="*/ 8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97">
                    <a:moveTo>
                      <a:pt x="46" y="84"/>
                    </a:moveTo>
                    <a:cubicBezTo>
                      <a:pt x="42" y="87"/>
                      <a:pt x="43" y="92"/>
                      <a:pt x="42" y="96"/>
                    </a:cubicBezTo>
                    <a:cubicBezTo>
                      <a:pt x="36" y="97"/>
                      <a:pt x="34" y="92"/>
                      <a:pt x="32" y="88"/>
                    </a:cubicBezTo>
                    <a:cubicBezTo>
                      <a:pt x="21" y="63"/>
                      <a:pt x="10" y="38"/>
                      <a:pt x="1" y="11"/>
                    </a:cubicBezTo>
                    <a:cubicBezTo>
                      <a:pt x="0" y="8"/>
                      <a:pt x="0" y="4"/>
                      <a:pt x="3" y="0"/>
                    </a:cubicBezTo>
                    <a:cubicBezTo>
                      <a:pt x="5" y="1"/>
                      <a:pt x="8" y="5"/>
                      <a:pt x="11" y="0"/>
                    </a:cubicBezTo>
                    <a:cubicBezTo>
                      <a:pt x="22" y="28"/>
                      <a:pt x="34" y="56"/>
                      <a:pt x="46" y="84"/>
                    </a:cubicBezTo>
                    <a:close/>
                  </a:path>
                </a:pathLst>
              </a:custGeom>
              <a:solidFill>
                <a:srgbClr val="2C55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115B9B13-9342-5176-C511-3CCBAEE6F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263"/>
                <a:ext cx="61" cy="36"/>
              </a:xfrm>
              <a:custGeom>
                <a:avLst/>
                <a:gdLst>
                  <a:gd name="T0" fmla="*/ 1 w 55"/>
                  <a:gd name="T1" fmla="*/ 0 h 33"/>
                  <a:gd name="T2" fmla="*/ 45 w 55"/>
                  <a:gd name="T3" fmla="*/ 5 h 33"/>
                  <a:gd name="T4" fmla="*/ 53 w 55"/>
                  <a:gd name="T5" fmla="*/ 11 h 33"/>
                  <a:gd name="T6" fmla="*/ 46 w 55"/>
                  <a:gd name="T7" fmla="*/ 17 h 33"/>
                  <a:gd name="T8" fmla="*/ 12 w 55"/>
                  <a:gd name="T9" fmla="*/ 32 h 33"/>
                  <a:gd name="T10" fmla="*/ 5 w 55"/>
                  <a:gd name="T11" fmla="*/ 33 h 33"/>
                  <a:gd name="T12" fmla="*/ 3 w 55"/>
                  <a:gd name="T13" fmla="*/ 31 h 33"/>
                  <a:gd name="T14" fmla="*/ 0 w 55"/>
                  <a:gd name="T15" fmla="*/ 4 h 33"/>
                  <a:gd name="T16" fmla="*/ 1 w 55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3">
                    <a:moveTo>
                      <a:pt x="1" y="0"/>
                    </a:moveTo>
                    <a:cubicBezTo>
                      <a:pt x="16" y="1"/>
                      <a:pt x="30" y="3"/>
                      <a:pt x="45" y="5"/>
                    </a:cubicBezTo>
                    <a:cubicBezTo>
                      <a:pt x="49" y="5"/>
                      <a:pt x="53" y="7"/>
                      <a:pt x="53" y="11"/>
                    </a:cubicBezTo>
                    <a:cubicBezTo>
                      <a:pt x="55" y="18"/>
                      <a:pt x="49" y="17"/>
                      <a:pt x="46" y="17"/>
                    </a:cubicBezTo>
                    <a:cubicBezTo>
                      <a:pt x="33" y="19"/>
                      <a:pt x="23" y="27"/>
                      <a:pt x="12" y="32"/>
                    </a:cubicBezTo>
                    <a:cubicBezTo>
                      <a:pt x="10" y="33"/>
                      <a:pt x="7" y="33"/>
                      <a:pt x="5" y="33"/>
                    </a:cubicBezTo>
                    <a:cubicBezTo>
                      <a:pt x="4" y="33"/>
                      <a:pt x="3" y="32"/>
                      <a:pt x="3" y="31"/>
                    </a:cubicBezTo>
                    <a:cubicBezTo>
                      <a:pt x="2" y="22"/>
                      <a:pt x="10" y="12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E69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02961555-0B97-3EB6-1641-1D7AD5297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1241"/>
                <a:ext cx="51" cy="129"/>
              </a:xfrm>
              <a:custGeom>
                <a:avLst/>
                <a:gdLst>
                  <a:gd name="T0" fmla="*/ 6 w 46"/>
                  <a:gd name="T1" fmla="*/ 96 h 117"/>
                  <a:gd name="T2" fmla="*/ 23 w 46"/>
                  <a:gd name="T3" fmla="*/ 22 h 117"/>
                  <a:gd name="T4" fmla="*/ 17 w 46"/>
                  <a:gd name="T5" fmla="*/ 2 h 117"/>
                  <a:gd name="T6" fmla="*/ 20 w 46"/>
                  <a:gd name="T7" fmla="*/ 0 h 117"/>
                  <a:gd name="T8" fmla="*/ 45 w 46"/>
                  <a:gd name="T9" fmla="*/ 52 h 117"/>
                  <a:gd name="T10" fmla="*/ 11 w 46"/>
                  <a:gd name="T11" fmla="*/ 116 h 117"/>
                  <a:gd name="T12" fmla="*/ 6 w 46"/>
                  <a:gd name="T13" fmla="*/ 117 h 117"/>
                  <a:gd name="T14" fmla="*/ 6 w 46"/>
                  <a:gd name="T1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7">
                    <a:moveTo>
                      <a:pt x="6" y="96"/>
                    </a:moveTo>
                    <a:cubicBezTo>
                      <a:pt x="31" y="75"/>
                      <a:pt x="37" y="51"/>
                      <a:pt x="23" y="22"/>
                    </a:cubicBezTo>
                    <a:cubicBezTo>
                      <a:pt x="20" y="16"/>
                      <a:pt x="19" y="8"/>
                      <a:pt x="17" y="2"/>
                    </a:cubicBezTo>
                    <a:cubicBezTo>
                      <a:pt x="18" y="1"/>
                      <a:pt x="19" y="0"/>
                      <a:pt x="20" y="0"/>
                    </a:cubicBezTo>
                    <a:cubicBezTo>
                      <a:pt x="34" y="14"/>
                      <a:pt x="46" y="30"/>
                      <a:pt x="45" y="52"/>
                    </a:cubicBezTo>
                    <a:cubicBezTo>
                      <a:pt x="37" y="75"/>
                      <a:pt x="23" y="95"/>
                      <a:pt x="11" y="116"/>
                    </a:cubicBezTo>
                    <a:cubicBezTo>
                      <a:pt x="9" y="116"/>
                      <a:pt x="7" y="117"/>
                      <a:pt x="6" y="117"/>
                    </a:cubicBezTo>
                    <a:cubicBezTo>
                      <a:pt x="0" y="110"/>
                      <a:pt x="0" y="103"/>
                      <a:pt x="6" y="96"/>
                    </a:cubicBezTo>
                    <a:close/>
                  </a:path>
                </a:pathLst>
              </a:custGeom>
              <a:solidFill>
                <a:srgbClr val="FDF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" name="Freeform 57">
                <a:extLst>
                  <a:ext uri="{FF2B5EF4-FFF2-40B4-BE49-F238E27FC236}">
                    <a16:creationId xmlns:a16="http://schemas.microsoft.com/office/drawing/2014/main" id="{7E93D599-4DC3-EE2A-1EE4-0A1673780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160"/>
                <a:ext cx="126" cy="86"/>
              </a:xfrm>
              <a:custGeom>
                <a:avLst/>
                <a:gdLst>
                  <a:gd name="T0" fmla="*/ 17 w 114"/>
                  <a:gd name="T1" fmla="*/ 61 h 78"/>
                  <a:gd name="T2" fmla="*/ 56 w 114"/>
                  <a:gd name="T3" fmla="*/ 52 h 78"/>
                  <a:gd name="T4" fmla="*/ 103 w 114"/>
                  <a:gd name="T5" fmla="*/ 6 h 78"/>
                  <a:gd name="T6" fmla="*/ 114 w 114"/>
                  <a:gd name="T7" fmla="*/ 9 h 78"/>
                  <a:gd name="T8" fmla="*/ 112 w 114"/>
                  <a:gd name="T9" fmla="*/ 12 h 78"/>
                  <a:gd name="T10" fmla="*/ 58 w 114"/>
                  <a:gd name="T11" fmla="*/ 66 h 78"/>
                  <a:gd name="T12" fmla="*/ 2 w 114"/>
                  <a:gd name="T13" fmla="*/ 67 h 78"/>
                  <a:gd name="T14" fmla="*/ 1 w 114"/>
                  <a:gd name="T15" fmla="*/ 60 h 78"/>
                  <a:gd name="T16" fmla="*/ 17 w 114"/>
                  <a:gd name="T17" fmla="*/ 6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78">
                    <a:moveTo>
                      <a:pt x="17" y="61"/>
                    </a:moveTo>
                    <a:cubicBezTo>
                      <a:pt x="32" y="68"/>
                      <a:pt x="46" y="64"/>
                      <a:pt x="56" y="52"/>
                    </a:cubicBezTo>
                    <a:cubicBezTo>
                      <a:pt x="70" y="35"/>
                      <a:pt x="91" y="25"/>
                      <a:pt x="103" y="6"/>
                    </a:cubicBezTo>
                    <a:cubicBezTo>
                      <a:pt x="107" y="0"/>
                      <a:pt x="112" y="1"/>
                      <a:pt x="114" y="9"/>
                    </a:cubicBezTo>
                    <a:cubicBezTo>
                      <a:pt x="113" y="10"/>
                      <a:pt x="113" y="11"/>
                      <a:pt x="112" y="12"/>
                    </a:cubicBezTo>
                    <a:cubicBezTo>
                      <a:pt x="98" y="34"/>
                      <a:pt x="77" y="49"/>
                      <a:pt x="58" y="66"/>
                    </a:cubicBezTo>
                    <a:cubicBezTo>
                      <a:pt x="45" y="78"/>
                      <a:pt x="18" y="77"/>
                      <a:pt x="2" y="67"/>
                    </a:cubicBezTo>
                    <a:cubicBezTo>
                      <a:pt x="0" y="65"/>
                      <a:pt x="0" y="63"/>
                      <a:pt x="1" y="60"/>
                    </a:cubicBezTo>
                    <a:cubicBezTo>
                      <a:pt x="7" y="60"/>
                      <a:pt x="12" y="59"/>
                      <a:pt x="17" y="61"/>
                    </a:cubicBezTo>
                    <a:close/>
                  </a:path>
                </a:pathLst>
              </a:custGeom>
              <a:solidFill>
                <a:srgbClr val="FAE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" name="Freeform 58">
                <a:extLst>
                  <a:ext uri="{FF2B5EF4-FFF2-40B4-BE49-F238E27FC236}">
                    <a16:creationId xmlns:a16="http://schemas.microsoft.com/office/drawing/2014/main" id="{089C57E7-070D-A55A-5E98-4F55FC3F6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1826"/>
                <a:ext cx="64" cy="126"/>
              </a:xfrm>
              <a:custGeom>
                <a:avLst/>
                <a:gdLst>
                  <a:gd name="T0" fmla="*/ 56 w 58"/>
                  <a:gd name="T1" fmla="*/ 7 h 114"/>
                  <a:gd name="T2" fmla="*/ 10 w 58"/>
                  <a:gd name="T3" fmla="*/ 110 h 114"/>
                  <a:gd name="T4" fmla="*/ 4 w 58"/>
                  <a:gd name="T5" fmla="*/ 114 h 114"/>
                  <a:gd name="T6" fmla="*/ 3 w 58"/>
                  <a:gd name="T7" fmla="*/ 101 h 114"/>
                  <a:gd name="T8" fmla="*/ 55 w 58"/>
                  <a:gd name="T9" fmla="*/ 0 h 114"/>
                  <a:gd name="T10" fmla="*/ 56 w 58"/>
                  <a:gd name="T11" fmla="*/ 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114">
                    <a:moveTo>
                      <a:pt x="56" y="7"/>
                    </a:moveTo>
                    <a:cubicBezTo>
                      <a:pt x="38" y="40"/>
                      <a:pt x="20" y="73"/>
                      <a:pt x="10" y="110"/>
                    </a:cubicBezTo>
                    <a:cubicBezTo>
                      <a:pt x="9" y="113"/>
                      <a:pt x="7" y="114"/>
                      <a:pt x="4" y="114"/>
                    </a:cubicBezTo>
                    <a:cubicBezTo>
                      <a:pt x="0" y="110"/>
                      <a:pt x="0" y="106"/>
                      <a:pt x="3" y="101"/>
                    </a:cubicBezTo>
                    <a:cubicBezTo>
                      <a:pt x="20" y="67"/>
                      <a:pt x="29" y="29"/>
                      <a:pt x="55" y="0"/>
                    </a:cubicBezTo>
                    <a:cubicBezTo>
                      <a:pt x="57" y="2"/>
                      <a:pt x="58" y="4"/>
                      <a:pt x="56" y="7"/>
                    </a:cubicBezTo>
                    <a:close/>
                  </a:path>
                </a:pathLst>
              </a:custGeom>
              <a:solidFill>
                <a:srgbClr val="434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E57E95AC-0FA7-D23D-53C5-88A390D11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" y="1348"/>
                <a:ext cx="78" cy="70"/>
              </a:xfrm>
              <a:custGeom>
                <a:avLst/>
                <a:gdLst>
                  <a:gd name="T0" fmla="*/ 31 w 71"/>
                  <a:gd name="T1" fmla="*/ 63 h 64"/>
                  <a:gd name="T2" fmla="*/ 15 w 71"/>
                  <a:gd name="T3" fmla="*/ 64 h 64"/>
                  <a:gd name="T4" fmla="*/ 14 w 71"/>
                  <a:gd name="T5" fmla="*/ 51 h 64"/>
                  <a:gd name="T6" fmla="*/ 18 w 71"/>
                  <a:gd name="T7" fmla="*/ 23 h 64"/>
                  <a:gd name="T8" fmla="*/ 71 w 71"/>
                  <a:gd name="T9" fmla="*/ 0 h 64"/>
                  <a:gd name="T10" fmla="*/ 22 w 71"/>
                  <a:gd name="T11" fmla="*/ 28 h 64"/>
                  <a:gd name="T12" fmla="*/ 23 w 71"/>
                  <a:gd name="T13" fmla="*/ 49 h 64"/>
                  <a:gd name="T14" fmla="*/ 31 w 71"/>
                  <a:gd name="T15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64">
                    <a:moveTo>
                      <a:pt x="31" y="63"/>
                    </a:moveTo>
                    <a:cubicBezTo>
                      <a:pt x="25" y="63"/>
                      <a:pt x="20" y="64"/>
                      <a:pt x="15" y="64"/>
                    </a:cubicBezTo>
                    <a:cubicBezTo>
                      <a:pt x="16" y="60"/>
                      <a:pt x="20" y="56"/>
                      <a:pt x="14" y="51"/>
                    </a:cubicBezTo>
                    <a:cubicBezTo>
                      <a:pt x="0" y="40"/>
                      <a:pt x="8" y="33"/>
                      <a:pt x="18" y="23"/>
                    </a:cubicBezTo>
                    <a:cubicBezTo>
                      <a:pt x="34" y="10"/>
                      <a:pt x="50" y="0"/>
                      <a:pt x="71" y="0"/>
                    </a:cubicBezTo>
                    <a:cubicBezTo>
                      <a:pt x="56" y="13"/>
                      <a:pt x="37" y="17"/>
                      <a:pt x="22" y="28"/>
                    </a:cubicBezTo>
                    <a:cubicBezTo>
                      <a:pt x="11" y="36"/>
                      <a:pt x="5" y="43"/>
                      <a:pt x="23" y="49"/>
                    </a:cubicBezTo>
                    <a:cubicBezTo>
                      <a:pt x="29" y="51"/>
                      <a:pt x="36" y="55"/>
                      <a:pt x="31" y="63"/>
                    </a:cubicBezTo>
                    <a:close/>
                  </a:path>
                </a:pathLst>
              </a:custGeom>
              <a:solidFill>
                <a:srgbClr val="FCFA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5CC4F495-30ED-C9D3-B873-F528A66EC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1589"/>
                <a:ext cx="46" cy="61"/>
              </a:xfrm>
              <a:custGeom>
                <a:avLst/>
                <a:gdLst>
                  <a:gd name="T0" fmla="*/ 9 w 42"/>
                  <a:gd name="T1" fmla="*/ 53 h 56"/>
                  <a:gd name="T2" fmla="*/ 2 w 42"/>
                  <a:gd name="T3" fmla="*/ 48 h 56"/>
                  <a:gd name="T4" fmla="*/ 4 w 42"/>
                  <a:gd name="T5" fmla="*/ 37 h 56"/>
                  <a:gd name="T6" fmla="*/ 21 w 42"/>
                  <a:gd name="T7" fmla="*/ 2 h 56"/>
                  <a:gd name="T8" fmla="*/ 25 w 42"/>
                  <a:gd name="T9" fmla="*/ 1 h 56"/>
                  <a:gd name="T10" fmla="*/ 37 w 42"/>
                  <a:gd name="T11" fmla="*/ 1 h 56"/>
                  <a:gd name="T12" fmla="*/ 9 w 42"/>
                  <a:gd name="T13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6">
                    <a:moveTo>
                      <a:pt x="9" y="53"/>
                    </a:moveTo>
                    <a:cubicBezTo>
                      <a:pt x="3" y="56"/>
                      <a:pt x="0" y="55"/>
                      <a:pt x="2" y="48"/>
                    </a:cubicBezTo>
                    <a:cubicBezTo>
                      <a:pt x="3" y="44"/>
                      <a:pt x="3" y="41"/>
                      <a:pt x="4" y="37"/>
                    </a:cubicBezTo>
                    <a:cubicBezTo>
                      <a:pt x="4" y="23"/>
                      <a:pt x="16" y="14"/>
                      <a:pt x="21" y="2"/>
                    </a:cubicBezTo>
                    <a:cubicBezTo>
                      <a:pt x="22" y="0"/>
                      <a:pt x="23" y="0"/>
                      <a:pt x="25" y="1"/>
                    </a:cubicBezTo>
                    <a:cubicBezTo>
                      <a:pt x="28" y="8"/>
                      <a:pt x="33" y="2"/>
                      <a:pt x="37" y="1"/>
                    </a:cubicBezTo>
                    <a:cubicBezTo>
                      <a:pt x="42" y="26"/>
                      <a:pt x="22" y="38"/>
                      <a:pt x="9" y="53"/>
                    </a:cubicBezTo>
                    <a:close/>
                  </a:path>
                </a:pathLst>
              </a:custGeom>
              <a:solidFill>
                <a:srgbClr val="E3D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A5F5328A-6865-94C2-BA25-CBD399217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1283"/>
                <a:ext cx="40" cy="85"/>
              </a:xfrm>
              <a:custGeom>
                <a:avLst/>
                <a:gdLst>
                  <a:gd name="T0" fmla="*/ 36 w 36"/>
                  <a:gd name="T1" fmla="*/ 71 h 77"/>
                  <a:gd name="T2" fmla="*/ 36 w 36"/>
                  <a:gd name="T3" fmla="*/ 74 h 77"/>
                  <a:gd name="T4" fmla="*/ 6 w 36"/>
                  <a:gd name="T5" fmla="*/ 40 h 77"/>
                  <a:gd name="T6" fmla="*/ 8 w 36"/>
                  <a:gd name="T7" fmla="*/ 12 h 77"/>
                  <a:gd name="T8" fmla="*/ 7 w 36"/>
                  <a:gd name="T9" fmla="*/ 10 h 77"/>
                  <a:gd name="T10" fmla="*/ 22 w 36"/>
                  <a:gd name="T11" fmla="*/ 1 h 77"/>
                  <a:gd name="T12" fmla="*/ 33 w 36"/>
                  <a:gd name="T13" fmla="*/ 3 h 77"/>
                  <a:gd name="T14" fmla="*/ 33 w 36"/>
                  <a:gd name="T15" fmla="*/ 14 h 77"/>
                  <a:gd name="T16" fmla="*/ 25 w 36"/>
                  <a:gd name="T17" fmla="*/ 28 h 77"/>
                  <a:gd name="T18" fmla="*/ 36 w 36"/>
                  <a:gd name="T19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77">
                    <a:moveTo>
                      <a:pt x="36" y="71"/>
                    </a:moveTo>
                    <a:cubicBezTo>
                      <a:pt x="35" y="72"/>
                      <a:pt x="35" y="73"/>
                      <a:pt x="36" y="74"/>
                    </a:cubicBezTo>
                    <a:cubicBezTo>
                      <a:pt x="11" y="77"/>
                      <a:pt x="0" y="63"/>
                      <a:pt x="6" y="40"/>
                    </a:cubicBezTo>
                    <a:cubicBezTo>
                      <a:pt x="9" y="31"/>
                      <a:pt x="21" y="22"/>
                      <a:pt x="8" y="12"/>
                    </a:cubicBezTo>
                    <a:cubicBezTo>
                      <a:pt x="8" y="12"/>
                      <a:pt x="7" y="10"/>
                      <a:pt x="7" y="10"/>
                    </a:cubicBezTo>
                    <a:cubicBezTo>
                      <a:pt x="11" y="4"/>
                      <a:pt x="16" y="3"/>
                      <a:pt x="22" y="1"/>
                    </a:cubicBezTo>
                    <a:cubicBezTo>
                      <a:pt x="26" y="0"/>
                      <a:pt x="30" y="0"/>
                      <a:pt x="33" y="3"/>
                    </a:cubicBezTo>
                    <a:cubicBezTo>
                      <a:pt x="36" y="7"/>
                      <a:pt x="36" y="11"/>
                      <a:pt x="33" y="14"/>
                    </a:cubicBezTo>
                    <a:cubicBezTo>
                      <a:pt x="30" y="19"/>
                      <a:pt x="28" y="23"/>
                      <a:pt x="25" y="28"/>
                    </a:cubicBezTo>
                    <a:cubicBezTo>
                      <a:pt x="10" y="51"/>
                      <a:pt x="11" y="57"/>
                      <a:pt x="36" y="71"/>
                    </a:cubicBezTo>
                    <a:close/>
                  </a:path>
                </a:pathLst>
              </a:custGeom>
              <a:solidFill>
                <a:srgbClr val="E5D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9811DF98-DC1A-6BFE-4F4C-932E968CB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2501"/>
                <a:ext cx="108" cy="33"/>
              </a:xfrm>
              <a:custGeom>
                <a:avLst/>
                <a:gdLst>
                  <a:gd name="T0" fmla="*/ 89 w 98"/>
                  <a:gd name="T1" fmla="*/ 7 h 30"/>
                  <a:gd name="T2" fmla="*/ 98 w 98"/>
                  <a:gd name="T3" fmla="*/ 8 h 30"/>
                  <a:gd name="T4" fmla="*/ 16 w 98"/>
                  <a:gd name="T5" fmla="*/ 28 h 30"/>
                  <a:gd name="T6" fmla="*/ 0 w 98"/>
                  <a:gd name="T7" fmla="*/ 17 h 30"/>
                  <a:gd name="T8" fmla="*/ 12 w 98"/>
                  <a:gd name="T9" fmla="*/ 15 h 30"/>
                  <a:gd name="T10" fmla="*/ 67 w 98"/>
                  <a:gd name="T11" fmla="*/ 6 h 30"/>
                  <a:gd name="T12" fmla="*/ 89 w 98"/>
                  <a:gd name="T13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30">
                    <a:moveTo>
                      <a:pt x="89" y="7"/>
                    </a:moveTo>
                    <a:cubicBezTo>
                      <a:pt x="92" y="7"/>
                      <a:pt x="95" y="8"/>
                      <a:pt x="98" y="8"/>
                    </a:cubicBezTo>
                    <a:cubicBezTo>
                      <a:pt x="72" y="21"/>
                      <a:pt x="45" y="28"/>
                      <a:pt x="16" y="28"/>
                    </a:cubicBezTo>
                    <a:cubicBezTo>
                      <a:pt x="6" y="30"/>
                      <a:pt x="0" y="28"/>
                      <a:pt x="0" y="17"/>
                    </a:cubicBezTo>
                    <a:cubicBezTo>
                      <a:pt x="3" y="12"/>
                      <a:pt x="8" y="15"/>
                      <a:pt x="12" y="15"/>
                    </a:cubicBezTo>
                    <a:cubicBezTo>
                      <a:pt x="32" y="23"/>
                      <a:pt x="49" y="10"/>
                      <a:pt x="67" y="6"/>
                    </a:cubicBezTo>
                    <a:cubicBezTo>
                      <a:pt x="75" y="5"/>
                      <a:pt x="82" y="0"/>
                      <a:pt x="89" y="7"/>
                    </a:cubicBezTo>
                    <a:close/>
                  </a:path>
                </a:pathLst>
              </a:custGeom>
              <a:solidFill>
                <a:srgbClr val="3F7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5DF425F-688F-7DB2-BFAD-3E9EE46BB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1868"/>
                <a:ext cx="125" cy="25"/>
              </a:xfrm>
              <a:custGeom>
                <a:avLst/>
                <a:gdLst>
                  <a:gd name="T0" fmla="*/ 88 w 113"/>
                  <a:gd name="T1" fmla="*/ 8 h 23"/>
                  <a:gd name="T2" fmla="*/ 113 w 113"/>
                  <a:gd name="T3" fmla="*/ 12 h 23"/>
                  <a:gd name="T4" fmla="*/ 49 w 113"/>
                  <a:gd name="T5" fmla="*/ 15 h 23"/>
                  <a:gd name="T6" fmla="*/ 27 w 113"/>
                  <a:gd name="T7" fmla="*/ 23 h 23"/>
                  <a:gd name="T8" fmla="*/ 1 w 113"/>
                  <a:gd name="T9" fmla="*/ 14 h 23"/>
                  <a:gd name="T10" fmla="*/ 0 w 113"/>
                  <a:gd name="T11" fmla="*/ 10 h 23"/>
                  <a:gd name="T12" fmla="*/ 1 w 113"/>
                  <a:gd name="T13" fmla="*/ 9 h 23"/>
                  <a:gd name="T14" fmla="*/ 14 w 113"/>
                  <a:gd name="T15" fmla="*/ 4 h 23"/>
                  <a:gd name="T16" fmla="*/ 88 w 113"/>
                  <a:gd name="T17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23">
                    <a:moveTo>
                      <a:pt x="88" y="8"/>
                    </a:moveTo>
                    <a:cubicBezTo>
                      <a:pt x="97" y="10"/>
                      <a:pt x="106" y="7"/>
                      <a:pt x="113" y="12"/>
                    </a:cubicBezTo>
                    <a:cubicBezTo>
                      <a:pt x="92" y="16"/>
                      <a:pt x="70" y="9"/>
                      <a:pt x="49" y="15"/>
                    </a:cubicBezTo>
                    <a:cubicBezTo>
                      <a:pt x="44" y="23"/>
                      <a:pt x="36" y="23"/>
                      <a:pt x="27" y="23"/>
                    </a:cubicBezTo>
                    <a:cubicBezTo>
                      <a:pt x="21" y="13"/>
                      <a:pt x="9" y="20"/>
                      <a:pt x="1" y="14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5" y="7"/>
                      <a:pt x="10" y="8"/>
                      <a:pt x="14" y="4"/>
                    </a:cubicBezTo>
                    <a:cubicBezTo>
                      <a:pt x="39" y="6"/>
                      <a:pt x="64" y="0"/>
                      <a:pt x="88" y="8"/>
                    </a:cubicBezTo>
                    <a:close/>
                  </a:path>
                </a:pathLst>
              </a:custGeom>
              <a:solidFill>
                <a:srgbClr val="C3B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7EE6EC7D-0FF9-CDA5-4821-E15B6B093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2367"/>
                <a:ext cx="36" cy="84"/>
              </a:xfrm>
              <a:custGeom>
                <a:avLst/>
                <a:gdLst>
                  <a:gd name="T0" fmla="*/ 33 w 33"/>
                  <a:gd name="T1" fmla="*/ 59 h 76"/>
                  <a:gd name="T2" fmla="*/ 33 w 33"/>
                  <a:gd name="T3" fmla="*/ 76 h 76"/>
                  <a:gd name="T4" fmla="*/ 0 w 33"/>
                  <a:gd name="T5" fmla="*/ 0 h 76"/>
                  <a:gd name="T6" fmla="*/ 9 w 33"/>
                  <a:gd name="T7" fmla="*/ 4 h 76"/>
                  <a:gd name="T8" fmla="*/ 33 w 33"/>
                  <a:gd name="T9" fmla="*/ 5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6">
                    <a:moveTo>
                      <a:pt x="33" y="59"/>
                    </a:moveTo>
                    <a:cubicBezTo>
                      <a:pt x="33" y="65"/>
                      <a:pt x="33" y="70"/>
                      <a:pt x="33" y="76"/>
                    </a:cubicBezTo>
                    <a:cubicBezTo>
                      <a:pt x="19" y="52"/>
                      <a:pt x="9" y="26"/>
                      <a:pt x="0" y="0"/>
                    </a:cubicBezTo>
                    <a:cubicBezTo>
                      <a:pt x="3" y="2"/>
                      <a:pt x="6" y="3"/>
                      <a:pt x="9" y="4"/>
                    </a:cubicBezTo>
                    <a:cubicBezTo>
                      <a:pt x="22" y="20"/>
                      <a:pt x="33" y="38"/>
                      <a:pt x="33" y="59"/>
                    </a:cubicBezTo>
                    <a:close/>
                  </a:path>
                </a:pathLst>
              </a:custGeom>
              <a:solidFill>
                <a:srgbClr val="345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A289B457-AB70-6D6B-DAE2-46DF1EAB7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1866"/>
                <a:ext cx="82" cy="14"/>
              </a:xfrm>
              <a:custGeom>
                <a:avLst/>
                <a:gdLst>
                  <a:gd name="T0" fmla="*/ 74 w 75"/>
                  <a:gd name="T1" fmla="*/ 10 h 13"/>
                  <a:gd name="T2" fmla="*/ 0 w 75"/>
                  <a:gd name="T3" fmla="*/ 6 h 13"/>
                  <a:gd name="T4" fmla="*/ 75 w 75"/>
                  <a:gd name="T5" fmla="*/ 3 h 13"/>
                  <a:gd name="T6" fmla="*/ 74 w 75"/>
                  <a:gd name="T7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13">
                    <a:moveTo>
                      <a:pt x="74" y="10"/>
                    </a:moveTo>
                    <a:cubicBezTo>
                      <a:pt x="49" y="11"/>
                      <a:pt x="24" y="13"/>
                      <a:pt x="0" y="6"/>
                    </a:cubicBezTo>
                    <a:cubicBezTo>
                      <a:pt x="25" y="0"/>
                      <a:pt x="50" y="2"/>
                      <a:pt x="75" y="3"/>
                    </a:cubicBezTo>
                    <a:cubicBezTo>
                      <a:pt x="75" y="5"/>
                      <a:pt x="75" y="8"/>
                      <a:pt x="74" y="10"/>
                    </a:cubicBezTo>
                    <a:close/>
                  </a:path>
                </a:pathLst>
              </a:custGeom>
              <a:solidFill>
                <a:srgbClr val="6B7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102D8829-E6A8-FD2B-CA89-929BCEFBB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" y="1647"/>
                <a:ext cx="64" cy="40"/>
              </a:xfrm>
              <a:custGeom>
                <a:avLst/>
                <a:gdLst>
                  <a:gd name="T0" fmla="*/ 17 w 58"/>
                  <a:gd name="T1" fmla="*/ 12 h 36"/>
                  <a:gd name="T2" fmla="*/ 36 w 58"/>
                  <a:gd name="T3" fmla="*/ 15 h 36"/>
                  <a:gd name="T4" fmla="*/ 57 w 58"/>
                  <a:gd name="T5" fmla="*/ 0 h 36"/>
                  <a:gd name="T6" fmla="*/ 58 w 58"/>
                  <a:gd name="T7" fmla="*/ 5 h 36"/>
                  <a:gd name="T8" fmla="*/ 34 w 58"/>
                  <a:gd name="T9" fmla="*/ 25 h 36"/>
                  <a:gd name="T10" fmla="*/ 2 w 58"/>
                  <a:gd name="T11" fmla="*/ 24 h 36"/>
                  <a:gd name="T12" fmla="*/ 14 w 58"/>
                  <a:gd name="T13" fmla="*/ 12 h 36"/>
                  <a:gd name="T14" fmla="*/ 17 w 58"/>
                  <a:gd name="T15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6">
                    <a:moveTo>
                      <a:pt x="17" y="12"/>
                    </a:moveTo>
                    <a:cubicBezTo>
                      <a:pt x="22" y="22"/>
                      <a:pt x="28" y="22"/>
                      <a:pt x="36" y="15"/>
                    </a:cubicBezTo>
                    <a:cubicBezTo>
                      <a:pt x="43" y="10"/>
                      <a:pt x="48" y="2"/>
                      <a:pt x="57" y="0"/>
                    </a:cubicBezTo>
                    <a:cubicBezTo>
                      <a:pt x="57" y="1"/>
                      <a:pt x="58" y="3"/>
                      <a:pt x="58" y="5"/>
                    </a:cubicBezTo>
                    <a:cubicBezTo>
                      <a:pt x="49" y="11"/>
                      <a:pt x="47" y="24"/>
                      <a:pt x="34" y="25"/>
                    </a:cubicBezTo>
                    <a:cubicBezTo>
                      <a:pt x="23" y="36"/>
                      <a:pt x="12" y="31"/>
                      <a:pt x="2" y="24"/>
                    </a:cubicBezTo>
                    <a:cubicBezTo>
                      <a:pt x="0" y="15"/>
                      <a:pt x="10" y="17"/>
                      <a:pt x="14" y="12"/>
                    </a:cubicBezTo>
                    <a:cubicBezTo>
                      <a:pt x="15" y="12"/>
                      <a:pt x="16" y="12"/>
                      <a:pt x="17" y="12"/>
                    </a:cubicBezTo>
                    <a:close/>
                  </a:path>
                </a:pathLst>
              </a:custGeom>
              <a:solidFill>
                <a:srgbClr val="F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16273B93-A14D-6C07-A03C-185D9DF96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1206"/>
                <a:ext cx="59" cy="37"/>
              </a:xfrm>
              <a:custGeom>
                <a:avLst/>
                <a:gdLst>
                  <a:gd name="T0" fmla="*/ 53 w 53"/>
                  <a:gd name="T1" fmla="*/ 19 h 33"/>
                  <a:gd name="T2" fmla="*/ 37 w 53"/>
                  <a:gd name="T3" fmla="*/ 20 h 33"/>
                  <a:gd name="T4" fmla="*/ 17 w 53"/>
                  <a:gd name="T5" fmla="*/ 31 h 33"/>
                  <a:gd name="T6" fmla="*/ 16 w 53"/>
                  <a:gd name="T7" fmla="*/ 33 h 33"/>
                  <a:gd name="T8" fmla="*/ 13 w 53"/>
                  <a:gd name="T9" fmla="*/ 32 h 33"/>
                  <a:gd name="T10" fmla="*/ 8 w 53"/>
                  <a:gd name="T11" fmla="*/ 8 h 33"/>
                  <a:gd name="T12" fmla="*/ 33 w 53"/>
                  <a:gd name="T13" fmla="*/ 12 h 33"/>
                  <a:gd name="T14" fmla="*/ 53 w 53"/>
                  <a:gd name="T1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33">
                    <a:moveTo>
                      <a:pt x="53" y="19"/>
                    </a:moveTo>
                    <a:cubicBezTo>
                      <a:pt x="48" y="20"/>
                      <a:pt x="42" y="20"/>
                      <a:pt x="37" y="20"/>
                    </a:cubicBezTo>
                    <a:cubicBezTo>
                      <a:pt x="31" y="25"/>
                      <a:pt x="19" y="21"/>
                      <a:pt x="17" y="31"/>
                    </a:cubicBezTo>
                    <a:cubicBezTo>
                      <a:pt x="17" y="31"/>
                      <a:pt x="16" y="33"/>
                      <a:pt x="16" y="33"/>
                    </a:cubicBezTo>
                    <a:cubicBezTo>
                      <a:pt x="15" y="32"/>
                      <a:pt x="14" y="32"/>
                      <a:pt x="13" y="32"/>
                    </a:cubicBezTo>
                    <a:cubicBezTo>
                      <a:pt x="6" y="25"/>
                      <a:pt x="0" y="16"/>
                      <a:pt x="8" y="8"/>
                    </a:cubicBezTo>
                    <a:cubicBezTo>
                      <a:pt x="16" y="0"/>
                      <a:pt x="26" y="2"/>
                      <a:pt x="33" y="12"/>
                    </a:cubicBezTo>
                    <a:cubicBezTo>
                      <a:pt x="38" y="19"/>
                      <a:pt x="48" y="13"/>
                      <a:pt x="53" y="19"/>
                    </a:cubicBezTo>
                    <a:close/>
                  </a:path>
                </a:pathLst>
              </a:custGeom>
              <a:solidFill>
                <a:srgbClr val="FDF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08748B2C-567E-DB99-3C3B-F511CB0F2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461"/>
                <a:ext cx="42" cy="79"/>
              </a:xfrm>
              <a:custGeom>
                <a:avLst/>
                <a:gdLst>
                  <a:gd name="T0" fmla="*/ 0 w 38"/>
                  <a:gd name="T1" fmla="*/ 0 h 71"/>
                  <a:gd name="T2" fmla="*/ 24 w 38"/>
                  <a:gd name="T3" fmla="*/ 43 h 71"/>
                  <a:gd name="T4" fmla="*/ 32 w 38"/>
                  <a:gd name="T5" fmla="*/ 71 h 71"/>
                  <a:gd name="T6" fmla="*/ 0 w 38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71">
                    <a:moveTo>
                      <a:pt x="0" y="0"/>
                    </a:moveTo>
                    <a:cubicBezTo>
                      <a:pt x="18" y="8"/>
                      <a:pt x="15" y="29"/>
                      <a:pt x="24" y="43"/>
                    </a:cubicBezTo>
                    <a:cubicBezTo>
                      <a:pt x="28" y="50"/>
                      <a:pt x="38" y="59"/>
                      <a:pt x="32" y="71"/>
                    </a:cubicBezTo>
                    <a:cubicBezTo>
                      <a:pt x="18" y="49"/>
                      <a:pt x="9" y="24"/>
                      <a:pt x="0" y="0"/>
                    </a:cubicBezTo>
                    <a:close/>
                  </a:path>
                </a:pathLst>
              </a:custGeom>
              <a:solidFill>
                <a:srgbClr val="2A3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4" name="Freeform 69">
                <a:extLst>
                  <a:ext uri="{FF2B5EF4-FFF2-40B4-BE49-F238E27FC236}">
                    <a16:creationId xmlns:a16="http://schemas.microsoft.com/office/drawing/2014/main" id="{39D58A97-1F01-1617-4345-35CD14671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885"/>
                <a:ext cx="25" cy="77"/>
              </a:xfrm>
              <a:custGeom>
                <a:avLst/>
                <a:gdLst>
                  <a:gd name="T0" fmla="*/ 18 w 23"/>
                  <a:gd name="T1" fmla="*/ 48 h 70"/>
                  <a:gd name="T2" fmla="*/ 19 w 23"/>
                  <a:gd name="T3" fmla="*/ 61 h 70"/>
                  <a:gd name="T4" fmla="*/ 15 w 23"/>
                  <a:gd name="T5" fmla="*/ 70 h 70"/>
                  <a:gd name="T6" fmla="*/ 8 w 23"/>
                  <a:gd name="T7" fmla="*/ 66 h 70"/>
                  <a:gd name="T8" fmla="*/ 11 w 23"/>
                  <a:gd name="T9" fmla="*/ 1 h 70"/>
                  <a:gd name="T10" fmla="*/ 18 w 23"/>
                  <a:gd name="T11" fmla="*/ 1 h 70"/>
                  <a:gd name="T12" fmla="*/ 18 w 23"/>
                  <a:gd name="T13" fmla="*/ 4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0">
                    <a:moveTo>
                      <a:pt x="18" y="48"/>
                    </a:moveTo>
                    <a:cubicBezTo>
                      <a:pt x="18" y="53"/>
                      <a:pt x="19" y="57"/>
                      <a:pt x="19" y="61"/>
                    </a:cubicBezTo>
                    <a:cubicBezTo>
                      <a:pt x="17" y="64"/>
                      <a:pt x="16" y="67"/>
                      <a:pt x="15" y="70"/>
                    </a:cubicBezTo>
                    <a:cubicBezTo>
                      <a:pt x="12" y="70"/>
                      <a:pt x="9" y="69"/>
                      <a:pt x="8" y="66"/>
                    </a:cubicBezTo>
                    <a:cubicBezTo>
                      <a:pt x="5" y="44"/>
                      <a:pt x="0" y="22"/>
                      <a:pt x="11" y="1"/>
                    </a:cubicBezTo>
                    <a:cubicBezTo>
                      <a:pt x="14" y="0"/>
                      <a:pt x="16" y="0"/>
                      <a:pt x="18" y="1"/>
                    </a:cubicBezTo>
                    <a:cubicBezTo>
                      <a:pt x="23" y="17"/>
                      <a:pt x="14" y="33"/>
                      <a:pt x="18" y="48"/>
                    </a:cubicBezTo>
                    <a:close/>
                  </a:path>
                </a:pathLst>
              </a:custGeom>
              <a:solidFill>
                <a:srgbClr val="C29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69B7F289-AE21-14C6-9A26-C08EF27D3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9" y="1594"/>
                <a:ext cx="49" cy="31"/>
              </a:xfrm>
              <a:custGeom>
                <a:avLst/>
                <a:gdLst>
                  <a:gd name="T0" fmla="*/ 44 w 44"/>
                  <a:gd name="T1" fmla="*/ 20 h 28"/>
                  <a:gd name="T2" fmla="*/ 40 w 44"/>
                  <a:gd name="T3" fmla="*/ 28 h 28"/>
                  <a:gd name="T4" fmla="*/ 0 w 44"/>
                  <a:gd name="T5" fmla="*/ 0 h 28"/>
                  <a:gd name="T6" fmla="*/ 44 w 44"/>
                  <a:gd name="T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28">
                    <a:moveTo>
                      <a:pt x="44" y="20"/>
                    </a:moveTo>
                    <a:cubicBezTo>
                      <a:pt x="38" y="21"/>
                      <a:pt x="37" y="23"/>
                      <a:pt x="40" y="28"/>
                    </a:cubicBezTo>
                    <a:cubicBezTo>
                      <a:pt x="26" y="19"/>
                      <a:pt x="7" y="18"/>
                      <a:pt x="0" y="0"/>
                    </a:cubicBezTo>
                    <a:cubicBezTo>
                      <a:pt x="16" y="5"/>
                      <a:pt x="30" y="11"/>
                      <a:pt x="44" y="20"/>
                    </a:cubicBezTo>
                    <a:close/>
                  </a:path>
                </a:pathLst>
              </a:custGeom>
              <a:solidFill>
                <a:srgbClr val="CB9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C342E4E6-AEB2-5F1A-520D-0D032ED23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1295"/>
                <a:ext cx="41" cy="44"/>
              </a:xfrm>
              <a:custGeom>
                <a:avLst/>
                <a:gdLst>
                  <a:gd name="T0" fmla="*/ 10 w 38"/>
                  <a:gd name="T1" fmla="*/ 40 h 40"/>
                  <a:gd name="T2" fmla="*/ 4 w 38"/>
                  <a:gd name="T3" fmla="*/ 39 h 40"/>
                  <a:gd name="T4" fmla="*/ 26 w 38"/>
                  <a:gd name="T5" fmla="*/ 1 h 40"/>
                  <a:gd name="T6" fmla="*/ 38 w 38"/>
                  <a:gd name="T7" fmla="*/ 2 h 40"/>
                  <a:gd name="T8" fmla="*/ 38 w 38"/>
                  <a:gd name="T9" fmla="*/ 4 h 40"/>
                  <a:gd name="T10" fmla="*/ 10 w 38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40">
                    <a:moveTo>
                      <a:pt x="10" y="40"/>
                    </a:moveTo>
                    <a:cubicBezTo>
                      <a:pt x="8" y="39"/>
                      <a:pt x="6" y="39"/>
                      <a:pt x="4" y="39"/>
                    </a:cubicBezTo>
                    <a:cubicBezTo>
                      <a:pt x="0" y="20"/>
                      <a:pt x="12" y="10"/>
                      <a:pt x="26" y="1"/>
                    </a:cubicBezTo>
                    <a:cubicBezTo>
                      <a:pt x="30" y="0"/>
                      <a:pt x="34" y="0"/>
                      <a:pt x="38" y="2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28" y="16"/>
                      <a:pt x="19" y="28"/>
                      <a:pt x="10" y="40"/>
                    </a:cubicBezTo>
                    <a:close/>
                  </a:path>
                </a:pathLst>
              </a:custGeom>
              <a:solidFill>
                <a:srgbClr val="FDF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4FE1A1A9-DEF0-5ED7-9741-22F795DAE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07"/>
                <a:ext cx="63" cy="40"/>
              </a:xfrm>
              <a:custGeom>
                <a:avLst/>
                <a:gdLst>
                  <a:gd name="T0" fmla="*/ 51 w 57"/>
                  <a:gd name="T1" fmla="*/ 8 h 36"/>
                  <a:gd name="T2" fmla="*/ 0 w 57"/>
                  <a:gd name="T3" fmla="*/ 36 h 36"/>
                  <a:gd name="T4" fmla="*/ 55 w 57"/>
                  <a:gd name="T5" fmla="*/ 0 h 36"/>
                  <a:gd name="T6" fmla="*/ 56 w 57"/>
                  <a:gd name="T7" fmla="*/ 1 h 36"/>
                  <a:gd name="T8" fmla="*/ 51 w 57"/>
                  <a:gd name="T9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6">
                    <a:moveTo>
                      <a:pt x="51" y="8"/>
                    </a:moveTo>
                    <a:cubicBezTo>
                      <a:pt x="34" y="17"/>
                      <a:pt x="17" y="26"/>
                      <a:pt x="0" y="36"/>
                    </a:cubicBezTo>
                    <a:cubicBezTo>
                      <a:pt x="16" y="21"/>
                      <a:pt x="33" y="7"/>
                      <a:pt x="55" y="0"/>
                    </a:cubicBezTo>
                    <a:cubicBezTo>
                      <a:pt x="55" y="0"/>
                      <a:pt x="56" y="1"/>
                      <a:pt x="56" y="1"/>
                    </a:cubicBezTo>
                    <a:cubicBezTo>
                      <a:pt x="57" y="5"/>
                      <a:pt x="55" y="7"/>
                      <a:pt x="51" y="8"/>
                    </a:cubicBezTo>
                    <a:close/>
                  </a:path>
                </a:pathLst>
              </a:custGeom>
              <a:solidFill>
                <a:srgbClr val="F6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A6053243-149C-84B1-ED36-B85E8FD86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5" y="1784"/>
                <a:ext cx="22" cy="32"/>
              </a:xfrm>
              <a:custGeom>
                <a:avLst/>
                <a:gdLst>
                  <a:gd name="T0" fmla="*/ 0 w 20"/>
                  <a:gd name="T1" fmla="*/ 0 h 29"/>
                  <a:gd name="T2" fmla="*/ 20 w 20"/>
                  <a:gd name="T3" fmla="*/ 8 h 29"/>
                  <a:gd name="T4" fmla="*/ 11 w 20"/>
                  <a:gd name="T5" fmla="*/ 18 h 29"/>
                  <a:gd name="T6" fmla="*/ 10 w 20"/>
                  <a:gd name="T7" fmla="*/ 28 h 29"/>
                  <a:gd name="T8" fmla="*/ 1 w 20"/>
                  <a:gd name="T9" fmla="*/ 20 h 29"/>
                  <a:gd name="T10" fmla="*/ 0 w 2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">
                    <a:moveTo>
                      <a:pt x="0" y="0"/>
                    </a:moveTo>
                    <a:cubicBezTo>
                      <a:pt x="8" y="0"/>
                      <a:pt x="15" y="3"/>
                      <a:pt x="20" y="8"/>
                    </a:cubicBezTo>
                    <a:cubicBezTo>
                      <a:pt x="14" y="9"/>
                      <a:pt x="6" y="7"/>
                      <a:pt x="11" y="18"/>
                    </a:cubicBezTo>
                    <a:cubicBezTo>
                      <a:pt x="13" y="21"/>
                      <a:pt x="18" y="26"/>
                      <a:pt x="10" y="28"/>
                    </a:cubicBezTo>
                    <a:cubicBezTo>
                      <a:pt x="5" y="29"/>
                      <a:pt x="1" y="24"/>
                      <a:pt x="1" y="20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FB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24899CB4-A931-53F4-C6AD-1172DB4BB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6" y="1747"/>
                <a:ext cx="24" cy="56"/>
              </a:xfrm>
              <a:custGeom>
                <a:avLst/>
                <a:gdLst>
                  <a:gd name="T0" fmla="*/ 22 w 22"/>
                  <a:gd name="T1" fmla="*/ 42 h 51"/>
                  <a:gd name="T2" fmla="*/ 18 w 22"/>
                  <a:gd name="T3" fmla="*/ 51 h 51"/>
                  <a:gd name="T4" fmla="*/ 3 w 22"/>
                  <a:gd name="T5" fmla="*/ 0 h 51"/>
                  <a:gd name="T6" fmla="*/ 22 w 22"/>
                  <a:gd name="T7" fmla="*/ 4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1">
                    <a:moveTo>
                      <a:pt x="22" y="42"/>
                    </a:moveTo>
                    <a:cubicBezTo>
                      <a:pt x="21" y="45"/>
                      <a:pt x="20" y="48"/>
                      <a:pt x="18" y="51"/>
                    </a:cubicBezTo>
                    <a:cubicBezTo>
                      <a:pt x="13" y="34"/>
                      <a:pt x="0" y="20"/>
                      <a:pt x="3" y="0"/>
                    </a:cubicBezTo>
                    <a:cubicBezTo>
                      <a:pt x="12" y="13"/>
                      <a:pt x="18" y="27"/>
                      <a:pt x="22" y="42"/>
                    </a:cubicBezTo>
                    <a:close/>
                  </a:path>
                </a:pathLst>
              </a:custGeom>
              <a:solidFill>
                <a:srgbClr val="466F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03676A82-B9E3-D99A-BB3C-86BC51B8A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" y="1612"/>
                <a:ext cx="61" cy="40"/>
              </a:xfrm>
              <a:custGeom>
                <a:avLst/>
                <a:gdLst>
                  <a:gd name="T0" fmla="*/ 0 w 56"/>
                  <a:gd name="T1" fmla="*/ 36 h 36"/>
                  <a:gd name="T2" fmla="*/ 53 w 56"/>
                  <a:gd name="T3" fmla="*/ 0 h 36"/>
                  <a:gd name="T4" fmla="*/ 56 w 56"/>
                  <a:gd name="T5" fmla="*/ 5 h 36"/>
                  <a:gd name="T6" fmla="*/ 21 w 56"/>
                  <a:gd name="T7" fmla="*/ 22 h 36"/>
                  <a:gd name="T8" fmla="*/ 0 w 5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6">
                    <a:moveTo>
                      <a:pt x="0" y="36"/>
                    </a:moveTo>
                    <a:cubicBezTo>
                      <a:pt x="14" y="19"/>
                      <a:pt x="29" y="3"/>
                      <a:pt x="53" y="0"/>
                    </a:cubicBezTo>
                    <a:cubicBezTo>
                      <a:pt x="54" y="2"/>
                      <a:pt x="55" y="3"/>
                      <a:pt x="56" y="5"/>
                    </a:cubicBezTo>
                    <a:cubicBezTo>
                      <a:pt x="40" y="2"/>
                      <a:pt x="32" y="15"/>
                      <a:pt x="21" y="22"/>
                    </a:cubicBezTo>
                    <a:cubicBezTo>
                      <a:pt x="14" y="27"/>
                      <a:pt x="7" y="32"/>
                      <a:pt x="0" y="36"/>
                    </a:cubicBezTo>
                    <a:close/>
                  </a:path>
                </a:pathLst>
              </a:custGeom>
              <a:solidFill>
                <a:srgbClr val="F9F6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EF6AA5E5-8CDA-38EA-24AB-0E190D983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1812"/>
                <a:ext cx="22" cy="74"/>
              </a:xfrm>
              <a:custGeom>
                <a:avLst/>
                <a:gdLst>
                  <a:gd name="T0" fmla="*/ 14 w 20"/>
                  <a:gd name="T1" fmla="*/ 67 h 67"/>
                  <a:gd name="T2" fmla="*/ 13 w 20"/>
                  <a:gd name="T3" fmla="*/ 67 h 67"/>
                  <a:gd name="T4" fmla="*/ 11 w 20"/>
                  <a:gd name="T5" fmla="*/ 67 h 67"/>
                  <a:gd name="T6" fmla="*/ 15 w 20"/>
                  <a:gd name="T7" fmla="*/ 0 h 67"/>
                  <a:gd name="T8" fmla="*/ 20 w 20"/>
                  <a:gd name="T9" fmla="*/ 8 h 67"/>
                  <a:gd name="T10" fmla="*/ 14 w 20"/>
                  <a:gd name="T1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7">
                    <a:moveTo>
                      <a:pt x="14" y="67"/>
                    </a:moveTo>
                    <a:cubicBezTo>
                      <a:pt x="13" y="67"/>
                      <a:pt x="13" y="67"/>
                      <a:pt x="13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0" y="44"/>
                      <a:pt x="7" y="22"/>
                      <a:pt x="15" y="0"/>
                    </a:cubicBezTo>
                    <a:cubicBezTo>
                      <a:pt x="17" y="3"/>
                      <a:pt x="18" y="5"/>
                      <a:pt x="20" y="8"/>
                    </a:cubicBezTo>
                    <a:cubicBezTo>
                      <a:pt x="18" y="28"/>
                      <a:pt x="16" y="48"/>
                      <a:pt x="14" y="67"/>
                    </a:cubicBezTo>
                    <a:close/>
                  </a:path>
                </a:pathLst>
              </a:custGeom>
              <a:solidFill>
                <a:srgbClr val="B36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68F4C85D-8F68-6305-F40D-FE110885F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43"/>
                <a:ext cx="27" cy="31"/>
              </a:xfrm>
              <a:custGeom>
                <a:avLst/>
                <a:gdLst>
                  <a:gd name="T0" fmla="*/ 24 w 24"/>
                  <a:gd name="T1" fmla="*/ 16 h 28"/>
                  <a:gd name="T2" fmla="*/ 12 w 24"/>
                  <a:gd name="T3" fmla="*/ 28 h 28"/>
                  <a:gd name="T4" fmla="*/ 0 w 24"/>
                  <a:gd name="T5" fmla="*/ 28 h 28"/>
                  <a:gd name="T6" fmla="*/ 19 w 24"/>
                  <a:gd name="T7" fmla="*/ 0 h 28"/>
                  <a:gd name="T8" fmla="*/ 24 w 24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24" y="16"/>
                    </a:moveTo>
                    <a:cubicBezTo>
                      <a:pt x="20" y="20"/>
                      <a:pt x="16" y="24"/>
                      <a:pt x="12" y="28"/>
                    </a:cubicBezTo>
                    <a:cubicBezTo>
                      <a:pt x="8" y="28"/>
                      <a:pt x="4" y="28"/>
                      <a:pt x="0" y="28"/>
                    </a:cubicBezTo>
                    <a:cubicBezTo>
                      <a:pt x="2" y="16"/>
                      <a:pt x="15" y="11"/>
                      <a:pt x="19" y="0"/>
                    </a:cubicBezTo>
                    <a:cubicBezTo>
                      <a:pt x="23" y="5"/>
                      <a:pt x="11" y="14"/>
                      <a:pt x="24" y="16"/>
                    </a:cubicBezTo>
                    <a:close/>
                  </a:path>
                </a:pathLst>
              </a:custGeom>
              <a:solidFill>
                <a:srgbClr val="F2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300FC341-4253-CF19-F0CB-41BFE286B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" y="2510"/>
                <a:ext cx="35" cy="26"/>
              </a:xfrm>
              <a:custGeom>
                <a:avLst/>
                <a:gdLst>
                  <a:gd name="T0" fmla="*/ 18 w 32"/>
                  <a:gd name="T1" fmla="*/ 7 h 24"/>
                  <a:gd name="T2" fmla="*/ 32 w 32"/>
                  <a:gd name="T3" fmla="*/ 20 h 24"/>
                  <a:gd name="T4" fmla="*/ 0 w 32"/>
                  <a:gd name="T5" fmla="*/ 8 h 24"/>
                  <a:gd name="T6" fmla="*/ 17 w 32"/>
                  <a:gd name="T7" fmla="*/ 0 h 24"/>
                  <a:gd name="T8" fmla="*/ 18 w 32"/>
                  <a:gd name="T9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18" y="7"/>
                    </a:moveTo>
                    <a:cubicBezTo>
                      <a:pt x="17" y="17"/>
                      <a:pt x="24" y="19"/>
                      <a:pt x="32" y="20"/>
                    </a:cubicBezTo>
                    <a:cubicBezTo>
                      <a:pt x="18" y="24"/>
                      <a:pt x="7" y="21"/>
                      <a:pt x="0" y="8"/>
                    </a:cubicBezTo>
                    <a:cubicBezTo>
                      <a:pt x="7" y="8"/>
                      <a:pt x="11" y="3"/>
                      <a:pt x="17" y="0"/>
                    </a:cubicBezTo>
                    <a:cubicBezTo>
                      <a:pt x="20" y="2"/>
                      <a:pt x="20" y="4"/>
                      <a:pt x="18" y="7"/>
                    </a:cubicBezTo>
                    <a:close/>
                  </a:path>
                </a:pathLst>
              </a:custGeom>
              <a:solidFill>
                <a:srgbClr val="406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6D6BDCC7-BE9A-6DB9-460B-F1FE5BE00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" y="1270"/>
                <a:ext cx="30" cy="29"/>
              </a:xfrm>
              <a:custGeom>
                <a:avLst/>
                <a:gdLst>
                  <a:gd name="T0" fmla="*/ 28 w 28"/>
                  <a:gd name="T1" fmla="*/ 14 h 26"/>
                  <a:gd name="T2" fmla="*/ 10 w 28"/>
                  <a:gd name="T3" fmla="*/ 15 h 26"/>
                  <a:gd name="T4" fmla="*/ 7 w 28"/>
                  <a:gd name="T5" fmla="*/ 26 h 26"/>
                  <a:gd name="T6" fmla="*/ 4 w 28"/>
                  <a:gd name="T7" fmla="*/ 25 h 26"/>
                  <a:gd name="T8" fmla="*/ 6 w 28"/>
                  <a:gd name="T9" fmla="*/ 4 h 26"/>
                  <a:gd name="T10" fmla="*/ 28 w 28"/>
                  <a:gd name="T11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6">
                    <a:moveTo>
                      <a:pt x="28" y="14"/>
                    </a:moveTo>
                    <a:cubicBezTo>
                      <a:pt x="22" y="10"/>
                      <a:pt x="18" y="26"/>
                      <a:pt x="10" y="15"/>
                    </a:cubicBezTo>
                    <a:cubicBezTo>
                      <a:pt x="9" y="13"/>
                      <a:pt x="10" y="22"/>
                      <a:pt x="7" y="26"/>
                    </a:cubicBezTo>
                    <a:cubicBezTo>
                      <a:pt x="6" y="25"/>
                      <a:pt x="5" y="25"/>
                      <a:pt x="4" y="25"/>
                    </a:cubicBezTo>
                    <a:cubicBezTo>
                      <a:pt x="4" y="18"/>
                      <a:pt x="0" y="7"/>
                      <a:pt x="6" y="4"/>
                    </a:cubicBezTo>
                    <a:cubicBezTo>
                      <a:pt x="13" y="0"/>
                      <a:pt x="22" y="7"/>
                      <a:pt x="28" y="14"/>
                    </a:cubicBezTo>
                    <a:close/>
                  </a:path>
                </a:pathLst>
              </a:custGeom>
              <a:solidFill>
                <a:srgbClr val="E3C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A1A26EDE-05CA-38F9-6AEA-2FEA09AE1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" y="1541"/>
                <a:ext cx="22" cy="50"/>
              </a:xfrm>
              <a:custGeom>
                <a:avLst/>
                <a:gdLst>
                  <a:gd name="T0" fmla="*/ 4 w 20"/>
                  <a:gd name="T1" fmla="*/ 44 h 45"/>
                  <a:gd name="T2" fmla="*/ 0 w 20"/>
                  <a:gd name="T3" fmla="*/ 45 h 45"/>
                  <a:gd name="T4" fmla="*/ 20 w 20"/>
                  <a:gd name="T5" fmla="*/ 0 h 45"/>
                  <a:gd name="T6" fmla="*/ 4 w 20"/>
                  <a:gd name="T7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5">
                    <a:moveTo>
                      <a:pt x="4" y="44"/>
                    </a:moveTo>
                    <a:cubicBezTo>
                      <a:pt x="2" y="44"/>
                      <a:pt x="1" y="44"/>
                      <a:pt x="0" y="45"/>
                    </a:cubicBezTo>
                    <a:cubicBezTo>
                      <a:pt x="3" y="29"/>
                      <a:pt x="7" y="12"/>
                      <a:pt x="20" y="0"/>
                    </a:cubicBezTo>
                    <a:cubicBezTo>
                      <a:pt x="18" y="17"/>
                      <a:pt x="8" y="29"/>
                      <a:pt x="4" y="44"/>
                    </a:cubicBezTo>
                    <a:close/>
                  </a:path>
                </a:pathLst>
              </a:custGeom>
              <a:solidFill>
                <a:srgbClr val="FBE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C8BEC540-A41C-FE84-4B30-D3E416B8A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868"/>
                <a:ext cx="57" cy="24"/>
              </a:xfrm>
              <a:custGeom>
                <a:avLst/>
                <a:gdLst>
                  <a:gd name="T0" fmla="*/ 52 w 52"/>
                  <a:gd name="T1" fmla="*/ 9 h 22"/>
                  <a:gd name="T2" fmla="*/ 51 w 52"/>
                  <a:gd name="T3" fmla="*/ 12 h 22"/>
                  <a:gd name="T4" fmla="*/ 0 w 52"/>
                  <a:gd name="T5" fmla="*/ 12 h 22"/>
                  <a:gd name="T6" fmla="*/ 1 w 52"/>
                  <a:gd name="T7" fmla="*/ 9 h 22"/>
                  <a:gd name="T8" fmla="*/ 52 w 52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52" y="9"/>
                    </a:moveTo>
                    <a:cubicBezTo>
                      <a:pt x="51" y="10"/>
                      <a:pt x="51" y="11"/>
                      <a:pt x="51" y="12"/>
                    </a:cubicBezTo>
                    <a:cubicBezTo>
                      <a:pt x="34" y="22"/>
                      <a:pt x="17" y="22"/>
                      <a:pt x="0" y="12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18" y="10"/>
                      <a:pt x="35" y="0"/>
                      <a:pt x="52" y="9"/>
                    </a:cubicBezTo>
                    <a:close/>
                  </a:path>
                </a:pathLst>
              </a:custGeom>
              <a:solidFill>
                <a:srgbClr val="627A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75911C66-563B-6B4C-656C-37D6E2095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1793"/>
                <a:ext cx="28" cy="41"/>
              </a:xfrm>
              <a:custGeom>
                <a:avLst/>
                <a:gdLst>
                  <a:gd name="T0" fmla="*/ 1 w 25"/>
                  <a:gd name="T1" fmla="*/ 37 h 37"/>
                  <a:gd name="T2" fmla="*/ 0 w 25"/>
                  <a:gd name="T3" fmla="*/ 30 h 37"/>
                  <a:gd name="T4" fmla="*/ 25 w 25"/>
                  <a:gd name="T5" fmla="*/ 0 h 37"/>
                  <a:gd name="T6" fmla="*/ 1 w 25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7">
                    <a:moveTo>
                      <a:pt x="1" y="37"/>
                    </a:moveTo>
                    <a:cubicBezTo>
                      <a:pt x="1" y="34"/>
                      <a:pt x="0" y="32"/>
                      <a:pt x="0" y="30"/>
                    </a:cubicBezTo>
                    <a:cubicBezTo>
                      <a:pt x="7" y="19"/>
                      <a:pt x="13" y="7"/>
                      <a:pt x="25" y="0"/>
                    </a:cubicBezTo>
                    <a:cubicBezTo>
                      <a:pt x="21" y="15"/>
                      <a:pt x="10" y="25"/>
                      <a:pt x="1" y="37"/>
                    </a:cubicBezTo>
                    <a:close/>
                  </a:path>
                </a:pathLst>
              </a:custGeom>
              <a:solidFill>
                <a:srgbClr val="656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8BED76CD-EA30-2EE3-B4A4-F69EB3647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690"/>
                <a:ext cx="29" cy="20"/>
              </a:xfrm>
              <a:custGeom>
                <a:avLst/>
                <a:gdLst>
                  <a:gd name="T0" fmla="*/ 16 w 26"/>
                  <a:gd name="T1" fmla="*/ 18 h 18"/>
                  <a:gd name="T2" fmla="*/ 13 w 26"/>
                  <a:gd name="T3" fmla="*/ 5 h 18"/>
                  <a:gd name="T4" fmla="*/ 25 w 26"/>
                  <a:gd name="T5" fmla="*/ 2 h 18"/>
                  <a:gd name="T6" fmla="*/ 16 w 2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8">
                    <a:moveTo>
                      <a:pt x="16" y="18"/>
                    </a:moveTo>
                    <a:cubicBezTo>
                      <a:pt x="0" y="18"/>
                      <a:pt x="12" y="10"/>
                      <a:pt x="13" y="5"/>
                    </a:cubicBezTo>
                    <a:cubicBezTo>
                      <a:pt x="16" y="0"/>
                      <a:pt x="20" y="2"/>
                      <a:pt x="25" y="2"/>
                    </a:cubicBezTo>
                    <a:cubicBezTo>
                      <a:pt x="26" y="9"/>
                      <a:pt x="24" y="15"/>
                      <a:pt x="16" y="18"/>
                    </a:cubicBezTo>
                    <a:close/>
                  </a:path>
                </a:pathLst>
              </a:custGeom>
              <a:solidFill>
                <a:srgbClr val="CDB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A45F688A-0707-40FC-9E70-5B2759985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2540"/>
                <a:ext cx="15" cy="32"/>
              </a:xfrm>
              <a:custGeom>
                <a:avLst/>
                <a:gdLst>
                  <a:gd name="T0" fmla="*/ 0 w 14"/>
                  <a:gd name="T1" fmla="*/ 0 h 29"/>
                  <a:gd name="T2" fmla="*/ 11 w 14"/>
                  <a:gd name="T3" fmla="*/ 29 h 29"/>
                  <a:gd name="T4" fmla="*/ 0 w 14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9">
                    <a:moveTo>
                      <a:pt x="0" y="0"/>
                    </a:moveTo>
                    <a:cubicBezTo>
                      <a:pt x="14" y="6"/>
                      <a:pt x="13" y="17"/>
                      <a:pt x="11" y="29"/>
                    </a:cubicBezTo>
                    <a:cubicBezTo>
                      <a:pt x="5" y="20"/>
                      <a:pt x="1" y="11"/>
                      <a:pt x="0" y="0"/>
                    </a:cubicBezTo>
                    <a:close/>
                  </a:path>
                </a:pathLst>
              </a:custGeom>
              <a:solidFill>
                <a:srgbClr val="2A3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96B9BB08-1484-A705-681C-D49DFD573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" y="2342"/>
                <a:ext cx="22" cy="23"/>
              </a:xfrm>
              <a:custGeom>
                <a:avLst/>
                <a:gdLst>
                  <a:gd name="T0" fmla="*/ 0 w 20"/>
                  <a:gd name="T1" fmla="*/ 20 h 21"/>
                  <a:gd name="T2" fmla="*/ 20 w 20"/>
                  <a:gd name="T3" fmla="*/ 16 h 21"/>
                  <a:gd name="T4" fmla="*/ 0 w 20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1">
                    <a:moveTo>
                      <a:pt x="0" y="20"/>
                    </a:moveTo>
                    <a:cubicBezTo>
                      <a:pt x="4" y="8"/>
                      <a:pt x="9" y="0"/>
                      <a:pt x="20" y="16"/>
                    </a:cubicBezTo>
                    <a:cubicBezTo>
                      <a:pt x="14" y="21"/>
                      <a:pt x="7" y="20"/>
                      <a:pt x="0" y="20"/>
                    </a:cubicBezTo>
                    <a:close/>
                  </a:path>
                </a:pathLst>
              </a:custGeom>
              <a:solidFill>
                <a:srgbClr val="2C3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B3EDD930-8B10-EDB3-CDF4-2AD757853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" y="1745"/>
                <a:ext cx="22" cy="32"/>
              </a:xfrm>
              <a:custGeom>
                <a:avLst/>
                <a:gdLst>
                  <a:gd name="T0" fmla="*/ 16 w 20"/>
                  <a:gd name="T1" fmla="*/ 0 h 29"/>
                  <a:gd name="T2" fmla="*/ 20 w 20"/>
                  <a:gd name="T3" fmla="*/ 8 h 29"/>
                  <a:gd name="T4" fmla="*/ 0 w 20"/>
                  <a:gd name="T5" fmla="*/ 29 h 29"/>
                  <a:gd name="T6" fmla="*/ 16 w 2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9">
                    <a:moveTo>
                      <a:pt x="16" y="0"/>
                    </a:moveTo>
                    <a:cubicBezTo>
                      <a:pt x="20" y="1"/>
                      <a:pt x="20" y="5"/>
                      <a:pt x="20" y="8"/>
                    </a:cubicBezTo>
                    <a:cubicBezTo>
                      <a:pt x="15" y="16"/>
                      <a:pt x="7" y="23"/>
                      <a:pt x="0" y="29"/>
                    </a:cubicBezTo>
                    <a:cubicBezTo>
                      <a:pt x="0" y="16"/>
                      <a:pt x="13" y="11"/>
                      <a:pt x="16" y="0"/>
                    </a:cubicBezTo>
                    <a:close/>
                  </a:path>
                </a:pathLst>
              </a:custGeom>
              <a:solidFill>
                <a:srgbClr val="989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25DE0AC3-EF98-D871-235C-8BA78809A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2005"/>
                <a:ext cx="19" cy="36"/>
              </a:xfrm>
              <a:custGeom>
                <a:avLst/>
                <a:gdLst>
                  <a:gd name="T0" fmla="*/ 0 w 17"/>
                  <a:gd name="T1" fmla="*/ 0 h 33"/>
                  <a:gd name="T2" fmla="*/ 17 w 17"/>
                  <a:gd name="T3" fmla="*/ 33 h 33"/>
                  <a:gd name="T4" fmla="*/ 0 w 17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cubicBezTo>
                      <a:pt x="13" y="7"/>
                      <a:pt x="16" y="19"/>
                      <a:pt x="17" y="33"/>
                    </a:cubicBezTo>
                    <a:cubicBezTo>
                      <a:pt x="9" y="23"/>
                      <a:pt x="3" y="12"/>
                      <a:pt x="0" y="0"/>
                    </a:cubicBezTo>
                    <a:close/>
                  </a:path>
                </a:pathLst>
              </a:custGeom>
              <a:solidFill>
                <a:srgbClr val="396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E85C04DD-0B4C-C7A6-5B13-14233D612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1170"/>
                <a:ext cx="23" cy="32"/>
              </a:xfrm>
              <a:custGeom>
                <a:avLst/>
                <a:gdLst>
                  <a:gd name="T0" fmla="*/ 16 w 21"/>
                  <a:gd name="T1" fmla="*/ 1 h 29"/>
                  <a:gd name="T2" fmla="*/ 9 w 21"/>
                  <a:gd name="T3" fmla="*/ 29 h 29"/>
                  <a:gd name="T4" fmla="*/ 12 w 21"/>
                  <a:gd name="T5" fmla="*/ 1 h 29"/>
                  <a:gd name="T6" fmla="*/ 14 w 21"/>
                  <a:gd name="T7" fmla="*/ 0 h 29"/>
                  <a:gd name="T8" fmla="*/ 16 w 21"/>
                  <a:gd name="T9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16" y="1"/>
                    </a:moveTo>
                    <a:cubicBezTo>
                      <a:pt x="15" y="11"/>
                      <a:pt x="21" y="22"/>
                      <a:pt x="9" y="29"/>
                    </a:cubicBezTo>
                    <a:cubicBezTo>
                      <a:pt x="0" y="18"/>
                      <a:pt x="6" y="10"/>
                      <a:pt x="12" y="1"/>
                    </a:cubicBezTo>
                    <a:cubicBezTo>
                      <a:pt x="13" y="1"/>
                      <a:pt x="13" y="0"/>
                      <a:pt x="14" y="0"/>
                    </a:cubicBezTo>
                    <a:cubicBezTo>
                      <a:pt x="14" y="0"/>
                      <a:pt x="15" y="1"/>
                      <a:pt x="16" y="1"/>
                    </a:cubicBezTo>
                    <a:close/>
                  </a:path>
                </a:pathLst>
              </a:custGeom>
              <a:solidFill>
                <a:srgbClr val="FAE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4" name="Freeform 89">
                <a:extLst>
                  <a:ext uri="{FF2B5EF4-FFF2-40B4-BE49-F238E27FC236}">
                    <a16:creationId xmlns:a16="http://schemas.microsoft.com/office/drawing/2014/main" id="{DA09E449-EBF4-FE07-7E3C-D7CE4624C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1592"/>
                <a:ext cx="221" cy="520"/>
              </a:xfrm>
              <a:custGeom>
                <a:avLst/>
                <a:gdLst>
                  <a:gd name="T0" fmla="*/ 24 w 200"/>
                  <a:gd name="T1" fmla="*/ 434 h 471"/>
                  <a:gd name="T2" fmla="*/ 15 w 200"/>
                  <a:gd name="T3" fmla="*/ 462 h 471"/>
                  <a:gd name="T4" fmla="*/ 10 w 200"/>
                  <a:gd name="T5" fmla="*/ 470 h 471"/>
                  <a:gd name="T6" fmla="*/ 3 w 200"/>
                  <a:gd name="T7" fmla="*/ 464 h 471"/>
                  <a:gd name="T8" fmla="*/ 5 w 200"/>
                  <a:gd name="T9" fmla="*/ 435 h 471"/>
                  <a:gd name="T10" fmla="*/ 14 w 200"/>
                  <a:gd name="T11" fmla="*/ 407 h 471"/>
                  <a:gd name="T12" fmla="*/ 66 w 200"/>
                  <a:gd name="T13" fmla="*/ 262 h 471"/>
                  <a:gd name="T14" fmla="*/ 147 w 200"/>
                  <a:gd name="T15" fmla="*/ 73 h 471"/>
                  <a:gd name="T16" fmla="*/ 179 w 200"/>
                  <a:gd name="T17" fmla="*/ 11 h 471"/>
                  <a:gd name="T18" fmla="*/ 193 w 200"/>
                  <a:gd name="T19" fmla="*/ 3 h 471"/>
                  <a:gd name="T20" fmla="*/ 196 w 200"/>
                  <a:gd name="T21" fmla="*/ 18 h 471"/>
                  <a:gd name="T22" fmla="*/ 171 w 200"/>
                  <a:gd name="T23" fmla="*/ 75 h 471"/>
                  <a:gd name="T24" fmla="*/ 77 w 200"/>
                  <a:gd name="T25" fmla="*/ 295 h 471"/>
                  <a:gd name="T26" fmla="*/ 95 w 200"/>
                  <a:gd name="T27" fmla="*/ 265 h 471"/>
                  <a:gd name="T28" fmla="*/ 103 w 200"/>
                  <a:gd name="T29" fmla="*/ 271 h 471"/>
                  <a:gd name="T30" fmla="*/ 67 w 200"/>
                  <a:gd name="T31" fmla="*/ 343 h 471"/>
                  <a:gd name="T32" fmla="*/ 50 w 200"/>
                  <a:gd name="T33" fmla="*/ 371 h 471"/>
                  <a:gd name="T34" fmla="*/ 24 w 200"/>
                  <a:gd name="T35" fmla="*/ 43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" h="471">
                    <a:moveTo>
                      <a:pt x="24" y="434"/>
                    </a:moveTo>
                    <a:cubicBezTo>
                      <a:pt x="11" y="441"/>
                      <a:pt x="16" y="452"/>
                      <a:pt x="15" y="462"/>
                    </a:cubicBezTo>
                    <a:cubicBezTo>
                      <a:pt x="13" y="465"/>
                      <a:pt x="13" y="470"/>
                      <a:pt x="10" y="470"/>
                    </a:cubicBezTo>
                    <a:cubicBezTo>
                      <a:pt x="6" y="471"/>
                      <a:pt x="4" y="467"/>
                      <a:pt x="3" y="464"/>
                    </a:cubicBezTo>
                    <a:cubicBezTo>
                      <a:pt x="0" y="454"/>
                      <a:pt x="1" y="444"/>
                      <a:pt x="5" y="435"/>
                    </a:cubicBezTo>
                    <a:cubicBezTo>
                      <a:pt x="8" y="425"/>
                      <a:pt x="11" y="416"/>
                      <a:pt x="14" y="407"/>
                    </a:cubicBezTo>
                    <a:cubicBezTo>
                      <a:pt x="29" y="357"/>
                      <a:pt x="44" y="308"/>
                      <a:pt x="66" y="262"/>
                    </a:cubicBezTo>
                    <a:cubicBezTo>
                      <a:pt x="91" y="198"/>
                      <a:pt x="120" y="136"/>
                      <a:pt x="147" y="73"/>
                    </a:cubicBezTo>
                    <a:cubicBezTo>
                      <a:pt x="156" y="51"/>
                      <a:pt x="170" y="32"/>
                      <a:pt x="179" y="11"/>
                    </a:cubicBezTo>
                    <a:cubicBezTo>
                      <a:pt x="182" y="5"/>
                      <a:pt x="187" y="0"/>
                      <a:pt x="193" y="3"/>
                    </a:cubicBezTo>
                    <a:cubicBezTo>
                      <a:pt x="200" y="5"/>
                      <a:pt x="198" y="13"/>
                      <a:pt x="196" y="18"/>
                    </a:cubicBezTo>
                    <a:cubicBezTo>
                      <a:pt x="189" y="37"/>
                      <a:pt x="180" y="56"/>
                      <a:pt x="171" y="75"/>
                    </a:cubicBezTo>
                    <a:cubicBezTo>
                      <a:pt x="136" y="145"/>
                      <a:pt x="108" y="219"/>
                      <a:pt x="77" y="295"/>
                    </a:cubicBezTo>
                    <a:cubicBezTo>
                      <a:pt x="85" y="284"/>
                      <a:pt x="86" y="272"/>
                      <a:pt x="95" y="265"/>
                    </a:cubicBezTo>
                    <a:cubicBezTo>
                      <a:pt x="100" y="265"/>
                      <a:pt x="104" y="264"/>
                      <a:pt x="103" y="271"/>
                    </a:cubicBezTo>
                    <a:cubicBezTo>
                      <a:pt x="99" y="299"/>
                      <a:pt x="84" y="321"/>
                      <a:pt x="67" y="343"/>
                    </a:cubicBezTo>
                    <a:cubicBezTo>
                      <a:pt x="61" y="352"/>
                      <a:pt x="52" y="359"/>
                      <a:pt x="50" y="371"/>
                    </a:cubicBezTo>
                    <a:cubicBezTo>
                      <a:pt x="46" y="394"/>
                      <a:pt x="31" y="413"/>
                      <a:pt x="24" y="434"/>
                    </a:cubicBezTo>
                    <a:close/>
                  </a:path>
                </a:pathLst>
              </a:custGeom>
              <a:solidFill>
                <a:srgbClr val="EBE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1A273B5E-2DC6-AB64-0E93-FF28D1FD0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1669"/>
                <a:ext cx="108" cy="222"/>
              </a:xfrm>
              <a:custGeom>
                <a:avLst/>
                <a:gdLst>
                  <a:gd name="T0" fmla="*/ 11 w 98"/>
                  <a:gd name="T1" fmla="*/ 201 h 201"/>
                  <a:gd name="T2" fmla="*/ 3 w 98"/>
                  <a:gd name="T3" fmla="*/ 197 h 201"/>
                  <a:gd name="T4" fmla="*/ 14 w 98"/>
                  <a:gd name="T5" fmla="*/ 159 h 201"/>
                  <a:gd name="T6" fmla="*/ 82 w 98"/>
                  <a:gd name="T7" fmla="*/ 7 h 201"/>
                  <a:gd name="T8" fmla="*/ 89 w 98"/>
                  <a:gd name="T9" fmla="*/ 0 h 201"/>
                  <a:gd name="T10" fmla="*/ 98 w 98"/>
                  <a:gd name="T11" fmla="*/ 16 h 201"/>
                  <a:gd name="T12" fmla="*/ 71 w 98"/>
                  <a:gd name="T13" fmla="*/ 73 h 201"/>
                  <a:gd name="T14" fmla="*/ 11 w 98"/>
                  <a:gd name="T15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201">
                    <a:moveTo>
                      <a:pt x="11" y="201"/>
                    </a:moveTo>
                    <a:cubicBezTo>
                      <a:pt x="9" y="198"/>
                      <a:pt x="6" y="196"/>
                      <a:pt x="3" y="197"/>
                    </a:cubicBezTo>
                    <a:cubicBezTo>
                      <a:pt x="0" y="182"/>
                      <a:pt x="8" y="171"/>
                      <a:pt x="14" y="159"/>
                    </a:cubicBezTo>
                    <a:cubicBezTo>
                      <a:pt x="37" y="108"/>
                      <a:pt x="59" y="58"/>
                      <a:pt x="82" y="7"/>
                    </a:cubicBezTo>
                    <a:cubicBezTo>
                      <a:pt x="84" y="4"/>
                      <a:pt x="85" y="1"/>
                      <a:pt x="89" y="0"/>
                    </a:cubicBezTo>
                    <a:cubicBezTo>
                      <a:pt x="97" y="2"/>
                      <a:pt x="93" y="12"/>
                      <a:pt x="98" y="16"/>
                    </a:cubicBezTo>
                    <a:cubicBezTo>
                      <a:pt x="91" y="36"/>
                      <a:pt x="76" y="52"/>
                      <a:pt x="71" y="73"/>
                    </a:cubicBezTo>
                    <a:cubicBezTo>
                      <a:pt x="52" y="116"/>
                      <a:pt x="35" y="160"/>
                      <a:pt x="11" y="201"/>
                    </a:cubicBezTo>
                    <a:close/>
                  </a:path>
                </a:pathLst>
              </a:custGeom>
              <a:solidFill>
                <a:srgbClr val="EFE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4CAA5104-7FCC-8959-5E3E-B30DE71EC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1771"/>
                <a:ext cx="104" cy="96"/>
              </a:xfrm>
              <a:custGeom>
                <a:avLst/>
                <a:gdLst>
                  <a:gd name="T0" fmla="*/ 77 w 94"/>
                  <a:gd name="T1" fmla="*/ 0 h 87"/>
                  <a:gd name="T2" fmla="*/ 94 w 94"/>
                  <a:gd name="T3" fmla="*/ 0 h 87"/>
                  <a:gd name="T4" fmla="*/ 88 w 94"/>
                  <a:gd name="T5" fmla="*/ 12 h 87"/>
                  <a:gd name="T6" fmla="*/ 18 w 94"/>
                  <a:gd name="T7" fmla="*/ 78 h 87"/>
                  <a:gd name="T8" fmla="*/ 5 w 94"/>
                  <a:gd name="T9" fmla="*/ 82 h 87"/>
                  <a:gd name="T10" fmla="*/ 10 w 94"/>
                  <a:gd name="T11" fmla="*/ 71 h 87"/>
                  <a:gd name="T12" fmla="*/ 65 w 94"/>
                  <a:gd name="T13" fmla="*/ 6 h 87"/>
                  <a:gd name="T14" fmla="*/ 77 w 94"/>
                  <a:gd name="T1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87">
                    <a:moveTo>
                      <a:pt x="77" y="0"/>
                    </a:moveTo>
                    <a:cubicBezTo>
                      <a:pt x="83" y="17"/>
                      <a:pt x="88" y="0"/>
                      <a:pt x="94" y="0"/>
                    </a:cubicBezTo>
                    <a:cubicBezTo>
                      <a:pt x="94" y="6"/>
                      <a:pt x="91" y="9"/>
                      <a:pt x="88" y="12"/>
                    </a:cubicBezTo>
                    <a:cubicBezTo>
                      <a:pt x="64" y="34"/>
                      <a:pt x="41" y="56"/>
                      <a:pt x="18" y="78"/>
                    </a:cubicBezTo>
                    <a:cubicBezTo>
                      <a:pt x="14" y="81"/>
                      <a:pt x="10" y="87"/>
                      <a:pt x="5" y="82"/>
                    </a:cubicBezTo>
                    <a:cubicBezTo>
                      <a:pt x="0" y="77"/>
                      <a:pt x="7" y="74"/>
                      <a:pt x="10" y="71"/>
                    </a:cubicBezTo>
                    <a:cubicBezTo>
                      <a:pt x="26" y="48"/>
                      <a:pt x="46" y="27"/>
                      <a:pt x="65" y="6"/>
                    </a:cubicBezTo>
                    <a:cubicBezTo>
                      <a:pt x="69" y="3"/>
                      <a:pt x="72" y="0"/>
                      <a:pt x="77" y="0"/>
                    </a:cubicBezTo>
                    <a:close/>
                  </a:path>
                </a:pathLst>
              </a:custGeom>
              <a:solidFill>
                <a:srgbClr val="EFF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1E3FB57E-9158-ADBF-5CA7-DCF3410C0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" y="2023"/>
                <a:ext cx="85" cy="195"/>
              </a:xfrm>
              <a:custGeom>
                <a:avLst/>
                <a:gdLst>
                  <a:gd name="T0" fmla="*/ 0 w 77"/>
                  <a:gd name="T1" fmla="*/ 8 h 177"/>
                  <a:gd name="T2" fmla="*/ 5 w 77"/>
                  <a:gd name="T3" fmla="*/ 0 h 177"/>
                  <a:gd name="T4" fmla="*/ 17 w 77"/>
                  <a:gd name="T5" fmla="*/ 16 h 177"/>
                  <a:gd name="T6" fmla="*/ 64 w 77"/>
                  <a:gd name="T7" fmla="*/ 135 h 177"/>
                  <a:gd name="T8" fmla="*/ 74 w 77"/>
                  <a:gd name="T9" fmla="*/ 155 h 177"/>
                  <a:gd name="T10" fmla="*/ 76 w 77"/>
                  <a:gd name="T11" fmla="*/ 167 h 177"/>
                  <a:gd name="T12" fmla="*/ 75 w 77"/>
                  <a:gd name="T13" fmla="*/ 173 h 177"/>
                  <a:gd name="T14" fmla="*/ 67 w 77"/>
                  <a:gd name="T15" fmla="*/ 177 h 177"/>
                  <a:gd name="T16" fmla="*/ 50 w 77"/>
                  <a:gd name="T17" fmla="*/ 148 h 177"/>
                  <a:gd name="T18" fmla="*/ 50 w 77"/>
                  <a:gd name="T19" fmla="*/ 137 h 177"/>
                  <a:gd name="T20" fmla="*/ 36 w 77"/>
                  <a:gd name="T21" fmla="*/ 102 h 177"/>
                  <a:gd name="T22" fmla="*/ 27 w 77"/>
                  <a:gd name="T23" fmla="*/ 73 h 177"/>
                  <a:gd name="T24" fmla="*/ 8 w 77"/>
                  <a:gd name="T25" fmla="*/ 30 h 177"/>
                  <a:gd name="T26" fmla="*/ 0 w 77"/>
                  <a:gd name="T27" fmla="*/ 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177">
                    <a:moveTo>
                      <a:pt x="0" y="8"/>
                    </a:moveTo>
                    <a:cubicBezTo>
                      <a:pt x="4" y="7"/>
                      <a:pt x="4" y="3"/>
                      <a:pt x="5" y="0"/>
                    </a:cubicBezTo>
                    <a:cubicBezTo>
                      <a:pt x="15" y="0"/>
                      <a:pt x="14" y="10"/>
                      <a:pt x="17" y="16"/>
                    </a:cubicBezTo>
                    <a:cubicBezTo>
                      <a:pt x="33" y="55"/>
                      <a:pt x="47" y="96"/>
                      <a:pt x="64" y="135"/>
                    </a:cubicBezTo>
                    <a:cubicBezTo>
                      <a:pt x="67" y="142"/>
                      <a:pt x="70" y="149"/>
                      <a:pt x="74" y="155"/>
                    </a:cubicBezTo>
                    <a:cubicBezTo>
                      <a:pt x="76" y="158"/>
                      <a:pt x="77" y="162"/>
                      <a:pt x="76" y="167"/>
                    </a:cubicBezTo>
                    <a:cubicBezTo>
                      <a:pt x="76" y="169"/>
                      <a:pt x="76" y="171"/>
                      <a:pt x="75" y="173"/>
                    </a:cubicBezTo>
                    <a:cubicBezTo>
                      <a:pt x="73" y="175"/>
                      <a:pt x="70" y="177"/>
                      <a:pt x="67" y="177"/>
                    </a:cubicBezTo>
                    <a:cubicBezTo>
                      <a:pt x="56" y="171"/>
                      <a:pt x="61" y="155"/>
                      <a:pt x="50" y="148"/>
                    </a:cubicBezTo>
                    <a:cubicBezTo>
                      <a:pt x="48" y="144"/>
                      <a:pt x="55" y="141"/>
                      <a:pt x="50" y="137"/>
                    </a:cubicBezTo>
                    <a:cubicBezTo>
                      <a:pt x="42" y="127"/>
                      <a:pt x="42" y="113"/>
                      <a:pt x="36" y="102"/>
                    </a:cubicBezTo>
                    <a:cubicBezTo>
                      <a:pt x="33" y="92"/>
                      <a:pt x="30" y="82"/>
                      <a:pt x="27" y="73"/>
                    </a:cubicBezTo>
                    <a:cubicBezTo>
                      <a:pt x="17" y="60"/>
                      <a:pt x="14" y="44"/>
                      <a:pt x="8" y="30"/>
                    </a:cubicBezTo>
                    <a:cubicBezTo>
                      <a:pt x="6" y="23"/>
                      <a:pt x="3" y="15"/>
                      <a:pt x="0" y="8"/>
                    </a:cubicBezTo>
                    <a:close/>
                  </a:path>
                </a:pathLst>
              </a:custGeom>
              <a:solidFill>
                <a:srgbClr val="CDD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89BD7CBF-6B4D-F55F-DD9E-D90CD0956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52"/>
                <a:ext cx="59" cy="113"/>
              </a:xfrm>
              <a:custGeom>
                <a:avLst/>
                <a:gdLst>
                  <a:gd name="T0" fmla="*/ 52 w 54"/>
                  <a:gd name="T1" fmla="*/ 0 h 103"/>
                  <a:gd name="T2" fmla="*/ 53 w 54"/>
                  <a:gd name="T3" fmla="*/ 20 h 103"/>
                  <a:gd name="T4" fmla="*/ 24 w 54"/>
                  <a:gd name="T5" fmla="*/ 84 h 103"/>
                  <a:gd name="T6" fmla="*/ 13 w 54"/>
                  <a:gd name="T7" fmla="*/ 100 h 103"/>
                  <a:gd name="T8" fmla="*/ 4 w 54"/>
                  <a:gd name="T9" fmla="*/ 102 h 103"/>
                  <a:gd name="T10" fmla="*/ 3 w 54"/>
                  <a:gd name="T11" fmla="*/ 94 h 103"/>
                  <a:gd name="T12" fmla="*/ 49 w 54"/>
                  <a:gd name="T13" fmla="*/ 3 h 103"/>
                  <a:gd name="T14" fmla="*/ 52 w 54"/>
                  <a:gd name="T1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103">
                    <a:moveTo>
                      <a:pt x="52" y="0"/>
                    </a:moveTo>
                    <a:cubicBezTo>
                      <a:pt x="54" y="7"/>
                      <a:pt x="44" y="14"/>
                      <a:pt x="53" y="20"/>
                    </a:cubicBezTo>
                    <a:cubicBezTo>
                      <a:pt x="45" y="43"/>
                      <a:pt x="40" y="66"/>
                      <a:pt x="24" y="84"/>
                    </a:cubicBezTo>
                    <a:cubicBezTo>
                      <a:pt x="19" y="89"/>
                      <a:pt x="16" y="95"/>
                      <a:pt x="13" y="100"/>
                    </a:cubicBezTo>
                    <a:cubicBezTo>
                      <a:pt x="10" y="101"/>
                      <a:pt x="6" y="103"/>
                      <a:pt x="4" y="102"/>
                    </a:cubicBezTo>
                    <a:cubicBezTo>
                      <a:pt x="0" y="101"/>
                      <a:pt x="1" y="97"/>
                      <a:pt x="3" y="94"/>
                    </a:cubicBezTo>
                    <a:cubicBezTo>
                      <a:pt x="22" y="65"/>
                      <a:pt x="37" y="35"/>
                      <a:pt x="49" y="3"/>
                    </a:cubicBezTo>
                    <a:cubicBezTo>
                      <a:pt x="50" y="2"/>
                      <a:pt x="51" y="1"/>
                      <a:pt x="52" y="0"/>
                    </a:cubicBezTo>
                    <a:close/>
                  </a:path>
                </a:pathLst>
              </a:custGeom>
              <a:solidFill>
                <a:srgbClr val="F2F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6074D9F3-6348-1338-9F04-81DE7970B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249"/>
                <a:ext cx="126" cy="33"/>
              </a:xfrm>
              <a:custGeom>
                <a:avLst/>
                <a:gdLst>
                  <a:gd name="T0" fmla="*/ 0 w 114"/>
                  <a:gd name="T1" fmla="*/ 23 h 30"/>
                  <a:gd name="T2" fmla="*/ 99 w 114"/>
                  <a:gd name="T3" fmla="*/ 0 h 30"/>
                  <a:gd name="T4" fmla="*/ 110 w 114"/>
                  <a:gd name="T5" fmla="*/ 12 h 30"/>
                  <a:gd name="T6" fmla="*/ 7 w 114"/>
                  <a:gd name="T7" fmla="*/ 30 h 30"/>
                  <a:gd name="T8" fmla="*/ 0 w 114"/>
                  <a:gd name="T9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0">
                    <a:moveTo>
                      <a:pt x="0" y="23"/>
                    </a:moveTo>
                    <a:cubicBezTo>
                      <a:pt x="33" y="13"/>
                      <a:pt x="65" y="3"/>
                      <a:pt x="99" y="0"/>
                    </a:cubicBezTo>
                    <a:cubicBezTo>
                      <a:pt x="101" y="6"/>
                      <a:pt x="114" y="1"/>
                      <a:pt x="110" y="12"/>
                    </a:cubicBezTo>
                    <a:cubicBezTo>
                      <a:pt x="76" y="21"/>
                      <a:pt x="42" y="29"/>
                      <a:pt x="7" y="30"/>
                    </a:cubicBezTo>
                    <a:cubicBezTo>
                      <a:pt x="4" y="28"/>
                      <a:pt x="2" y="26"/>
                      <a:pt x="0" y="23"/>
                    </a:cubicBezTo>
                    <a:close/>
                  </a:path>
                </a:pathLst>
              </a:custGeom>
              <a:solidFill>
                <a:srgbClr val="364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C45D4DA2-8FD7-08EE-CB3A-0D3010C70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1886"/>
                <a:ext cx="49" cy="125"/>
              </a:xfrm>
              <a:custGeom>
                <a:avLst/>
                <a:gdLst>
                  <a:gd name="T0" fmla="*/ 0 w 44"/>
                  <a:gd name="T1" fmla="*/ 0 h 113"/>
                  <a:gd name="T2" fmla="*/ 44 w 44"/>
                  <a:gd name="T3" fmla="*/ 113 h 113"/>
                  <a:gd name="T4" fmla="*/ 0 w 44"/>
                  <a:gd name="T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113">
                    <a:moveTo>
                      <a:pt x="0" y="0"/>
                    </a:moveTo>
                    <a:cubicBezTo>
                      <a:pt x="19" y="36"/>
                      <a:pt x="35" y="73"/>
                      <a:pt x="44" y="113"/>
                    </a:cubicBezTo>
                    <a:cubicBezTo>
                      <a:pt x="26" y="76"/>
                      <a:pt x="10" y="39"/>
                      <a:pt x="0" y="0"/>
                    </a:cubicBezTo>
                    <a:close/>
                  </a:path>
                </a:pathLst>
              </a:custGeom>
              <a:solidFill>
                <a:srgbClr val="686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19DA0980-729D-C417-94AD-20D659BD1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" y="2292"/>
                <a:ext cx="105" cy="56"/>
              </a:xfrm>
              <a:custGeom>
                <a:avLst/>
                <a:gdLst>
                  <a:gd name="T0" fmla="*/ 0 w 95"/>
                  <a:gd name="T1" fmla="*/ 43 h 50"/>
                  <a:gd name="T2" fmla="*/ 77 w 95"/>
                  <a:gd name="T3" fmla="*/ 4 h 50"/>
                  <a:gd name="T4" fmla="*/ 93 w 95"/>
                  <a:gd name="T5" fmla="*/ 0 h 50"/>
                  <a:gd name="T6" fmla="*/ 94 w 95"/>
                  <a:gd name="T7" fmla="*/ 6 h 50"/>
                  <a:gd name="T8" fmla="*/ 89 w 95"/>
                  <a:gd name="T9" fmla="*/ 11 h 50"/>
                  <a:gd name="T10" fmla="*/ 6 w 95"/>
                  <a:gd name="T11" fmla="*/ 50 h 50"/>
                  <a:gd name="T12" fmla="*/ 0 w 95"/>
                  <a:gd name="T13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50">
                    <a:moveTo>
                      <a:pt x="0" y="43"/>
                    </a:moveTo>
                    <a:cubicBezTo>
                      <a:pt x="23" y="25"/>
                      <a:pt x="51" y="17"/>
                      <a:pt x="77" y="4"/>
                    </a:cubicBezTo>
                    <a:cubicBezTo>
                      <a:pt x="82" y="3"/>
                      <a:pt x="87" y="2"/>
                      <a:pt x="93" y="0"/>
                    </a:cubicBezTo>
                    <a:cubicBezTo>
                      <a:pt x="94" y="2"/>
                      <a:pt x="95" y="3"/>
                      <a:pt x="94" y="6"/>
                    </a:cubicBezTo>
                    <a:cubicBezTo>
                      <a:pt x="93" y="8"/>
                      <a:pt x="92" y="10"/>
                      <a:pt x="89" y="11"/>
                    </a:cubicBezTo>
                    <a:cubicBezTo>
                      <a:pt x="61" y="23"/>
                      <a:pt x="34" y="37"/>
                      <a:pt x="6" y="50"/>
                    </a:cubicBezTo>
                    <a:cubicBezTo>
                      <a:pt x="3" y="49"/>
                      <a:pt x="1" y="46"/>
                      <a:pt x="0" y="43"/>
                    </a:cubicBezTo>
                    <a:close/>
                  </a:path>
                </a:pathLst>
              </a:custGeom>
              <a:solidFill>
                <a:srgbClr val="6F7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EBCDC6A-BE7C-B51A-A33E-56CF98BA9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234"/>
                <a:ext cx="50" cy="35"/>
              </a:xfrm>
              <a:custGeom>
                <a:avLst/>
                <a:gdLst>
                  <a:gd name="T0" fmla="*/ 16 w 45"/>
                  <a:gd name="T1" fmla="*/ 21 h 32"/>
                  <a:gd name="T2" fmla="*/ 3 w 45"/>
                  <a:gd name="T3" fmla="*/ 14 h 32"/>
                  <a:gd name="T4" fmla="*/ 19 w 45"/>
                  <a:gd name="T5" fmla="*/ 13 h 32"/>
                  <a:gd name="T6" fmla="*/ 26 w 45"/>
                  <a:gd name="T7" fmla="*/ 2 h 32"/>
                  <a:gd name="T8" fmla="*/ 32 w 45"/>
                  <a:gd name="T9" fmla="*/ 1 h 32"/>
                  <a:gd name="T10" fmla="*/ 34 w 45"/>
                  <a:gd name="T11" fmla="*/ 2 h 32"/>
                  <a:gd name="T12" fmla="*/ 38 w 45"/>
                  <a:gd name="T13" fmla="*/ 24 h 32"/>
                  <a:gd name="T14" fmla="*/ 16 w 45"/>
                  <a:gd name="T15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32">
                    <a:moveTo>
                      <a:pt x="16" y="21"/>
                    </a:moveTo>
                    <a:cubicBezTo>
                      <a:pt x="13" y="17"/>
                      <a:pt x="0" y="29"/>
                      <a:pt x="3" y="14"/>
                    </a:cubicBezTo>
                    <a:cubicBezTo>
                      <a:pt x="8" y="13"/>
                      <a:pt x="14" y="12"/>
                      <a:pt x="19" y="13"/>
                    </a:cubicBezTo>
                    <a:cubicBezTo>
                      <a:pt x="30" y="15"/>
                      <a:pt x="27" y="8"/>
                      <a:pt x="26" y="2"/>
                    </a:cubicBezTo>
                    <a:cubicBezTo>
                      <a:pt x="28" y="0"/>
                      <a:pt x="30" y="0"/>
                      <a:pt x="32" y="1"/>
                    </a:cubicBezTo>
                    <a:cubicBezTo>
                      <a:pt x="34" y="3"/>
                      <a:pt x="32" y="0"/>
                      <a:pt x="34" y="2"/>
                    </a:cubicBezTo>
                    <a:cubicBezTo>
                      <a:pt x="40" y="9"/>
                      <a:pt x="45" y="17"/>
                      <a:pt x="38" y="24"/>
                    </a:cubicBezTo>
                    <a:cubicBezTo>
                      <a:pt x="32" y="32"/>
                      <a:pt x="23" y="27"/>
                      <a:pt x="16" y="21"/>
                    </a:cubicBezTo>
                    <a:close/>
                  </a:path>
                </a:pathLst>
              </a:custGeom>
              <a:solidFill>
                <a:srgbClr val="26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ECBB0477-269F-2ED3-4CA8-F48DED963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2275"/>
                <a:ext cx="61" cy="24"/>
              </a:xfrm>
              <a:custGeom>
                <a:avLst/>
                <a:gdLst>
                  <a:gd name="T0" fmla="*/ 0 w 55"/>
                  <a:gd name="T1" fmla="*/ 21 h 22"/>
                  <a:gd name="T2" fmla="*/ 0 w 55"/>
                  <a:gd name="T3" fmla="*/ 16 h 22"/>
                  <a:gd name="T4" fmla="*/ 49 w 55"/>
                  <a:gd name="T5" fmla="*/ 0 h 22"/>
                  <a:gd name="T6" fmla="*/ 55 w 55"/>
                  <a:gd name="T7" fmla="*/ 5 h 22"/>
                  <a:gd name="T8" fmla="*/ 0 w 55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2">
                    <a:moveTo>
                      <a:pt x="0" y="21"/>
                    </a:moveTo>
                    <a:cubicBezTo>
                      <a:pt x="0" y="19"/>
                      <a:pt x="0" y="18"/>
                      <a:pt x="0" y="16"/>
                    </a:cubicBezTo>
                    <a:cubicBezTo>
                      <a:pt x="16" y="11"/>
                      <a:pt x="33" y="5"/>
                      <a:pt x="49" y="0"/>
                    </a:cubicBezTo>
                    <a:cubicBezTo>
                      <a:pt x="51" y="1"/>
                      <a:pt x="53" y="3"/>
                      <a:pt x="55" y="5"/>
                    </a:cubicBezTo>
                    <a:cubicBezTo>
                      <a:pt x="39" y="18"/>
                      <a:pt x="20" y="22"/>
                      <a:pt x="0" y="21"/>
                    </a:cubicBezTo>
                    <a:close/>
                  </a:path>
                </a:pathLst>
              </a:custGeom>
              <a:solidFill>
                <a:srgbClr val="465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BA7ABF82-60E2-71C8-6425-873A8A717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1749"/>
                <a:ext cx="29" cy="68"/>
              </a:xfrm>
              <a:custGeom>
                <a:avLst/>
                <a:gdLst>
                  <a:gd name="T0" fmla="*/ 0 w 27"/>
                  <a:gd name="T1" fmla="*/ 0 h 62"/>
                  <a:gd name="T2" fmla="*/ 25 w 27"/>
                  <a:gd name="T3" fmla="*/ 55 h 62"/>
                  <a:gd name="T4" fmla="*/ 24 w 27"/>
                  <a:gd name="T5" fmla="*/ 62 h 62"/>
                  <a:gd name="T6" fmla="*/ 0 w 27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62">
                    <a:moveTo>
                      <a:pt x="0" y="0"/>
                    </a:moveTo>
                    <a:cubicBezTo>
                      <a:pt x="11" y="17"/>
                      <a:pt x="19" y="36"/>
                      <a:pt x="25" y="55"/>
                    </a:cubicBezTo>
                    <a:cubicBezTo>
                      <a:pt x="27" y="58"/>
                      <a:pt x="26" y="60"/>
                      <a:pt x="24" y="62"/>
                    </a:cubicBezTo>
                    <a:cubicBezTo>
                      <a:pt x="15" y="41"/>
                      <a:pt x="3" y="23"/>
                      <a:pt x="0" y="0"/>
                    </a:cubicBezTo>
                    <a:close/>
                  </a:path>
                </a:pathLst>
              </a:custGeom>
              <a:solidFill>
                <a:srgbClr val="828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D6C17761-601F-D44B-142F-D898C77F1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5" y="2186"/>
                <a:ext cx="29" cy="50"/>
              </a:xfrm>
              <a:custGeom>
                <a:avLst/>
                <a:gdLst>
                  <a:gd name="T0" fmla="*/ 22 w 26"/>
                  <a:gd name="T1" fmla="*/ 45 h 45"/>
                  <a:gd name="T2" fmla="*/ 18 w 26"/>
                  <a:gd name="T3" fmla="*/ 45 h 45"/>
                  <a:gd name="T4" fmla="*/ 0 w 26"/>
                  <a:gd name="T5" fmla="*/ 0 h 45"/>
                  <a:gd name="T6" fmla="*/ 18 w 26"/>
                  <a:gd name="T7" fmla="*/ 29 h 45"/>
                  <a:gd name="T8" fmla="*/ 22 w 26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5">
                    <a:moveTo>
                      <a:pt x="22" y="45"/>
                    </a:moveTo>
                    <a:cubicBezTo>
                      <a:pt x="21" y="44"/>
                      <a:pt x="20" y="45"/>
                      <a:pt x="18" y="45"/>
                    </a:cubicBezTo>
                    <a:cubicBezTo>
                      <a:pt x="8" y="32"/>
                      <a:pt x="6" y="15"/>
                      <a:pt x="0" y="0"/>
                    </a:cubicBezTo>
                    <a:cubicBezTo>
                      <a:pt x="14" y="5"/>
                      <a:pt x="9" y="21"/>
                      <a:pt x="18" y="29"/>
                    </a:cubicBezTo>
                    <a:cubicBezTo>
                      <a:pt x="23" y="33"/>
                      <a:pt x="26" y="38"/>
                      <a:pt x="22" y="45"/>
                    </a:cubicBezTo>
                    <a:close/>
                  </a:path>
                </a:pathLst>
              </a:custGeom>
              <a:solidFill>
                <a:srgbClr val="5054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9A4E55CF-A321-9FCB-CB75-C9251A56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" y="1809"/>
                <a:ext cx="20" cy="47"/>
              </a:xfrm>
              <a:custGeom>
                <a:avLst/>
                <a:gdLst>
                  <a:gd name="T0" fmla="*/ 0 w 18"/>
                  <a:gd name="T1" fmla="*/ 7 h 42"/>
                  <a:gd name="T2" fmla="*/ 1 w 18"/>
                  <a:gd name="T3" fmla="*/ 0 h 42"/>
                  <a:gd name="T4" fmla="*/ 18 w 18"/>
                  <a:gd name="T5" fmla="*/ 42 h 42"/>
                  <a:gd name="T6" fmla="*/ 0 w 18"/>
                  <a:gd name="T7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2">
                    <a:moveTo>
                      <a:pt x="0" y="7"/>
                    </a:moveTo>
                    <a:cubicBezTo>
                      <a:pt x="0" y="5"/>
                      <a:pt x="1" y="2"/>
                      <a:pt x="1" y="0"/>
                    </a:cubicBezTo>
                    <a:cubicBezTo>
                      <a:pt x="9" y="13"/>
                      <a:pt x="15" y="27"/>
                      <a:pt x="18" y="42"/>
                    </a:cubicBezTo>
                    <a:cubicBezTo>
                      <a:pt x="6" y="33"/>
                      <a:pt x="5" y="19"/>
                      <a:pt x="0" y="7"/>
                    </a:cubicBezTo>
                    <a:close/>
                  </a:path>
                </a:pathLst>
              </a:custGeom>
              <a:solidFill>
                <a:srgbClr val="6774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E7E31888-BC66-7CB2-5436-63A3A9823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9" y="2056"/>
                <a:ext cx="21" cy="47"/>
              </a:xfrm>
              <a:custGeom>
                <a:avLst/>
                <a:gdLst>
                  <a:gd name="T0" fmla="*/ 0 w 19"/>
                  <a:gd name="T1" fmla="*/ 0 h 43"/>
                  <a:gd name="T2" fmla="*/ 19 w 19"/>
                  <a:gd name="T3" fmla="*/ 43 h 43"/>
                  <a:gd name="T4" fmla="*/ 0 w 19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3">
                    <a:moveTo>
                      <a:pt x="0" y="0"/>
                    </a:moveTo>
                    <a:cubicBezTo>
                      <a:pt x="9" y="13"/>
                      <a:pt x="14" y="28"/>
                      <a:pt x="19" y="43"/>
                    </a:cubicBezTo>
                    <a:cubicBezTo>
                      <a:pt x="5" y="32"/>
                      <a:pt x="2" y="16"/>
                      <a:pt x="0" y="0"/>
                    </a:cubicBezTo>
                    <a:close/>
                  </a:path>
                </a:pathLst>
              </a:custGeom>
              <a:solidFill>
                <a:srgbClr val="646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45A3D033-4C0F-4B13-83B0-A9EBF7DC2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2135"/>
                <a:ext cx="15" cy="39"/>
              </a:xfrm>
              <a:custGeom>
                <a:avLst/>
                <a:gdLst>
                  <a:gd name="T0" fmla="*/ 0 w 14"/>
                  <a:gd name="T1" fmla="*/ 0 h 35"/>
                  <a:gd name="T2" fmla="*/ 14 w 14"/>
                  <a:gd name="T3" fmla="*/ 35 h 35"/>
                  <a:gd name="T4" fmla="*/ 0 w 14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5">
                    <a:moveTo>
                      <a:pt x="0" y="0"/>
                    </a:moveTo>
                    <a:cubicBezTo>
                      <a:pt x="8" y="10"/>
                      <a:pt x="11" y="23"/>
                      <a:pt x="14" y="35"/>
                    </a:cubicBezTo>
                    <a:cubicBezTo>
                      <a:pt x="4" y="26"/>
                      <a:pt x="0" y="14"/>
                      <a:pt x="0" y="0"/>
                    </a:cubicBezTo>
                    <a:close/>
                  </a:path>
                </a:pathLst>
              </a:custGeom>
              <a:solidFill>
                <a:srgbClr val="595C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C0AE0B57-5EA9-CD6E-7097-F463DABB6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1885"/>
                <a:ext cx="181" cy="89"/>
              </a:xfrm>
              <a:custGeom>
                <a:avLst/>
                <a:gdLst>
                  <a:gd name="T0" fmla="*/ 3 w 164"/>
                  <a:gd name="T1" fmla="*/ 5 h 81"/>
                  <a:gd name="T2" fmla="*/ 27 w 164"/>
                  <a:gd name="T3" fmla="*/ 0 h 81"/>
                  <a:gd name="T4" fmla="*/ 136 w 164"/>
                  <a:gd name="T5" fmla="*/ 55 h 81"/>
                  <a:gd name="T6" fmla="*/ 155 w 164"/>
                  <a:gd name="T7" fmla="*/ 65 h 81"/>
                  <a:gd name="T8" fmla="*/ 151 w 164"/>
                  <a:gd name="T9" fmla="*/ 81 h 81"/>
                  <a:gd name="T10" fmla="*/ 145 w 164"/>
                  <a:gd name="T11" fmla="*/ 79 h 81"/>
                  <a:gd name="T12" fmla="*/ 22 w 164"/>
                  <a:gd name="T13" fmla="*/ 25 h 81"/>
                  <a:gd name="T14" fmla="*/ 0 w 164"/>
                  <a:gd name="T15" fmla="*/ 6 h 81"/>
                  <a:gd name="T16" fmla="*/ 1 w 164"/>
                  <a:gd name="T17" fmla="*/ 5 h 81"/>
                  <a:gd name="T18" fmla="*/ 3 w 164"/>
                  <a:gd name="T19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81">
                    <a:moveTo>
                      <a:pt x="3" y="5"/>
                    </a:moveTo>
                    <a:cubicBezTo>
                      <a:pt x="11" y="4"/>
                      <a:pt x="19" y="2"/>
                      <a:pt x="27" y="0"/>
                    </a:cubicBezTo>
                    <a:cubicBezTo>
                      <a:pt x="66" y="13"/>
                      <a:pt x="105" y="26"/>
                      <a:pt x="136" y="55"/>
                    </a:cubicBezTo>
                    <a:cubicBezTo>
                      <a:pt x="141" y="60"/>
                      <a:pt x="149" y="62"/>
                      <a:pt x="155" y="65"/>
                    </a:cubicBezTo>
                    <a:cubicBezTo>
                      <a:pt x="160" y="72"/>
                      <a:pt x="164" y="78"/>
                      <a:pt x="151" y="81"/>
                    </a:cubicBezTo>
                    <a:cubicBezTo>
                      <a:pt x="149" y="80"/>
                      <a:pt x="147" y="80"/>
                      <a:pt x="145" y="79"/>
                    </a:cubicBezTo>
                    <a:cubicBezTo>
                      <a:pt x="104" y="61"/>
                      <a:pt x="62" y="45"/>
                      <a:pt x="22" y="25"/>
                    </a:cubicBezTo>
                    <a:cubicBezTo>
                      <a:pt x="13" y="21"/>
                      <a:pt x="1" y="19"/>
                      <a:pt x="0" y="6"/>
                    </a:cubicBezTo>
                    <a:cubicBezTo>
                      <a:pt x="0" y="6"/>
                      <a:pt x="0" y="6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rgbClr val="AF5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70770EE-5E8C-E27B-D923-7EB47E1C3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2317"/>
                <a:ext cx="78" cy="176"/>
              </a:xfrm>
              <a:custGeom>
                <a:avLst/>
                <a:gdLst>
                  <a:gd name="T0" fmla="*/ 38 w 70"/>
                  <a:gd name="T1" fmla="*/ 118 h 160"/>
                  <a:gd name="T2" fmla="*/ 42 w 70"/>
                  <a:gd name="T3" fmla="*/ 111 h 160"/>
                  <a:gd name="T4" fmla="*/ 8 w 70"/>
                  <a:gd name="T5" fmla="*/ 14 h 160"/>
                  <a:gd name="T6" fmla="*/ 8 w 70"/>
                  <a:gd name="T7" fmla="*/ 7 h 160"/>
                  <a:gd name="T8" fmla="*/ 8 w 70"/>
                  <a:gd name="T9" fmla="*/ 3 h 160"/>
                  <a:gd name="T10" fmla="*/ 17 w 70"/>
                  <a:gd name="T11" fmla="*/ 6 h 160"/>
                  <a:gd name="T12" fmla="*/ 52 w 70"/>
                  <a:gd name="T13" fmla="*/ 94 h 160"/>
                  <a:gd name="T14" fmla="*/ 64 w 70"/>
                  <a:gd name="T15" fmla="*/ 130 h 160"/>
                  <a:gd name="T16" fmla="*/ 64 w 70"/>
                  <a:gd name="T17" fmla="*/ 130 h 160"/>
                  <a:gd name="T18" fmla="*/ 70 w 70"/>
                  <a:gd name="T19" fmla="*/ 148 h 160"/>
                  <a:gd name="T20" fmla="*/ 50 w 70"/>
                  <a:gd name="T21" fmla="*/ 158 h 160"/>
                  <a:gd name="T22" fmla="*/ 10 w 70"/>
                  <a:gd name="T23" fmla="*/ 154 h 160"/>
                  <a:gd name="T24" fmla="*/ 5 w 70"/>
                  <a:gd name="T25" fmla="*/ 145 h 160"/>
                  <a:gd name="T26" fmla="*/ 14 w 70"/>
                  <a:gd name="T27" fmla="*/ 130 h 160"/>
                  <a:gd name="T28" fmla="*/ 21 w 70"/>
                  <a:gd name="T29" fmla="*/ 122 h 160"/>
                  <a:gd name="T30" fmla="*/ 30 w 70"/>
                  <a:gd name="T31" fmla="*/ 116 h 160"/>
                  <a:gd name="T32" fmla="*/ 38 w 70"/>
                  <a:gd name="T33" fmla="*/ 11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60">
                    <a:moveTo>
                      <a:pt x="38" y="118"/>
                    </a:moveTo>
                    <a:cubicBezTo>
                      <a:pt x="45" y="119"/>
                      <a:pt x="43" y="114"/>
                      <a:pt x="42" y="111"/>
                    </a:cubicBezTo>
                    <a:cubicBezTo>
                      <a:pt x="32" y="78"/>
                      <a:pt x="23" y="45"/>
                      <a:pt x="8" y="14"/>
                    </a:cubicBezTo>
                    <a:cubicBezTo>
                      <a:pt x="8" y="12"/>
                      <a:pt x="8" y="9"/>
                      <a:pt x="8" y="7"/>
                    </a:cubicBezTo>
                    <a:cubicBezTo>
                      <a:pt x="7" y="6"/>
                      <a:pt x="5" y="4"/>
                      <a:pt x="8" y="3"/>
                    </a:cubicBezTo>
                    <a:cubicBezTo>
                      <a:pt x="12" y="0"/>
                      <a:pt x="14" y="5"/>
                      <a:pt x="17" y="6"/>
                    </a:cubicBezTo>
                    <a:cubicBezTo>
                      <a:pt x="30" y="35"/>
                      <a:pt x="42" y="64"/>
                      <a:pt x="52" y="94"/>
                    </a:cubicBezTo>
                    <a:cubicBezTo>
                      <a:pt x="52" y="107"/>
                      <a:pt x="58" y="119"/>
                      <a:pt x="64" y="130"/>
                    </a:cubicBezTo>
                    <a:cubicBezTo>
                      <a:pt x="64" y="130"/>
                      <a:pt x="64" y="130"/>
                      <a:pt x="64" y="130"/>
                    </a:cubicBezTo>
                    <a:cubicBezTo>
                      <a:pt x="65" y="136"/>
                      <a:pt x="69" y="142"/>
                      <a:pt x="70" y="148"/>
                    </a:cubicBezTo>
                    <a:cubicBezTo>
                      <a:pt x="68" y="160"/>
                      <a:pt x="58" y="160"/>
                      <a:pt x="50" y="158"/>
                    </a:cubicBezTo>
                    <a:cubicBezTo>
                      <a:pt x="37" y="156"/>
                      <a:pt x="23" y="157"/>
                      <a:pt x="10" y="154"/>
                    </a:cubicBezTo>
                    <a:cubicBezTo>
                      <a:pt x="5" y="153"/>
                      <a:pt x="0" y="149"/>
                      <a:pt x="5" y="145"/>
                    </a:cubicBezTo>
                    <a:cubicBezTo>
                      <a:pt x="10" y="140"/>
                      <a:pt x="10" y="134"/>
                      <a:pt x="14" y="130"/>
                    </a:cubicBezTo>
                    <a:cubicBezTo>
                      <a:pt x="16" y="127"/>
                      <a:pt x="19" y="125"/>
                      <a:pt x="21" y="122"/>
                    </a:cubicBezTo>
                    <a:cubicBezTo>
                      <a:pt x="23" y="119"/>
                      <a:pt x="26" y="117"/>
                      <a:pt x="30" y="116"/>
                    </a:cubicBezTo>
                    <a:cubicBezTo>
                      <a:pt x="33" y="116"/>
                      <a:pt x="35" y="117"/>
                      <a:pt x="38" y="118"/>
                    </a:cubicBezTo>
                    <a:close/>
                  </a:path>
                </a:pathLst>
              </a:custGeom>
              <a:solidFill>
                <a:srgbClr val="292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2269E8CC-3CC5-D6D1-20B0-65CD3BC28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" y="1864"/>
                <a:ext cx="74" cy="176"/>
              </a:xfrm>
              <a:custGeom>
                <a:avLst/>
                <a:gdLst>
                  <a:gd name="T0" fmla="*/ 67 w 67"/>
                  <a:gd name="T1" fmla="*/ 16 h 160"/>
                  <a:gd name="T2" fmla="*/ 32 w 67"/>
                  <a:gd name="T3" fmla="*/ 112 h 160"/>
                  <a:gd name="T4" fmla="*/ 16 w 67"/>
                  <a:gd name="T5" fmla="*/ 160 h 160"/>
                  <a:gd name="T6" fmla="*/ 11 w 67"/>
                  <a:gd name="T7" fmla="*/ 132 h 160"/>
                  <a:gd name="T8" fmla="*/ 12 w 67"/>
                  <a:gd name="T9" fmla="*/ 105 h 160"/>
                  <a:gd name="T10" fmla="*/ 20 w 67"/>
                  <a:gd name="T11" fmla="*/ 72 h 160"/>
                  <a:gd name="T12" fmla="*/ 24 w 67"/>
                  <a:gd name="T13" fmla="*/ 88 h 160"/>
                  <a:gd name="T14" fmla="*/ 56 w 67"/>
                  <a:gd name="T15" fmla="*/ 0 h 160"/>
                  <a:gd name="T16" fmla="*/ 67 w 67"/>
                  <a:gd name="T17" fmla="*/ 1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60">
                    <a:moveTo>
                      <a:pt x="67" y="16"/>
                    </a:moveTo>
                    <a:cubicBezTo>
                      <a:pt x="57" y="49"/>
                      <a:pt x="40" y="79"/>
                      <a:pt x="32" y="112"/>
                    </a:cubicBezTo>
                    <a:cubicBezTo>
                      <a:pt x="27" y="129"/>
                      <a:pt x="21" y="144"/>
                      <a:pt x="16" y="160"/>
                    </a:cubicBezTo>
                    <a:cubicBezTo>
                      <a:pt x="0" y="154"/>
                      <a:pt x="9" y="142"/>
                      <a:pt x="11" y="132"/>
                    </a:cubicBezTo>
                    <a:cubicBezTo>
                      <a:pt x="14" y="123"/>
                      <a:pt x="19" y="114"/>
                      <a:pt x="12" y="105"/>
                    </a:cubicBezTo>
                    <a:cubicBezTo>
                      <a:pt x="13" y="93"/>
                      <a:pt x="15" y="83"/>
                      <a:pt x="20" y="72"/>
                    </a:cubicBezTo>
                    <a:cubicBezTo>
                      <a:pt x="20" y="77"/>
                      <a:pt x="19" y="83"/>
                      <a:pt x="24" y="88"/>
                    </a:cubicBezTo>
                    <a:cubicBezTo>
                      <a:pt x="35" y="58"/>
                      <a:pt x="45" y="29"/>
                      <a:pt x="56" y="0"/>
                    </a:cubicBezTo>
                    <a:cubicBezTo>
                      <a:pt x="61" y="5"/>
                      <a:pt x="62" y="12"/>
                      <a:pt x="67" y="16"/>
                    </a:cubicBezTo>
                    <a:close/>
                  </a:path>
                </a:pathLst>
              </a:custGeom>
              <a:solidFill>
                <a:srgbClr val="FAF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6BB78978-5654-13E4-BD06-81961E7B5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" y="2028"/>
                <a:ext cx="212" cy="95"/>
              </a:xfrm>
              <a:custGeom>
                <a:avLst/>
                <a:gdLst>
                  <a:gd name="T0" fmla="*/ 125 w 192"/>
                  <a:gd name="T1" fmla="*/ 56 h 86"/>
                  <a:gd name="T2" fmla="*/ 9 w 192"/>
                  <a:gd name="T3" fmla="*/ 12 h 86"/>
                  <a:gd name="T4" fmla="*/ 0 w 192"/>
                  <a:gd name="T5" fmla="*/ 8 h 86"/>
                  <a:gd name="T6" fmla="*/ 17 w 192"/>
                  <a:gd name="T7" fmla="*/ 0 h 86"/>
                  <a:gd name="T8" fmla="*/ 73 w 192"/>
                  <a:gd name="T9" fmla="*/ 16 h 86"/>
                  <a:gd name="T10" fmla="*/ 138 w 192"/>
                  <a:gd name="T11" fmla="*/ 44 h 86"/>
                  <a:gd name="T12" fmla="*/ 192 w 192"/>
                  <a:gd name="T13" fmla="*/ 75 h 86"/>
                  <a:gd name="T14" fmla="*/ 180 w 192"/>
                  <a:gd name="T15" fmla="*/ 81 h 86"/>
                  <a:gd name="T16" fmla="*/ 125 w 192"/>
                  <a:gd name="T17" fmla="*/ 5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86">
                    <a:moveTo>
                      <a:pt x="125" y="56"/>
                    </a:moveTo>
                    <a:cubicBezTo>
                      <a:pt x="88" y="37"/>
                      <a:pt x="47" y="27"/>
                      <a:pt x="9" y="12"/>
                    </a:cubicBezTo>
                    <a:cubicBezTo>
                      <a:pt x="6" y="11"/>
                      <a:pt x="3" y="9"/>
                      <a:pt x="0" y="8"/>
                    </a:cubicBezTo>
                    <a:cubicBezTo>
                      <a:pt x="4" y="2"/>
                      <a:pt x="11" y="2"/>
                      <a:pt x="17" y="0"/>
                    </a:cubicBezTo>
                    <a:cubicBezTo>
                      <a:pt x="37" y="0"/>
                      <a:pt x="55" y="11"/>
                      <a:pt x="73" y="16"/>
                    </a:cubicBezTo>
                    <a:cubicBezTo>
                      <a:pt x="96" y="23"/>
                      <a:pt x="116" y="36"/>
                      <a:pt x="138" y="44"/>
                    </a:cubicBezTo>
                    <a:cubicBezTo>
                      <a:pt x="154" y="57"/>
                      <a:pt x="173" y="67"/>
                      <a:pt x="192" y="75"/>
                    </a:cubicBezTo>
                    <a:cubicBezTo>
                      <a:pt x="192" y="86"/>
                      <a:pt x="185" y="82"/>
                      <a:pt x="180" y="81"/>
                    </a:cubicBezTo>
                    <a:cubicBezTo>
                      <a:pt x="159" y="78"/>
                      <a:pt x="141" y="69"/>
                      <a:pt x="125" y="56"/>
                    </a:cubicBezTo>
                    <a:close/>
                  </a:path>
                </a:pathLst>
              </a:custGeom>
              <a:solidFill>
                <a:srgbClr val="E5D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90372E9C-B95B-52B6-0077-AE253E147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1980"/>
                <a:ext cx="56" cy="154"/>
              </a:xfrm>
              <a:custGeom>
                <a:avLst/>
                <a:gdLst>
                  <a:gd name="T0" fmla="*/ 37 w 51"/>
                  <a:gd name="T1" fmla="*/ 0 h 140"/>
                  <a:gd name="T2" fmla="*/ 42 w 51"/>
                  <a:gd name="T3" fmla="*/ 24 h 140"/>
                  <a:gd name="T4" fmla="*/ 41 w 51"/>
                  <a:gd name="T5" fmla="*/ 55 h 140"/>
                  <a:gd name="T6" fmla="*/ 29 w 51"/>
                  <a:gd name="T7" fmla="*/ 111 h 140"/>
                  <a:gd name="T8" fmla="*/ 37 w 51"/>
                  <a:gd name="T9" fmla="*/ 111 h 140"/>
                  <a:gd name="T10" fmla="*/ 25 w 51"/>
                  <a:gd name="T11" fmla="*/ 140 h 140"/>
                  <a:gd name="T12" fmla="*/ 32 w 51"/>
                  <a:gd name="T13" fmla="*/ 24 h 140"/>
                  <a:gd name="T14" fmla="*/ 37 w 51"/>
                  <a:gd name="T1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40">
                    <a:moveTo>
                      <a:pt x="37" y="0"/>
                    </a:moveTo>
                    <a:cubicBezTo>
                      <a:pt x="51" y="5"/>
                      <a:pt x="44" y="15"/>
                      <a:pt x="42" y="24"/>
                    </a:cubicBezTo>
                    <a:cubicBezTo>
                      <a:pt x="41" y="35"/>
                      <a:pt x="32" y="44"/>
                      <a:pt x="41" y="55"/>
                    </a:cubicBezTo>
                    <a:cubicBezTo>
                      <a:pt x="38" y="74"/>
                      <a:pt x="26" y="91"/>
                      <a:pt x="29" y="111"/>
                    </a:cubicBezTo>
                    <a:cubicBezTo>
                      <a:pt x="31" y="122"/>
                      <a:pt x="34" y="111"/>
                      <a:pt x="37" y="111"/>
                    </a:cubicBezTo>
                    <a:cubicBezTo>
                      <a:pt x="39" y="123"/>
                      <a:pt x="32" y="132"/>
                      <a:pt x="25" y="140"/>
                    </a:cubicBezTo>
                    <a:cubicBezTo>
                      <a:pt x="0" y="100"/>
                      <a:pt x="21" y="62"/>
                      <a:pt x="32" y="24"/>
                    </a:cubicBezTo>
                    <a:cubicBezTo>
                      <a:pt x="34" y="16"/>
                      <a:pt x="36" y="8"/>
                      <a:pt x="37" y="0"/>
                    </a:cubicBezTo>
                    <a:close/>
                  </a:path>
                </a:pathLst>
              </a:custGeom>
              <a:solidFill>
                <a:srgbClr val="EDE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Freeform 109">
                <a:extLst>
                  <a:ext uri="{FF2B5EF4-FFF2-40B4-BE49-F238E27FC236}">
                    <a16:creationId xmlns:a16="http://schemas.microsoft.com/office/drawing/2014/main" id="{CF805C7A-9738-9B03-9195-F4A8C84FD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1917"/>
                <a:ext cx="152" cy="153"/>
              </a:xfrm>
              <a:custGeom>
                <a:avLst/>
                <a:gdLst>
                  <a:gd name="T0" fmla="*/ 132 w 138"/>
                  <a:gd name="T1" fmla="*/ 80 h 139"/>
                  <a:gd name="T2" fmla="*/ 130 w 138"/>
                  <a:gd name="T3" fmla="*/ 139 h 139"/>
                  <a:gd name="T4" fmla="*/ 65 w 138"/>
                  <a:gd name="T5" fmla="*/ 75 h 139"/>
                  <a:gd name="T6" fmla="*/ 11 w 138"/>
                  <a:gd name="T7" fmla="*/ 22 h 139"/>
                  <a:gd name="T8" fmla="*/ 0 w 138"/>
                  <a:gd name="T9" fmla="*/ 4 h 139"/>
                  <a:gd name="T10" fmla="*/ 14 w 138"/>
                  <a:gd name="T11" fmla="*/ 9 h 139"/>
                  <a:gd name="T12" fmla="*/ 90 w 138"/>
                  <a:gd name="T13" fmla="*/ 86 h 139"/>
                  <a:gd name="T14" fmla="*/ 101 w 138"/>
                  <a:gd name="T15" fmla="*/ 97 h 139"/>
                  <a:gd name="T16" fmla="*/ 113 w 138"/>
                  <a:gd name="T17" fmla="*/ 94 h 139"/>
                  <a:gd name="T18" fmla="*/ 121 w 138"/>
                  <a:gd name="T19" fmla="*/ 95 h 139"/>
                  <a:gd name="T20" fmla="*/ 125 w 138"/>
                  <a:gd name="T21" fmla="*/ 109 h 139"/>
                  <a:gd name="T22" fmla="*/ 132 w 138"/>
                  <a:gd name="T23" fmla="*/ 8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39">
                    <a:moveTo>
                      <a:pt x="132" y="80"/>
                    </a:moveTo>
                    <a:cubicBezTo>
                      <a:pt x="138" y="100"/>
                      <a:pt x="137" y="119"/>
                      <a:pt x="130" y="139"/>
                    </a:cubicBezTo>
                    <a:cubicBezTo>
                      <a:pt x="108" y="117"/>
                      <a:pt x="86" y="96"/>
                      <a:pt x="65" y="75"/>
                    </a:cubicBezTo>
                    <a:cubicBezTo>
                      <a:pt x="47" y="57"/>
                      <a:pt x="29" y="40"/>
                      <a:pt x="11" y="22"/>
                    </a:cubicBezTo>
                    <a:cubicBezTo>
                      <a:pt x="6" y="17"/>
                      <a:pt x="2" y="11"/>
                      <a:pt x="0" y="4"/>
                    </a:cubicBezTo>
                    <a:cubicBezTo>
                      <a:pt x="7" y="0"/>
                      <a:pt x="10" y="5"/>
                      <a:pt x="14" y="9"/>
                    </a:cubicBezTo>
                    <a:cubicBezTo>
                      <a:pt x="39" y="36"/>
                      <a:pt x="65" y="60"/>
                      <a:pt x="90" y="86"/>
                    </a:cubicBezTo>
                    <a:cubicBezTo>
                      <a:pt x="94" y="89"/>
                      <a:pt x="98" y="93"/>
                      <a:pt x="101" y="97"/>
                    </a:cubicBezTo>
                    <a:cubicBezTo>
                      <a:pt x="107" y="105"/>
                      <a:pt x="109" y="97"/>
                      <a:pt x="113" y="94"/>
                    </a:cubicBezTo>
                    <a:cubicBezTo>
                      <a:pt x="116" y="94"/>
                      <a:pt x="118" y="94"/>
                      <a:pt x="121" y="95"/>
                    </a:cubicBezTo>
                    <a:cubicBezTo>
                      <a:pt x="126" y="99"/>
                      <a:pt x="126" y="103"/>
                      <a:pt x="125" y="109"/>
                    </a:cubicBezTo>
                    <a:cubicBezTo>
                      <a:pt x="127" y="99"/>
                      <a:pt x="124" y="88"/>
                      <a:pt x="132" y="80"/>
                    </a:cubicBezTo>
                    <a:close/>
                  </a:path>
                </a:pathLst>
              </a:custGeom>
              <a:solidFill>
                <a:srgbClr val="F6E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36D36EF5-34BF-480D-F1BF-BD49B857E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1821"/>
                <a:ext cx="27" cy="224"/>
              </a:xfrm>
              <a:custGeom>
                <a:avLst/>
                <a:gdLst>
                  <a:gd name="T0" fmla="*/ 18 w 25"/>
                  <a:gd name="T1" fmla="*/ 167 h 203"/>
                  <a:gd name="T2" fmla="*/ 13 w 25"/>
                  <a:gd name="T3" fmla="*/ 203 h 203"/>
                  <a:gd name="T4" fmla="*/ 6 w 25"/>
                  <a:gd name="T5" fmla="*/ 183 h 203"/>
                  <a:gd name="T6" fmla="*/ 3 w 25"/>
                  <a:gd name="T7" fmla="*/ 164 h 203"/>
                  <a:gd name="T8" fmla="*/ 1 w 25"/>
                  <a:gd name="T9" fmla="*/ 66 h 203"/>
                  <a:gd name="T10" fmla="*/ 5 w 25"/>
                  <a:gd name="T11" fmla="*/ 47 h 203"/>
                  <a:gd name="T12" fmla="*/ 14 w 25"/>
                  <a:gd name="T13" fmla="*/ 0 h 203"/>
                  <a:gd name="T14" fmla="*/ 23 w 25"/>
                  <a:gd name="T15" fmla="*/ 18 h 203"/>
                  <a:gd name="T16" fmla="*/ 21 w 25"/>
                  <a:gd name="T17" fmla="*/ 56 h 203"/>
                  <a:gd name="T18" fmla="*/ 20 w 25"/>
                  <a:gd name="T19" fmla="*/ 126 h 203"/>
                  <a:gd name="T20" fmla="*/ 19 w 25"/>
                  <a:gd name="T21" fmla="*/ 139 h 203"/>
                  <a:gd name="T22" fmla="*/ 18 w 25"/>
                  <a:gd name="T23" fmla="*/ 16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03">
                    <a:moveTo>
                      <a:pt x="18" y="167"/>
                    </a:moveTo>
                    <a:cubicBezTo>
                      <a:pt x="17" y="178"/>
                      <a:pt x="15" y="189"/>
                      <a:pt x="13" y="203"/>
                    </a:cubicBezTo>
                    <a:cubicBezTo>
                      <a:pt x="10" y="194"/>
                      <a:pt x="8" y="189"/>
                      <a:pt x="6" y="183"/>
                    </a:cubicBezTo>
                    <a:cubicBezTo>
                      <a:pt x="1" y="177"/>
                      <a:pt x="3" y="171"/>
                      <a:pt x="3" y="164"/>
                    </a:cubicBezTo>
                    <a:cubicBezTo>
                      <a:pt x="4" y="131"/>
                      <a:pt x="5" y="99"/>
                      <a:pt x="1" y="66"/>
                    </a:cubicBezTo>
                    <a:cubicBezTo>
                      <a:pt x="1" y="60"/>
                      <a:pt x="0" y="53"/>
                      <a:pt x="5" y="47"/>
                    </a:cubicBezTo>
                    <a:cubicBezTo>
                      <a:pt x="13" y="32"/>
                      <a:pt x="6" y="15"/>
                      <a:pt x="14" y="0"/>
                    </a:cubicBezTo>
                    <a:cubicBezTo>
                      <a:pt x="25" y="2"/>
                      <a:pt x="23" y="11"/>
                      <a:pt x="23" y="18"/>
                    </a:cubicBezTo>
                    <a:cubicBezTo>
                      <a:pt x="22" y="31"/>
                      <a:pt x="23" y="43"/>
                      <a:pt x="21" y="56"/>
                    </a:cubicBezTo>
                    <a:cubicBezTo>
                      <a:pt x="18" y="79"/>
                      <a:pt x="20" y="103"/>
                      <a:pt x="20" y="126"/>
                    </a:cubicBezTo>
                    <a:cubicBezTo>
                      <a:pt x="20" y="131"/>
                      <a:pt x="20" y="135"/>
                      <a:pt x="19" y="139"/>
                    </a:cubicBezTo>
                    <a:cubicBezTo>
                      <a:pt x="19" y="149"/>
                      <a:pt x="19" y="158"/>
                      <a:pt x="18" y="167"/>
                    </a:cubicBezTo>
                    <a:close/>
                  </a:path>
                </a:pathLst>
              </a:custGeom>
              <a:solidFill>
                <a:srgbClr val="E5A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3783C034-7151-1D91-CE8F-9A051C7B9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2003"/>
                <a:ext cx="146" cy="78"/>
              </a:xfrm>
              <a:custGeom>
                <a:avLst/>
                <a:gdLst>
                  <a:gd name="T0" fmla="*/ 132 w 132"/>
                  <a:gd name="T1" fmla="*/ 67 h 71"/>
                  <a:gd name="T2" fmla="*/ 86 w 132"/>
                  <a:gd name="T3" fmla="*/ 52 h 71"/>
                  <a:gd name="T4" fmla="*/ 67 w 132"/>
                  <a:gd name="T5" fmla="*/ 44 h 71"/>
                  <a:gd name="T6" fmla="*/ 14 w 132"/>
                  <a:gd name="T7" fmla="*/ 14 h 71"/>
                  <a:gd name="T8" fmla="*/ 4 w 132"/>
                  <a:gd name="T9" fmla="*/ 1 h 71"/>
                  <a:gd name="T10" fmla="*/ 13 w 132"/>
                  <a:gd name="T11" fmla="*/ 2 h 71"/>
                  <a:gd name="T12" fmla="*/ 132 w 132"/>
                  <a:gd name="T13" fmla="*/ 6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71">
                    <a:moveTo>
                      <a:pt x="132" y="67"/>
                    </a:moveTo>
                    <a:cubicBezTo>
                      <a:pt x="114" y="71"/>
                      <a:pt x="102" y="55"/>
                      <a:pt x="86" y="52"/>
                    </a:cubicBezTo>
                    <a:cubicBezTo>
                      <a:pt x="80" y="51"/>
                      <a:pt x="73" y="47"/>
                      <a:pt x="67" y="44"/>
                    </a:cubicBezTo>
                    <a:cubicBezTo>
                      <a:pt x="51" y="31"/>
                      <a:pt x="31" y="25"/>
                      <a:pt x="14" y="14"/>
                    </a:cubicBezTo>
                    <a:cubicBezTo>
                      <a:pt x="10" y="11"/>
                      <a:pt x="0" y="11"/>
                      <a:pt x="4" y="1"/>
                    </a:cubicBezTo>
                    <a:cubicBezTo>
                      <a:pt x="7" y="0"/>
                      <a:pt x="10" y="1"/>
                      <a:pt x="13" y="2"/>
                    </a:cubicBezTo>
                    <a:cubicBezTo>
                      <a:pt x="54" y="22"/>
                      <a:pt x="95" y="40"/>
                      <a:pt x="132" y="67"/>
                    </a:cubicBezTo>
                    <a:close/>
                  </a:path>
                </a:pathLst>
              </a:custGeom>
              <a:solidFill>
                <a:srgbClr val="C38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0DF7662F-71A7-A586-1641-D8AE9BB6A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2150"/>
                <a:ext cx="57" cy="132"/>
              </a:xfrm>
              <a:custGeom>
                <a:avLst/>
                <a:gdLst>
                  <a:gd name="T0" fmla="*/ 7 w 52"/>
                  <a:gd name="T1" fmla="*/ 0 h 120"/>
                  <a:gd name="T2" fmla="*/ 52 w 52"/>
                  <a:gd name="T3" fmla="*/ 116 h 120"/>
                  <a:gd name="T4" fmla="*/ 44 w 52"/>
                  <a:gd name="T5" fmla="*/ 117 h 120"/>
                  <a:gd name="T6" fmla="*/ 8 w 52"/>
                  <a:gd name="T7" fmla="*/ 16 h 120"/>
                  <a:gd name="T8" fmla="*/ 7 w 52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0">
                    <a:moveTo>
                      <a:pt x="7" y="0"/>
                    </a:moveTo>
                    <a:cubicBezTo>
                      <a:pt x="27" y="37"/>
                      <a:pt x="39" y="77"/>
                      <a:pt x="52" y="116"/>
                    </a:cubicBezTo>
                    <a:cubicBezTo>
                      <a:pt x="49" y="120"/>
                      <a:pt x="47" y="120"/>
                      <a:pt x="44" y="117"/>
                    </a:cubicBezTo>
                    <a:cubicBezTo>
                      <a:pt x="32" y="83"/>
                      <a:pt x="19" y="50"/>
                      <a:pt x="8" y="16"/>
                    </a:cubicBezTo>
                    <a:cubicBezTo>
                      <a:pt x="7" y="12"/>
                      <a:pt x="0" y="6"/>
                      <a:pt x="7" y="0"/>
                    </a:cubicBezTo>
                    <a:close/>
                  </a:path>
                </a:pathLst>
              </a:custGeom>
              <a:solidFill>
                <a:srgbClr val="383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384A132F-055C-2CEA-F2BE-EA80686C6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2090"/>
                <a:ext cx="84" cy="44"/>
              </a:xfrm>
              <a:custGeom>
                <a:avLst/>
                <a:gdLst>
                  <a:gd name="T0" fmla="*/ 0 w 76"/>
                  <a:gd name="T1" fmla="*/ 0 h 40"/>
                  <a:gd name="T2" fmla="*/ 55 w 76"/>
                  <a:gd name="T3" fmla="*/ 21 h 40"/>
                  <a:gd name="T4" fmla="*/ 67 w 76"/>
                  <a:gd name="T5" fmla="*/ 19 h 40"/>
                  <a:gd name="T6" fmla="*/ 70 w 76"/>
                  <a:gd name="T7" fmla="*/ 35 h 40"/>
                  <a:gd name="T8" fmla="*/ 56 w 76"/>
                  <a:gd name="T9" fmla="*/ 33 h 40"/>
                  <a:gd name="T10" fmla="*/ 24 w 76"/>
                  <a:gd name="T11" fmla="*/ 27 h 40"/>
                  <a:gd name="T12" fmla="*/ 0 w 76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0">
                    <a:moveTo>
                      <a:pt x="0" y="0"/>
                    </a:moveTo>
                    <a:cubicBezTo>
                      <a:pt x="19" y="5"/>
                      <a:pt x="35" y="18"/>
                      <a:pt x="55" y="21"/>
                    </a:cubicBezTo>
                    <a:cubicBezTo>
                      <a:pt x="60" y="22"/>
                      <a:pt x="64" y="25"/>
                      <a:pt x="67" y="19"/>
                    </a:cubicBezTo>
                    <a:cubicBezTo>
                      <a:pt x="74" y="24"/>
                      <a:pt x="76" y="29"/>
                      <a:pt x="70" y="35"/>
                    </a:cubicBezTo>
                    <a:cubicBezTo>
                      <a:pt x="64" y="40"/>
                      <a:pt x="60" y="38"/>
                      <a:pt x="56" y="33"/>
                    </a:cubicBezTo>
                    <a:cubicBezTo>
                      <a:pt x="47" y="23"/>
                      <a:pt x="35" y="29"/>
                      <a:pt x="24" y="27"/>
                    </a:cubicBezTo>
                    <a:cubicBezTo>
                      <a:pt x="14" y="20"/>
                      <a:pt x="3" y="13"/>
                      <a:pt x="0" y="0"/>
                    </a:cubicBezTo>
                    <a:close/>
                  </a:path>
                </a:pathLst>
              </a:custGeom>
              <a:solidFill>
                <a:srgbClr val="FBF9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7276BC12-1223-1438-1BBB-6779C9EF7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1956"/>
                <a:ext cx="87" cy="49"/>
              </a:xfrm>
              <a:custGeom>
                <a:avLst/>
                <a:gdLst>
                  <a:gd name="T0" fmla="*/ 79 w 79"/>
                  <a:gd name="T1" fmla="*/ 44 h 44"/>
                  <a:gd name="T2" fmla="*/ 69 w 79"/>
                  <a:gd name="T3" fmla="*/ 44 h 44"/>
                  <a:gd name="T4" fmla="*/ 1 w 79"/>
                  <a:gd name="T5" fmla="*/ 18 h 44"/>
                  <a:gd name="T6" fmla="*/ 1 w 79"/>
                  <a:gd name="T7" fmla="*/ 12 h 44"/>
                  <a:gd name="T8" fmla="*/ 5 w 79"/>
                  <a:gd name="T9" fmla="*/ 0 h 44"/>
                  <a:gd name="T10" fmla="*/ 79 w 79"/>
                  <a:gd name="T1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44">
                    <a:moveTo>
                      <a:pt x="79" y="44"/>
                    </a:moveTo>
                    <a:cubicBezTo>
                      <a:pt x="76" y="44"/>
                      <a:pt x="72" y="44"/>
                      <a:pt x="69" y="44"/>
                    </a:cubicBezTo>
                    <a:cubicBezTo>
                      <a:pt x="44" y="42"/>
                      <a:pt x="24" y="27"/>
                      <a:pt x="1" y="18"/>
                    </a:cubicBezTo>
                    <a:cubicBezTo>
                      <a:pt x="0" y="16"/>
                      <a:pt x="0" y="14"/>
                      <a:pt x="1" y="12"/>
                    </a:cubicBezTo>
                    <a:cubicBezTo>
                      <a:pt x="11" y="12"/>
                      <a:pt x="4" y="5"/>
                      <a:pt x="5" y="0"/>
                    </a:cubicBezTo>
                    <a:cubicBezTo>
                      <a:pt x="32" y="11"/>
                      <a:pt x="55" y="28"/>
                      <a:pt x="79" y="44"/>
                    </a:cubicBezTo>
                    <a:close/>
                  </a:path>
                </a:pathLst>
              </a:custGeom>
              <a:solidFill>
                <a:srgbClr val="B470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075E2138-7CEC-AD62-206D-35A087A52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1790"/>
                <a:ext cx="14" cy="184"/>
              </a:xfrm>
              <a:custGeom>
                <a:avLst/>
                <a:gdLst>
                  <a:gd name="T0" fmla="*/ 1 w 12"/>
                  <a:gd name="T1" fmla="*/ 167 h 167"/>
                  <a:gd name="T2" fmla="*/ 0 w 12"/>
                  <a:gd name="T3" fmla="*/ 84 h 167"/>
                  <a:gd name="T4" fmla="*/ 2 w 12"/>
                  <a:gd name="T5" fmla="*/ 23 h 167"/>
                  <a:gd name="T6" fmla="*/ 9 w 12"/>
                  <a:gd name="T7" fmla="*/ 0 h 167"/>
                  <a:gd name="T8" fmla="*/ 12 w 12"/>
                  <a:gd name="T9" fmla="*/ 4 h 167"/>
                  <a:gd name="T10" fmla="*/ 12 w 12"/>
                  <a:gd name="T11" fmla="*/ 20 h 167"/>
                  <a:gd name="T12" fmla="*/ 8 w 12"/>
                  <a:gd name="T13" fmla="*/ 87 h 167"/>
                  <a:gd name="T14" fmla="*/ 8 w 12"/>
                  <a:gd name="T15" fmla="*/ 156 h 167"/>
                  <a:gd name="T16" fmla="*/ 1 w 12"/>
                  <a:gd name="T17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67">
                    <a:moveTo>
                      <a:pt x="1" y="167"/>
                    </a:moveTo>
                    <a:cubicBezTo>
                      <a:pt x="1" y="140"/>
                      <a:pt x="1" y="112"/>
                      <a:pt x="0" y="84"/>
                    </a:cubicBezTo>
                    <a:cubicBezTo>
                      <a:pt x="3" y="64"/>
                      <a:pt x="2" y="44"/>
                      <a:pt x="2" y="23"/>
                    </a:cubicBezTo>
                    <a:cubicBezTo>
                      <a:pt x="3" y="15"/>
                      <a:pt x="1" y="6"/>
                      <a:pt x="9" y="0"/>
                    </a:cubicBezTo>
                    <a:cubicBezTo>
                      <a:pt x="10" y="1"/>
                      <a:pt x="11" y="3"/>
                      <a:pt x="12" y="4"/>
                    </a:cubicBezTo>
                    <a:cubicBezTo>
                      <a:pt x="12" y="9"/>
                      <a:pt x="12" y="15"/>
                      <a:pt x="12" y="20"/>
                    </a:cubicBezTo>
                    <a:cubicBezTo>
                      <a:pt x="12" y="42"/>
                      <a:pt x="6" y="65"/>
                      <a:pt x="8" y="87"/>
                    </a:cubicBezTo>
                    <a:cubicBezTo>
                      <a:pt x="2" y="110"/>
                      <a:pt x="1" y="133"/>
                      <a:pt x="8" y="156"/>
                    </a:cubicBezTo>
                    <a:cubicBezTo>
                      <a:pt x="8" y="161"/>
                      <a:pt x="5" y="165"/>
                      <a:pt x="1" y="167"/>
                    </a:cubicBezTo>
                    <a:close/>
                  </a:path>
                </a:pathLst>
              </a:custGeom>
              <a:solidFill>
                <a:srgbClr val="F8D0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F1C4ED92-2EC2-C033-3B73-95AA9C45A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1888"/>
                <a:ext cx="56" cy="45"/>
              </a:xfrm>
              <a:custGeom>
                <a:avLst/>
                <a:gdLst>
                  <a:gd name="T0" fmla="*/ 41 w 51"/>
                  <a:gd name="T1" fmla="*/ 39 h 41"/>
                  <a:gd name="T2" fmla="*/ 30 w 51"/>
                  <a:gd name="T3" fmla="*/ 30 h 41"/>
                  <a:gd name="T4" fmla="*/ 11 w 51"/>
                  <a:gd name="T5" fmla="*/ 18 h 41"/>
                  <a:gd name="T6" fmla="*/ 0 w 51"/>
                  <a:gd name="T7" fmla="*/ 3 h 41"/>
                  <a:gd name="T8" fmla="*/ 21 w 51"/>
                  <a:gd name="T9" fmla="*/ 11 h 41"/>
                  <a:gd name="T10" fmla="*/ 51 w 51"/>
                  <a:gd name="T11" fmla="*/ 36 h 41"/>
                  <a:gd name="T12" fmla="*/ 41 w 51"/>
                  <a:gd name="T13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1">
                    <a:moveTo>
                      <a:pt x="41" y="39"/>
                    </a:moveTo>
                    <a:cubicBezTo>
                      <a:pt x="37" y="36"/>
                      <a:pt x="36" y="29"/>
                      <a:pt x="30" y="30"/>
                    </a:cubicBezTo>
                    <a:cubicBezTo>
                      <a:pt x="23" y="26"/>
                      <a:pt x="17" y="22"/>
                      <a:pt x="11" y="18"/>
                    </a:cubicBezTo>
                    <a:cubicBezTo>
                      <a:pt x="6" y="14"/>
                      <a:pt x="0" y="10"/>
                      <a:pt x="0" y="3"/>
                    </a:cubicBezTo>
                    <a:cubicBezTo>
                      <a:pt x="9" y="0"/>
                      <a:pt x="13" y="10"/>
                      <a:pt x="21" y="11"/>
                    </a:cubicBezTo>
                    <a:cubicBezTo>
                      <a:pt x="36" y="14"/>
                      <a:pt x="47" y="21"/>
                      <a:pt x="51" y="36"/>
                    </a:cubicBezTo>
                    <a:cubicBezTo>
                      <a:pt x="49" y="41"/>
                      <a:pt x="45" y="41"/>
                      <a:pt x="41" y="39"/>
                    </a:cubicBezTo>
                    <a:close/>
                  </a:path>
                </a:pathLst>
              </a:custGeom>
              <a:solidFill>
                <a:srgbClr val="868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5773E76F-BA87-9E52-D732-F943693C3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" y="2278"/>
                <a:ext cx="26" cy="46"/>
              </a:xfrm>
              <a:custGeom>
                <a:avLst/>
                <a:gdLst>
                  <a:gd name="T0" fmla="*/ 0 w 24"/>
                  <a:gd name="T1" fmla="*/ 1 h 42"/>
                  <a:gd name="T2" fmla="*/ 8 w 24"/>
                  <a:gd name="T3" fmla="*/ 0 h 42"/>
                  <a:gd name="T4" fmla="*/ 24 w 24"/>
                  <a:gd name="T5" fmla="*/ 41 h 42"/>
                  <a:gd name="T6" fmla="*/ 15 w 24"/>
                  <a:gd name="T7" fmla="*/ 42 h 42"/>
                  <a:gd name="T8" fmla="*/ 0 w 24"/>
                  <a:gd name="T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2">
                    <a:moveTo>
                      <a:pt x="0" y="1"/>
                    </a:moveTo>
                    <a:cubicBezTo>
                      <a:pt x="2" y="1"/>
                      <a:pt x="5" y="1"/>
                      <a:pt x="8" y="0"/>
                    </a:cubicBezTo>
                    <a:cubicBezTo>
                      <a:pt x="16" y="13"/>
                      <a:pt x="20" y="27"/>
                      <a:pt x="24" y="41"/>
                    </a:cubicBezTo>
                    <a:cubicBezTo>
                      <a:pt x="21" y="42"/>
                      <a:pt x="17" y="37"/>
                      <a:pt x="15" y="42"/>
                    </a:cubicBezTo>
                    <a:cubicBezTo>
                      <a:pt x="10" y="28"/>
                      <a:pt x="5" y="15"/>
                      <a:pt x="0" y="1"/>
                    </a:cubicBezTo>
                    <a:close/>
                  </a:path>
                </a:pathLst>
              </a:custGeom>
              <a:solidFill>
                <a:srgbClr val="474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7C2C9F24-EB77-4C7F-95A0-4A3AEC708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1888"/>
                <a:ext cx="31" cy="20"/>
              </a:xfrm>
              <a:custGeom>
                <a:avLst/>
                <a:gdLst>
                  <a:gd name="T0" fmla="*/ 17 w 28"/>
                  <a:gd name="T1" fmla="*/ 3 h 18"/>
                  <a:gd name="T2" fmla="*/ 28 w 28"/>
                  <a:gd name="T3" fmla="*/ 18 h 18"/>
                  <a:gd name="T4" fmla="*/ 0 w 28"/>
                  <a:gd name="T5" fmla="*/ 10 h 18"/>
                  <a:gd name="T6" fmla="*/ 7 w 28"/>
                  <a:gd name="T7" fmla="*/ 0 h 18"/>
                  <a:gd name="T8" fmla="*/ 17 w 2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8">
                    <a:moveTo>
                      <a:pt x="17" y="3"/>
                    </a:moveTo>
                    <a:cubicBezTo>
                      <a:pt x="21" y="8"/>
                      <a:pt x="24" y="13"/>
                      <a:pt x="28" y="18"/>
                    </a:cubicBezTo>
                    <a:cubicBezTo>
                      <a:pt x="18" y="16"/>
                      <a:pt x="9" y="13"/>
                      <a:pt x="0" y="10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10" y="1"/>
                      <a:pt x="14" y="2"/>
                      <a:pt x="17" y="3"/>
                    </a:cubicBezTo>
                    <a:close/>
                  </a:path>
                </a:pathLst>
              </a:custGeom>
              <a:solidFill>
                <a:srgbClr val="3939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FEDD2C01-ADEF-C06E-3C37-BDB00EAEF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523"/>
                <a:ext cx="98" cy="138"/>
              </a:xfrm>
              <a:custGeom>
                <a:avLst/>
                <a:gdLst>
                  <a:gd name="T0" fmla="*/ 0 w 89"/>
                  <a:gd name="T1" fmla="*/ 16 h 125"/>
                  <a:gd name="T2" fmla="*/ 61 w 89"/>
                  <a:gd name="T3" fmla="*/ 7 h 125"/>
                  <a:gd name="T4" fmla="*/ 84 w 89"/>
                  <a:gd name="T5" fmla="*/ 9 h 125"/>
                  <a:gd name="T6" fmla="*/ 71 w 89"/>
                  <a:gd name="T7" fmla="*/ 28 h 125"/>
                  <a:gd name="T8" fmla="*/ 36 w 89"/>
                  <a:gd name="T9" fmla="*/ 52 h 125"/>
                  <a:gd name="T10" fmla="*/ 24 w 89"/>
                  <a:gd name="T11" fmla="*/ 90 h 125"/>
                  <a:gd name="T12" fmla="*/ 32 w 89"/>
                  <a:gd name="T13" fmla="*/ 124 h 125"/>
                  <a:gd name="T14" fmla="*/ 29 w 89"/>
                  <a:gd name="T15" fmla="*/ 125 h 125"/>
                  <a:gd name="T16" fmla="*/ 12 w 89"/>
                  <a:gd name="T17" fmla="*/ 92 h 125"/>
                  <a:gd name="T18" fmla="*/ 2 w 89"/>
                  <a:gd name="T19" fmla="*/ 55 h 125"/>
                  <a:gd name="T20" fmla="*/ 0 w 89"/>
                  <a:gd name="T21" fmla="*/ 1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25">
                    <a:moveTo>
                      <a:pt x="0" y="16"/>
                    </a:moveTo>
                    <a:cubicBezTo>
                      <a:pt x="20" y="13"/>
                      <a:pt x="41" y="10"/>
                      <a:pt x="61" y="7"/>
                    </a:cubicBezTo>
                    <a:cubicBezTo>
                      <a:pt x="69" y="6"/>
                      <a:pt x="80" y="0"/>
                      <a:pt x="84" y="9"/>
                    </a:cubicBezTo>
                    <a:cubicBezTo>
                      <a:pt x="89" y="18"/>
                      <a:pt x="75" y="21"/>
                      <a:pt x="71" y="28"/>
                    </a:cubicBezTo>
                    <a:cubicBezTo>
                      <a:pt x="59" y="36"/>
                      <a:pt x="48" y="44"/>
                      <a:pt x="36" y="52"/>
                    </a:cubicBezTo>
                    <a:cubicBezTo>
                      <a:pt x="21" y="62"/>
                      <a:pt x="18" y="74"/>
                      <a:pt x="24" y="90"/>
                    </a:cubicBezTo>
                    <a:cubicBezTo>
                      <a:pt x="29" y="101"/>
                      <a:pt x="32" y="112"/>
                      <a:pt x="32" y="124"/>
                    </a:cubicBezTo>
                    <a:cubicBezTo>
                      <a:pt x="31" y="125"/>
                      <a:pt x="30" y="125"/>
                      <a:pt x="29" y="125"/>
                    </a:cubicBezTo>
                    <a:cubicBezTo>
                      <a:pt x="14" y="119"/>
                      <a:pt x="14" y="105"/>
                      <a:pt x="12" y="92"/>
                    </a:cubicBezTo>
                    <a:cubicBezTo>
                      <a:pt x="11" y="79"/>
                      <a:pt x="7" y="67"/>
                      <a:pt x="2" y="55"/>
                    </a:cubicBezTo>
                    <a:cubicBezTo>
                      <a:pt x="1" y="42"/>
                      <a:pt x="5" y="29"/>
                      <a:pt x="0" y="16"/>
                    </a:cubicBezTo>
                    <a:close/>
                  </a:path>
                </a:pathLst>
              </a:custGeom>
              <a:solidFill>
                <a:srgbClr val="F3B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24B4487-9DF0-6B5B-3CB7-D5335DC62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1654"/>
                <a:ext cx="162" cy="85"/>
              </a:xfrm>
              <a:custGeom>
                <a:avLst/>
                <a:gdLst>
                  <a:gd name="T0" fmla="*/ 135 w 147"/>
                  <a:gd name="T1" fmla="*/ 75 h 77"/>
                  <a:gd name="T2" fmla="*/ 12 w 147"/>
                  <a:gd name="T3" fmla="*/ 21 h 77"/>
                  <a:gd name="T4" fmla="*/ 0 w 147"/>
                  <a:gd name="T5" fmla="*/ 0 h 77"/>
                  <a:gd name="T6" fmla="*/ 144 w 147"/>
                  <a:gd name="T7" fmla="*/ 67 h 77"/>
                  <a:gd name="T8" fmla="*/ 135 w 147"/>
                  <a:gd name="T9" fmla="*/ 7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77">
                    <a:moveTo>
                      <a:pt x="135" y="75"/>
                    </a:moveTo>
                    <a:cubicBezTo>
                      <a:pt x="94" y="58"/>
                      <a:pt x="56" y="33"/>
                      <a:pt x="12" y="21"/>
                    </a:cubicBezTo>
                    <a:cubicBezTo>
                      <a:pt x="7" y="20"/>
                      <a:pt x="5" y="9"/>
                      <a:pt x="0" y="0"/>
                    </a:cubicBezTo>
                    <a:cubicBezTo>
                      <a:pt x="53" y="17"/>
                      <a:pt x="100" y="39"/>
                      <a:pt x="144" y="67"/>
                    </a:cubicBezTo>
                    <a:cubicBezTo>
                      <a:pt x="147" y="76"/>
                      <a:pt x="143" y="77"/>
                      <a:pt x="135" y="75"/>
                    </a:cubicBezTo>
                    <a:close/>
                  </a:path>
                </a:pathLst>
              </a:custGeom>
              <a:solidFill>
                <a:srgbClr val="E3B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E2570453-7837-8A9E-B7D3-76B0524C5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622"/>
                <a:ext cx="115" cy="98"/>
              </a:xfrm>
              <a:custGeom>
                <a:avLst/>
                <a:gdLst>
                  <a:gd name="T0" fmla="*/ 60 w 104"/>
                  <a:gd name="T1" fmla="*/ 51 h 89"/>
                  <a:gd name="T2" fmla="*/ 40 w 104"/>
                  <a:gd name="T3" fmla="*/ 27 h 89"/>
                  <a:gd name="T4" fmla="*/ 3 w 104"/>
                  <a:gd name="T5" fmla="*/ 24 h 89"/>
                  <a:gd name="T6" fmla="*/ 0 w 104"/>
                  <a:gd name="T7" fmla="*/ 15 h 89"/>
                  <a:gd name="T8" fmla="*/ 11 w 104"/>
                  <a:gd name="T9" fmla="*/ 4 h 89"/>
                  <a:gd name="T10" fmla="*/ 45 w 104"/>
                  <a:gd name="T11" fmla="*/ 16 h 89"/>
                  <a:gd name="T12" fmla="*/ 85 w 104"/>
                  <a:gd name="T13" fmla="*/ 59 h 89"/>
                  <a:gd name="T14" fmla="*/ 86 w 104"/>
                  <a:gd name="T15" fmla="*/ 36 h 89"/>
                  <a:gd name="T16" fmla="*/ 87 w 104"/>
                  <a:gd name="T17" fmla="*/ 35 h 89"/>
                  <a:gd name="T18" fmla="*/ 100 w 104"/>
                  <a:gd name="T19" fmla="*/ 75 h 89"/>
                  <a:gd name="T20" fmla="*/ 100 w 104"/>
                  <a:gd name="T21" fmla="*/ 86 h 89"/>
                  <a:gd name="T22" fmla="*/ 87 w 104"/>
                  <a:gd name="T23" fmla="*/ 82 h 89"/>
                  <a:gd name="T24" fmla="*/ 60 w 104"/>
                  <a:gd name="T25" fmla="*/ 5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89">
                    <a:moveTo>
                      <a:pt x="60" y="51"/>
                    </a:moveTo>
                    <a:cubicBezTo>
                      <a:pt x="55" y="42"/>
                      <a:pt x="46" y="35"/>
                      <a:pt x="40" y="27"/>
                    </a:cubicBezTo>
                    <a:cubicBezTo>
                      <a:pt x="29" y="11"/>
                      <a:pt x="17" y="9"/>
                      <a:pt x="3" y="24"/>
                    </a:cubicBezTo>
                    <a:cubicBezTo>
                      <a:pt x="1" y="22"/>
                      <a:pt x="0" y="19"/>
                      <a:pt x="0" y="15"/>
                    </a:cubicBezTo>
                    <a:cubicBezTo>
                      <a:pt x="2" y="9"/>
                      <a:pt x="5" y="6"/>
                      <a:pt x="11" y="4"/>
                    </a:cubicBezTo>
                    <a:cubicBezTo>
                      <a:pt x="25" y="0"/>
                      <a:pt x="36" y="6"/>
                      <a:pt x="45" y="16"/>
                    </a:cubicBezTo>
                    <a:cubicBezTo>
                      <a:pt x="59" y="30"/>
                      <a:pt x="71" y="46"/>
                      <a:pt x="85" y="59"/>
                    </a:cubicBezTo>
                    <a:cubicBezTo>
                      <a:pt x="81" y="51"/>
                      <a:pt x="81" y="43"/>
                      <a:pt x="86" y="36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92" y="48"/>
                      <a:pt x="96" y="61"/>
                      <a:pt x="100" y="75"/>
                    </a:cubicBezTo>
                    <a:cubicBezTo>
                      <a:pt x="101" y="78"/>
                      <a:pt x="104" y="83"/>
                      <a:pt x="100" y="86"/>
                    </a:cubicBezTo>
                    <a:cubicBezTo>
                      <a:pt x="95" y="89"/>
                      <a:pt x="91" y="85"/>
                      <a:pt x="87" y="82"/>
                    </a:cubicBezTo>
                    <a:cubicBezTo>
                      <a:pt x="77" y="73"/>
                      <a:pt x="73" y="58"/>
                      <a:pt x="60" y="51"/>
                    </a:cubicBezTo>
                    <a:close/>
                  </a:path>
                </a:pathLst>
              </a:custGeom>
              <a:solidFill>
                <a:srgbClr val="E2A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0724B022-0A9B-9E23-3ECD-3C14933F7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1728"/>
                <a:ext cx="97" cy="52"/>
              </a:xfrm>
              <a:custGeom>
                <a:avLst/>
                <a:gdLst>
                  <a:gd name="T0" fmla="*/ 0 w 88"/>
                  <a:gd name="T1" fmla="*/ 8 h 47"/>
                  <a:gd name="T2" fmla="*/ 9 w 88"/>
                  <a:gd name="T3" fmla="*/ 0 h 47"/>
                  <a:gd name="T4" fmla="*/ 73 w 88"/>
                  <a:gd name="T5" fmla="*/ 35 h 47"/>
                  <a:gd name="T6" fmla="*/ 74 w 88"/>
                  <a:gd name="T7" fmla="*/ 47 h 47"/>
                  <a:gd name="T8" fmla="*/ 0 w 88"/>
                  <a:gd name="T9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47">
                    <a:moveTo>
                      <a:pt x="0" y="8"/>
                    </a:moveTo>
                    <a:cubicBezTo>
                      <a:pt x="5" y="7"/>
                      <a:pt x="9" y="5"/>
                      <a:pt x="9" y="0"/>
                    </a:cubicBezTo>
                    <a:cubicBezTo>
                      <a:pt x="32" y="9"/>
                      <a:pt x="53" y="21"/>
                      <a:pt x="73" y="35"/>
                    </a:cubicBezTo>
                    <a:cubicBezTo>
                      <a:pt x="73" y="39"/>
                      <a:pt x="88" y="43"/>
                      <a:pt x="74" y="47"/>
                    </a:cubicBezTo>
                    <a:cubicBezTo>
                      <a:pt x="48" y="36"/>
                      <a:pt x="22" y="26"/>
                      <a:pt x="0" y="8"/>
                    </a:cubicBezTo>
                    <a:close/>
                  </a:path>
                </a:pathLst>
              </a:custGeom>
              <a:solidFill>
                <a:srgbClr val="E0D9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28DB724D-04C2-6FCD-F49C-1A2A748E5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1671"/>
                <a:ext cx="51" cy="310"/>
              </a:xfrm>
              <a:custGeom>
                <a:avLst/>
                <a:gdLst>
                  <a:gd name="T0" fmla="*/ 26 w 46"/>
                  <a:gd name="T1" fmla="*/ 247 h 280"/>
                  <a:gd name="T2" fmla="*/ 4 w 46"/>
                  <a:gd name="T3" fmla="*/ 67 h 280"/>
                  <a:gd name="T4" fmla="*/ 1 w 46"/>
                  <a:gd name="T5" fmla="*/ 14 h 280"/>
                  <a:gd name="T6" fmla="*/ 1 w 46"/>
                  <a:gd name="T7" fmla="*/ 3 h 280"/>
                  <a:gd name="T8" fmla="*/ 10 w 46"/>
                  <a:gd name="T9" fmla="*/ 3 h 280"/>
                  <a:gd name="T10" fmla="*/ 26 w 46"/>
                  <a:gd name="T11" fmla="*/ 98 h 280"/>
                  <a:gd name="T12" fmla="*/ 26 w 46"/>
                  <a:gd name="T13" fmla="*/ 122 h 280"/>
                  <a:gd name="T14" fmla="*/ 39 w 46"/>
                  <a:gd name="T15" fmla="*/ 232 h 280"/>
                  <a:gd name="T16" fmla="*/ 37 w 46"/>
                  <a:gd name="T17" fmla="*/ 277 h 280"/>
                  <a:gd name="T18" fmla="*/ 34 w 46"/>
                  <a:gd name="T19" fmla="*/ 279 h 280"/>
                  <a:gd name="T20" fmla="*/ 28 w 46"/>
                  <a:gd name="T21" fmla="*/ 279 h 280"/>
                  <a:gd name="T22" fmla="*/ 26 w 46"/>
                  <a:gd name="T23" fmla="*/ 247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280">
                    <a:moveTo>
                      <a:pt x="26" y="247"/>
                    </a:moveTo>
                    <a:cubicBezTo>
                      <a:pt x="17" y="187"/>
                      <a:pt x="5" y="128"/>
                      <a:pt x="4" y="67"/>
                    </a:cubicBezTo>
                    <a:cubicBezTo>
                      <a:pt x="0" y="50"/>
                      <a:pt x="6" y="32"/>
                      <a:pt x="1" y="14"/>
                    </a:cubicBezTo>
                    <a:cubicBezTo>
                      <a:pt x="1" y="10"/>
                      <a:pt x="1" y="6"/>
                      <a:pt x="1" y="3"/>
                    </a:cubicBezTo>
                    <a:cubicBezTo>
                      <a:pt x="4" y="0"/>
                      <a:pt x="7" y="0"/>
                      <a:pt x="10" y="3"/>
                    </a:cubicBezTo>
                    <a:cubicBezTo>
                      <a:pt x="24" y="33"/>
                      <a:pt x="22" y="66"/>
                      <a:pt x="26" y="98"/>
                    </a:cubicBezTo>
                    <a:cubicBezTo>
                      <a:pt x="27" y="106"/>
                      <a:pt x="26" y="114"/>
                      <a:pt x="26" y="122"/>
                    </a:cubicBezTo>
                    <a:cubicBezTo>
                      <a:pt x="29" y="159"/>
                      <a:pt x="32" y="196"/>
                      <a:pt x="39" y="232"/>
                    </a:cubicBezTo>
                    <a:cubicBezTo>
                      <a:pt x="42" y="247"/>
                      <a:pt x="46" y="262"/>
                      <a:pt x="37" y="277"/>
                    </a:cubicBezTo>
                    <a:cubicBezTo>
                      <a:pt x="36" y="277"/>
                      <a:pt x="35" y="278"/>
                      <a:pt x="34" y="279"/>
                    </a:cubicBezTo>
                    <a:cubicBezTo>
                      <a:pt x="32" y="280"/>
                      <a:pt x="30" y="280"/>
                      <a:pt x="28" y="279"/>
                    </a:cubicBezTo>
                    <a:cubicBezTo>
                      <a:pt x="22" y="268"/>
                      <a:pt x="23" y="258"/>
                      <a:pt x="26" y="247"/>
                    </a:cubicBezTo>
                    <a:close/>
                  </a:path>
                </a:pathLst>
              </a:custGeom>
              <a:solidFill>
                <a:srgbClr val="B47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433C1857-E603-29AA-18B4-75DD9EA31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507"/>
                <a:ext cx="121" cy="309"/>
              </a:xfrm>
              <a:custGeom>
                <a:avLst/>
                <a:gdLst>
                  <a:gd name="T0" fmla="*/ 8 w 110"/>
                  <a:gd name="T1" fmla="*/ 23 h 280"/>
                  <a:gd name="T2" fmla="*/ 3 w 110"/>
                  <a:gd name="T3" fmla="*/ 8 h 280"/>
                  <a:gd name="T4" fmla="*/ 7 w 110"/>
                  <a:gd name="T5" fmla="*/ 0 h 280"/>
                  <a:gd name="T6" fmla="*/ 75 w 110"/>
                  <a:gd name="T7" fmla="*/ 164 h 280"/>
                  <a:gd name="T8" fmla="*/ 110 w 110"/>
                  <a:gd name="T9" fmla="*/ 280 h 280"/>
                  <a:gd name="T10" fmla="*/ 8 w 110"/>
                  <a:gd name="T11" fmla="*/ 2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280">
                    <a:moveTo>
                      <a:pt x="8" y="23"/>
                    </a:moveTo>
                    <a:cubicBezTo>
                      <a:pt x="6" y="18"/>
                      <a:pt x="5" y="13"/>
                      <a:pt x="3" y="8"/>
                    </a:cubicBezTo>
                    <a:cubicBezTo>
                      <a:pt x="2" y="4"/>
                      <a:pt x="0" y="0"/>
                      <a:pt x="7" y="0"/>
                    </a:cubicBezTo>
                    <a:cubicBezTo>
                      <a:pt x="35" y="53"/>
                      <a:pt x="55" y="108"/>
                      <a:pt x="75" y="164"/>
                    </a:cubicBezTo>
                    <a:cubicBezTo>
                      <a:pt x="90" y="202"/>
                      <a:pt x="103" y="240"/>
                      <a:pt x="110" y="280"/>
                    </a:cubicBezTo>
                    <a:cubicBezTo>
                      <a:pt x="78" y="194"/>
                      <a:pt x="42" y="109"/>
                      <a:pt x="8" y="23"/>
                    </a:cubicBezTo>
                    <a:close/>
                  </a:path>
                </a:pathLst>
              </a:custGeom>
              <a:solidFill>
                <a:srgbClr val="B77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2A8CE919-FF86-3AC6-0DA3-DF54C38EC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1579"/>
                <a:ext cx="85" cy="180"/>
              </a:xfrm>
              <a:custGeom>
                <a:avLst/>
                <a:gdLst>
                  <a:gd name="T0" fmla="*/ 75 w 77"/>
                  <a:gd name="T1" fmla="*/ 147 h 163"/>
                  <a:gd name="T2" fmla="*/ 67 w 77"/>
                  <a:gd name="T3" fmla="*/ 163 h 163"/>
                  <a:gd name="T4" fmla="*/ 67 w 77"/>
                  <a:gd name="T5" fmla="*/ 163 h 163"/>
                  <a:gd name="T6" fmla="*/ 51 w 77"/>
                  <a:gd name="T7" fmla="*/ 130 h 163"/>
                  <a:gd name="T8" fmla="*/ 14 w 77"/>
                  <a:gd name="T9" fmla="*/ 59 h 163"/>
                  <a:gd name="T10" fmla="*/ 8 w 77"/>
                  <a:gd name="T11" fmla="*/ 33 h 163"/>
                  <a:gd name="T12" fmla="*/ 6 w 77"/>
                  <a:gd name="T13" fmla="*/ 3 h 163"/>
                  <a:gd name="T14" fmla="*/ 14 w 77"/>
                  <a:gd name="T15" fmla="*/ 7 h 163"/>
                  <a:gd name="T16" fmla="*/ 55 w 77"/>
                  <a:gd name="T17" fmla="*/ 102 h 163"/>
                  <a:gd name="T18" fmla="*/ 75 w 77"/>
                  <a:gd name="T19" fmla="*/ 14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163">
                    <a:moveTo>
                      <a:pt x="75" y="147"/>
                    </a:moveTo>
                    <a:cubicBezTo>
                      <a:pt x="74" y="154"/>
                      <a:pt x="77" y="162"/>
                      <a:pt x="67" y="163"/>
                    </a:cubicBezTo>
                    <a:cubicBezTo>
                      <a:pt x="67" y="163"/>
                      <a:pt x="67" y="163"/>
                      <a:pt x="67" y="163"/>
                    </a:cubicBezTo>
                    <a:cubicBezTo>
                      <a:pt x="64" y="151"/>
                      <a:pt x="57" y="141"/>
                      <a:pt x="51" y="130"/>
                    </a:cubicBezTo>
                    <a:cubicBezTo>
                      <a:pt x="43" y="104"/>
                      <a:pt x="22" y="85"/>
                      <a:pt x="14" y="59"/>
                    </a:cubicBezTo>
                    <a:cubicBezTo>
                      <a:pt x="15" y="49"/>
                      <a:pt x="12" y="41"/>
                      <a:pt x="8" y="33"/>
                    </a:cubicBezTo>
                    <a:cubicBezTo>
                      <a:pt x="4" y="23"/>
                      <a:pt x="0" y="13"/>
                      <a:pt x="6" y="3"/>
                    </a:cubicBezTo>
                    <a:cubicBezTo>
                      <a:pt x="11" y="0"/>
                      <a:pt x="13" y="4"/>
                      <a:pt x="14" y="7"/>
                    </a:cubicBezTo>
                    <a:cubicBezTo>
                      <a:pt x="28" y="39"/>
                      <a:pt x="46" y="69"/>
                      <a:pt x="55" y="102"/>
                    </a:cubicBezTo>
                    <a:cubicBezTo>
                      <a:pt x="58" y="119"/>
                      <a:pt x="68" y="132"/>
                      <a:pt x="75" y="147"/>
                    </a:cubicBezTo>
                    <a:close/>
                  </a:path>
                </a:pathLst>
              </a:custGeom>
              <a:solidFill>
                <a:srgbClr val="EAD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E2AA7BB2-D134-5A2F-C59B-C904AFA90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485"/>
                <a:ext cx="108" cy="206"/>
              </a:xfrm>
              <a:custGeom>
                <a:avLst/>
                <a:gdLst>
                  <a:gd name="T0" fmla="*/ 96 w 98"/>
                  <a:gd name="T1" fmla="*/ 187 h 187"/>
                  <a:gd name="T2" fmla="*/ 59 w 98"/>
                  <a:gd name="T3" fmla="*/ 106 h 187"/>
                  <a:gd name="T4" fmla="*/ 48 w 98"/>
                  <a:gd name="T5" fmla="*/ 88 h 187"/>
                  <a:gd name="T6" fmla="*/ 1 w 98"/>
                  <a:gd name="T7" fmla="*/ 9 h 187"/>
                  <a:gd name="T8" fmla="*/ 4 w 98"/>
                  <a:gd name="T9" fmla="*/ 0 h 187"/>
                  <a:gd name="T10" fmla="*/ 40 w 98"/>
                  <a:gd name="T11" fmla="*/ 60 h 187"/>
                  <a:gd name="T12" fmla="*/ 80 w 98"/>
                  <a:gd name="T13" fmla="*/ 132 h 187"/>
                  <a:gd name="T14" fmla="*/ 96 w 98"/>
                  <a:gd name="T15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187">
                    <a:moveTo>
                      <a:pt x="96" y="187"/>
                    </a:moveTo>
                    <a:cubicBezTo>
                      <a:pt x="84" y="160"/>
                      <a:pt x="71" y="133"/>
                      <a:pt x="59" y="106"/>
                    </a:cubicBezTo>
                    <a:cubicBezTo>
                      <a:pt x="56" y="100"/>
                      <a:pt x="54" y="92"/>
                      <a:pt x="48" y="88"/>
                    </a:cubicBezTo>
                    <a:cubicBezTo>
                      <a:pt x="27" y="65"/>
                      <a:pt x="13" y="37"/>
                      <a:pt x="1" y="9"/>
                    </a:cubicBezTo>
                    <a:cubicBezTo>
                      <a:pt x="0" y="6"/>
                      <a:pt x="1" y="2"/>
                      <a:pt x="4" y="0"/>
                    </a:cubicBezTo>
                    <a:cubicBezTo>
                      <a:pt x="23" y="16"/>
                      <a:pt x="27" y="40"/>
                      <a:pt x="40" y="60"/>
                    </a:cubicBezTo>
                    <a:cubicBezTo>
                      <a:pt x="54" y="83"/>
                      <a:pt x="66" y="108"/>
                      <a:pt x="80" y="132"/>
                    </a:cubicBezTo>
                    <a:cubicBezTo>
                      <a:pt x="83" y="151"/>
                      <a:pt x="98" y="167"/>
                      <a:pt x="96" y="187"/>
                    </a:cubicBezTo>
                    <a:close/>
                  </a:path>
                </a:pathLst>
              </a:custGeom>
              <a:solidFill>
                <a:srgbClr val="F7E7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2939749B-CAB6-28ED-22C8-74B939E97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1403"/>
                <a:ext cx="48" cy="113"/>
              </a:xfrm>
              <a:custGeom>
                <a:avLst/>
                <a:gdLst>
                  <a:gd name="T0" fmla="*/ 44 w 44"/>
                  <a:gd name="T1" fmla="*/ 94 h 102"/>
                  <a:gd name="T2" fmla="*/ 40 w 44"/>
                  <a:gd name="T3" fmla="*/ 102 h 102"/>
                  <a:gd name="T4" fmla="*/ 17 w 44"/>
                  <a:gd name="T5" fmla="*/ 54 h 102"/>
                  <a:gd name="T6" fmla="*/ 0 w 44"/>
                  <a:gd name="T7" fmla="*/ 0 h 102"/>
                  <a:gd name="T8" fmla="*/ 44 w 44"/>
                  <a:gd name="T9" fmla="*/ 9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02">
                    <a:moveTo>
                      <a:pt x="44" y="94"/>
                    </a:moveTo>
                    <a:cubicBezTo>
                      <a:pt x="43" y="97"/>
                      <a:pt x="42" y="99"/>
                      <a:pt x="40" y="102"/>
                    </a:cubicBezTo>
                    <a:cubicBezTo>
                      <a:pt x="33" y="86"/>
                      <a:pt x="25" y="70"/>
                      <a:pt x="17" y="54"/>
                    </a:cubicBezTo>
                    <a:cubicBezTo>
                      <a:pt x="15" y="35"/>
                      <a:pt x="2" y="19"/>
                      <a:pt x="0" y="0"/>
                    </a:cubicBezTo>
                    <a:cubicBezTo>
                      <a:pt x="17" y="30"/>
                      <a:pt x="33" y="61"/>
                      <a:pt x="44" y="94"/>
                    </a:cubicBezTo>
                    <a:close/>
                  </a:path>
                </a:pathLst>
              </a:custGeom>
              <a:solidFill>
                <a:srgbClr val="D0A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75168E66-9028-F7C9-3916-9BEC6506C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1554"/>
                <a:ext cx="23" cy="121"/>
              </a:xfrm>
              <a:custGeom>
                <a:avLst/>
                <a:gdLst>
                  <a:gd name="T0" fmla="*/ 17 w 21"/>
                  <a:gd name="T1" fmla="*/ 109 h 109"/>
                  <a:gd name="T2" fmla="*/ 10 w 21"/>
                  <a:gd name="T3" fmla="*/ 109 h 109"/>
                  <a:gd name="T4" fmla="*/ 6 w 21"/>
                  <a:gd name="T5" fmla="*/ 108 h 109"/>
                  <a:gd name="T6" fmla="*/ 6 w 21"/>
                  <a:gd name="T7" fmla="*/ 108 h 109"/>
                  <a:gd name="T8" fmla="*/ 2 w 21"/>
                  <a:gd name="T9" fmla="*/ 44 h 109"/>
                  <a:gd name="T10" fmla="*/ 2 w 21"/>
                  <a:gd name="T11" fmla="*/ 1 h 109"/>
                  <a:gd name="T12" fmla="*/ 8 w 21"/>
                  <a:gd name="T13" fmla="*/ 2 h 109"/>
                  <a:gd name="T14" fmla="*/ 14 w 21"/>
                  <a:gd name="T15" fmla="*/ 14 h 109"/>
                  <a:gd name="T16" fmla="*/ 21 w 21"/>
                  <a:gd name="T17" fmla="*/ 100 h 109"/>
                  <a:gd name="T18" fmla="*/ 17 w 21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09">
                    <a:moveTo>
                      <a:pt x="17" y="109"/>
                    </a:moveTo>
                    <a:cubicBezTo>
                      <a:pt x="15" y="109"/>
                      <a:pt x="12" y="109"/>
                      <a:pt x="10" y="109"/>
                    </a:cubicBezTo>
                    <a:cubicBezTo>
                      <a:pt x="8" y="108"/>
                      <a:pt x="7" y="108"/>
                      <a:pt x="6" y="108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0" y="87"/>
                      <a:pt x="3" y="66"/>
                      <a:pt x="2" y="44"/>
                    </a:cubicBezTo>
                    <a:cubicBezTo>
                      <a:pt x="2" y="30"/>
                      <a:pt x="2" y="16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12" y="5"/>
                      <a:pt x="14" y="9"/>
                      <a:pt x="14" y="14"/>
                    </a:cubicBezTo>
                    <a:cubicBezTo>
                      <a:pt x="15" y="43"/>
                      <a:pt x="20" y="71"/>
                      <a:pt x="21" y="100"/>
                    </a:cubicBezTo>
                    <a:cubicBezTo>
                      <a:pt x="21" y="104"/>
                      <a:pt x="20" y="107"/>
                      <a:pt x="17" y="109"/>
                    </a:cubicBezTo>
                    <a:close/>
                  </a:path>
                </a:pathLst>
              </a:custGeom>
              <a:solidFill>
                <a:srgbClr val="C79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803AE2C0-34D6-8F55-BC5F-976A497AD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1" y="1944"/>
                <a:ext cx="24" cy="36"/>
              </a:xfrm>
              <a:custGeom>
                <a:avLst/>
                <a:gdLst>
                  <a:gd name="T0" fmla="*/ 16 w 22"/>
                  <a:gd name="T1" fmla="*/ 0 h 32"/>
                  <a:gd name="T2" fmla="*/ 18 w 22"/>
                  <a:gd name="T3" fmla="*/ 32 h 32"/>
                  <a:gd name="T4" fmla="*/ 8 w 22"/>
                  <a:gd name="T5" fmla="*/ 23 h 32"/>
                  <a:gd name="T6" fmla="*/ 7 w 22"/>
                  <a:gd name="T7" fmla="*/ 17 h 32"/>
                  <a:gd name="T8" fmla="*/ 2 w 22"/>
                  <a:gd name="T9" fmla="*/ 3 h 32"/>
                  <a:gd name="T10" fmla="*/ 3 w 22"/>
                  <a:gd name="T11" fmla="*/ 2 h 32"/>
                  <a:gd name="T12" fmla="*/ 11 w 22"/>
                  <a:gd name="T13" fmla="*/ 0 h 32"/>
                  <a:gd name="T14" fmla="*/ 16 w 22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2">
                    <a:moveTo>
                      <a:pt x="16" y="0"/>
                    </a:moveTo>
                    <a:cubicBezTo>
                      <a:pt x="22" y="10"/>
                      <a:pt x="18" y="21"/>
                      <a:pt x="18" y="32"/>
                    </a:cubicBezTo>
                    <a:cubicBezTo>
                      <a:pt x="12" y="32"/>
                      <a:pt x="9" y="29"/>
                      <a:pt x="8" y="23"/>
                    </a:cubicBezTo>
                    <a:cubicBezTo>
                      <a:pt x="8" y="21"/>
                      <a:pt x="7" y="19"/>
                      <a:pt x="7" y="17"/>
                    </a:cubicBezTo>
                    <a:cubicBezTo>
                      <a:pt x="6" y="12"/>
                      <a:pt x="0" y="9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6" y="3"/>
                      <a:pt x="9" y="2"/>
                      <a:pt x="11" y="0"/>
                    </a:cubicBezTo>
                    <a:cubicBezTo>
                      <a:pt x="13" y="0"/>
                      <a:pt x="14" y="0"/>
                      <a:pt x="16" y="0"/>
                    </a:cubicBezTo>
                    <a:close/>
                  </a:path>
                </a:pathLst>
              </a:custGeom>
              <a:solidFill>
                <a:srgbClr val="EEB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FA96B58A-2FC7-890B-212B-05B3CE682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1687"/>
                <a:ext cx="13" cy="58"/>
              </a:xfrm>
              <a:custGeom>
                <a:avLst/>
                <a:gdLst>
                  <a:gd name="T0" fmla="*/ 4 w 12"/>
                  <a:gd name="T1" fmla="*/ 0 h 53"/>
                  <a:gd name="T2" fmla="*/ 7 w 12"/>
                  <a:gd name="T3" fmla="*/ 53 h 53"/>
                  <a:gd name="T4" fmla="*/ 4 w 12"/>
                  <a:gd name="T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3">
                    <a:moveTo>
                      <a:pt x="4" y="0"/>
                    </a:moveTo>
                    <a:cubicBezTo>
                      <a:pt x="12" y="18"/>
                      <a:pt x="6" y="35"/>
                      <a:pt x="7" y="53"/>
                    </a:cubicBezTo>
                    <a:cubicBezTo>
                      <a:pt x="0" y="36"/>
                      <a:pt x="5" y="18"/>
                      <a:pt x="4" y="0"/>
                    </a:cubicBezTo>
                    <a:close/>
                  </a:path>
                </a:pathLst>
              </a:custGeom>
              <a:solidFill>
                <a:srgbClr val="C79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8144EED2-EBA4-A5AA-337B-642B30C31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5" y="1445"/>
                <a:ext cx="137" cy="197"/>
              </a:xfrm>
              <a:custGeom>
                <a:avLst/>
                <a:gdLst>
                  <a:gd name="T0" fmla="*/ 52 w 124"/>
                  <a:gd name="T1" fmla="*/ 83 h 178"/>
                  <a:gd name="T2" fmla="*/ 16 w 124"/>
                  <a:gd name="T3" fmla="*/ 24 h 178"/>
                  <a:gd name="T4" fmla="*/ 16 w 124"/>
                  <a:gd name="T5" fmla="*/ 0 h 178"/>
                  <a:gd name="T6" fmla="*/ 40 w 124"/>
                  <a:gd name="T7" fmla="*/ 27 h 178"/>
                  <a:gd name="T8" fmla="*/ 64 w 124"/>
                  <a:gd name="T9" fmla="*/ 64 h 178"/>
                  <a:gd name="T10" fmla="*/ 120 w 124"/>
                  <a:gd name="T11" fmla="*/ 164 h 178"/>
                  <a:gd name="T12" fmla="*/ 119 w 124"/>
                  <a:gd name="T13" fmla="*/ 175 h 178"/>
                  <a:gd name="T14" fmla="*/ 108 w 124"/>
                  <a:gd name="T15" fmla="*/ 171 h 178"/>
                  <a:gd name="T16" fmla="*/ 52 w 124"/>
                  <a:gd name="T17" fmla="*/ 8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178">
                    <a:moveTo>
                      <a:pt x="52" y="83"/>
                    </a:moveTo>
                    <a:cubicBezTo>
                      <a:pt x="40" y="64"/>
                      <a:pt x="28" y="44"/>
                      <a:pt x="16" y="24"/>
                    </a:cubicBezTo>
                    <a:cubicBezTo>
                      <a:pt x="17" y="16"/>
                      <a:pt x="0" y="8"/>
                      <a:pt x="16" y="0"/>
                    </a:cubicBezTo>
                    <a:cubicBezTo>
                      <a:pt x="24" y="9"/>
                      <a:pt x="32" y="18"/>
                      <a:pt x="40" y="27"/>
                    </a:cubicBezTo>
                    <a:cubicBezTo>
                      <a:pt x="49" y="39"/>
                      <a:pt x="52" y="54"/>
                      <a:pt x="64" y="64"/>
                    </a:cubicBezTo>
                    <a:cubicBezTo>
                      <a:pt x="82" y="97"/>
                      <a:pt x="101" y="130"/>
                      <a:pt x="120" y="164"/>
                    </a:cubicBezTo>
                    <a:cubicBezTo>
                      <a:pt x="123" y="168"/>
                      <a:pt x="124" y="172"/>
                      <a:pt x="119" y="175"/>
                    </a:cubicBezTo>
                    <a:cubicBezTo>
                      <a:pt x="115" y="178"/>
                      <a:pt x="111" y="174"/>
                      <a:pt x="108" y="171"/>
                    </a:cubicBezTo>
                    <a:cubicBezTo>
                      <a:pt x="92" y="140"/>
                      <a:pt x="72" y="112"/>
                      <a:pt x="52" y="83"/>
                    </a:cubicBezTo>
                    <a:close/>
                  </a:path>
                </a:pathLst>
              </a:custGeom>
              <a:solidFill>
                <a:srgbClr val="E4B6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C4130BD1-0A0B-C711-9758-330F8CDAB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433"/>
                <a:ext cx="112" cy="211"/>
              </a:xfrm>
              <a:custGeom>
                <a:avLst/>
                <a:gdLst>
                  <a:gd name="T0" fmla="*/ 43 w 102"/>
                  <a:gd name="T1" fmla="*/ 47 h 191"/>
                  <a:gd name="T2" fmla="*/ 73 w 102"/>
                  <a:gd name="T3" fmla="*/ 108 h 191"/>
                  <a:gd name="T4" fmla="*/ 87 w 102"/>
                  <a:gd name="T5" fmla="*/ 135 h 191"/>
                  <a:gd name="T6" fmla="*/ 96 w 102"/>
                  <a:gd name="T7" fmla="*/ 168 h 191"/>
                  <a:gd name="T8" fmla="*/ 94 w 102"/>
                  <a:gd name="T9" fmla="*/ 191 h 191"/>
                  <a:gd name="T10" fmla="*/ 35 w 102"/>
                  <a:gd name="T11" fmla="*/ 73 h 191"/>
                  <a:gd name="T12" fmla="*/ 27 w 102"/>
                  <a:gd name="T13" fmla="*/ 63 h 191"/>
                  <a:gd name="T14" fmla="*/ 24 w 102"/>
                  <a:gd name="T15" fmla="*/ 59 h 191"/>
                  <a:gd name="T16" fmla="*/ 11 w 102"/>
                  <a:gd name="T17" fmla="*/ 27 h 191"/>
                  <a:gd name="T18" fmla="*/ 3 w 102"/>
                  <a:gd name="T19" fmla="*/ 11 h 191"/>
                  <a:gd name="T20" fmla="*/ 3 w 102"/>
                  <a:gd name="T21" fmla="*/ 3 h 191"/>
                  <a:gd name="T22" fmla="*/ 15 w 102"/>
                  <a:gd name="T23" fmla="*/ 7 h 191"/>
                  <a:gd name="T24" fmla="*/ 15 w 102"/>
                  <a:gd name="T25" fmla="*/ 7 h 191"/>
                  <a:gd name="T26" fmla="*/ 43 w 102"/>
                  <a:gd name="T27" fmla="*/ 4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191">
                    <a:moveTo>
                      <a:pt x="43" y="47"/>
                    </a:moveTo>
                    <a:cubicBezTo>
                      <a:pt x="48" y="70"/>
                      <a:pt x="62" y="88"/>
                      <a:pt x="73" y="108"/>
                    </a:cubicBezTo>
                    <a:cubicBezTo>
                      <a:pt x="78" y="117"/>
                      <a:pt x="82" y="126"/>
                      <a:pt x="87" y="135"/>
                    </a:cubicBezTo>
                    <a:cubicBezTo>
                      <a:pt x="87" y="147"/>
                      <a:pt x="90" y="157"/>
                      <a:pt x="96" y="168"/>
                    </a:cubicBezTo>
                    <a:cubicBezTo>
                      <a:pt x="100" y="175"/>
                      <a:pt x="102" y="183"/>
                      <a:pt x="94" y="191"/>
                    </a:cubicBezTo>
                    <a:cubicBezTo>
                      <a:pt x="74" y="151"/>
                      <a:pt x="55" y="112"/>
                      <a:pt x="35" y="73"/>
                    </a:cubicBezTo>
                    <a:cubicBezTo>
                      <a:pt x="33" y="69"/>
                      <a:pt x="32" y="64"/>
                      <a:pt x="27" y="63"/>
                    </a:cubicBezTo>
                    <a:cubicBezTo>
                      <a:pt x="26" y="62"/>
                      <a:pt x="25" y="60"/>
                      <a:pt x="24" y="59"/>
                    </a:cubicBezTo>
                    <a:cubicBezTo>
                      <a:pt x="25" y="46"/>
                      <a:pt x="15" y="38"/>
                      <a:pt x="11" y="27"/>
                    </a:cubicBezTo>
                    <a:cubicBezTo>
                      <a:pt x="8" y="22"/>
                      <a:pt x="5" y="16"/>
                      <a:pt x="3" y="11"/>
                    </a:cubicBezTo>
                    <a:cubicBezTo>
                      <a:pt x="1" y="8"/>
                      <a:pt x="0" y="5"/>
                      <a:pt x="3" y="3"/>
                    </a:cubicBezTo>
                    <a:cubicBezTo>
                      <a:pt x="8" y="0"/>
                      <a:pt x="11" y="5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0" y="16"/>
                      <a:pt x="31" y="35"/>
                      <a:pt x="43" y="47"/>
                    </a:cubicBezTo>
                    <a:close/>
                  </a:path>
                </a:pathLst>
              </a:custGeom>
              <a:solidFill>
                <a:srgbClr val="ECC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9F0803AA-B538-6445-A21B-B1CFD9099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416"/>
                <a:ext cx="27" cy="29"/>
              </a:xfrm>
              <a:custGeom>
                <a:avLst/>
                <a:gdLst>
                  <a:gd name="T0" fmla="*/ 25 w 25"/>
                  <a:gd name="T1" fmla="*/ 22 h 26"/>
                  <a:gd name="T2" fmla="*/ 13 w 25"/>
                  <a:gd name="T3" fmla="*/ 26 h 26"/>
                  <a:gd name="T4" fmla="*/ 4 w 25"/>
                  <a:gd name="T5" fmla="*/ 18 h 26"/>
                  <a:gd name="T6" fmla="*/ 5 w 25"/>
                  <a:gd name="T7" fmla="*/ 4 h 26"/>
                  <a:gd name="T8" fmla="*/ 17 w 25"/>
                  <a:gd name="T9" fmla="*/ 8 h 26"/>
                  <a:gd name="T10" fmla="*/ 25 w 25"/>
                  <a:gd name="T11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6">
                    <a:moveTo>
                      <a:pt x="25" y="22"/>
                    </a:moveTo>
                    <a:cubicBezTo>
                      <a:pt x="21" y="23"/>
                      <a:pt x="14" y="15"/>
                      <a:pt x="13" y="26"/>
                    </a:cubicBezTo>
                    <a:cubicBezTo>
                      <a:pt x="10" y="23"/>
                      <a:pt x="6" y="21"/>
                      <a:pt x="4" y="18"/>
                    </a:cubicBezTo>
                    <a:cubicBezTo>
                      <a:pt x="0" y="14"/>
                      <a:pt x="0" y="8"/>
                      <a:pt x="5" y="4"/>
                    </a:cubicBezTo>
                    <a:cubicBezTo>
                      <a:pt x="10" y="0"/>
                      <a:pt x="14" y="4"/>
                      <a:pt x="17" y="8"/>
                    </a:cubicBezTo>
                    <a:cubicBezTo>
                      <a:pt x="20" y="12"/>
                      <a:pt x="22" y="17"/>
                      <a:pt x="25" y="22"/>
                    </a:cubicBezTo>
                    <a:close/>
                  </a:path>
                </a:pathLst>
              </a:custGeom>
              <a:solidFill>
                <a:srgbClr val="F7E7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C1D65695-2B84-7A4D-34C7-73A41A982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1440"/>
                <a:ext cx="31" cy="45"/>
              </a:xfrm>
              <a:custGeom>
                <a:avLst/>
                <a:gdLst>
                  <a:gd name="T0" fmla="*/ 28 w 28"/>
                  <a:gd name="T1" fmla="*/ 40 h 40"/>
                  <a:gd name="T2" fmla="*/ 0 w 28"/>
                  <a:gd name="T3" fmla="*/ 0 h 40"/>
                  <a:gd name="T4" fmla="*/ 28 w 28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40">
                    <a:moveTo>
                      <a:pt x="28" y="40"/>
                    </a:moveTo>
                    <a:cubicBezTo>
                      <a:pt x="12" y="31"/>
                      <a:pt x="11" y="11"/>
                      <a:pt x="0" y="0"/>
                    </a:cubicBezTo>
                    <a:cubicBezTo>
                      <a:pt x="19" y="6"/>
                      <a:pt x="20" y="25"/>
                      <a:pt x="28" y="40"/>
                    </a:cubicBezTo>
                    <a:close/>
                  </a:path>
                </a:pathLst>
              </a:custGeom>
              <a:solidFill>
                <a:srgbClr val="F7E7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A1E65A28-3998-19AD-6195-502939658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1463"/>
                <a:ext cx="21" cy="35"/>
              </a:xfrm>
              <a:custGeom>
                <a:avLst/>
                <a:gdLst>
                  <a:gd name="T0" fmla="*/ 0 w 19"/>
                  <a:gd name="T1" fmla="*/ 0 h 32"/>
                  <a:gd name="T2" fmla="*/ 13 w 19"/>
                  <a:gd name="T3" fmla="*/ 32 h 32"/>
                  <a:gd name="T4" fmla="*/ 0 w 19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2">
                    <a:moveTo>
                      <a:pt x="0" y="0"/>
                    </a:moveTo>
                    <a:cubicBezTo>
                      <a:pt x="7" y="9"/>
                      <a:pt x="19" y="17"/>
                      <a:pt x="13" y="32"/>
                    </a:cubicBezTo>
                    <a:cubicBezTo>
                      <a:pt x="9" y="21"/>
                      <a:pt x="1" y="12"/>
                      <a:pt x="0" y="0"/>
                    </a:cubicBezTo>
                    <a:close/>
                  </a:path>
                </a:pathLst>
              </a:custGeom>
              <a:solidFill>
                <a:srgbClr val="F7E7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FA98667D-EA72-3B49-8309-E205CA4CF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1896"/>
                <a:ext cx="128" cy="123"/>
              </a:xfrm>
              <a:custGeom>
                <a:avLst/>
                <a:gdLst>
                  <a:gd name="T0" fmla="*/ 98 w 116"/>
                  <a:gd name="T1" fmla="*/ 67 h 112"/>
                  <a:gd name="T2" fmla="*/ 108 w 116"/>
                  <a:gd name="T3" fmla="*/ 76 h 112"/>
                  <a:gd name="T4" fmla="*/ 109 w 116"/>
                  <a:gd name="T5" fmla="*/ 75 h 112"/>
                  <a:gd name="T6" fmla="*/ 115 w 116"/>
                  <a:gd name="T7" fmla="*/ 105 h 112"/>
                  <a:gd name="T8" fmla="*/ 99 w 116"/>
                  <a:gd name="T9" fmla="*/ 103 h 112"/>
                  <a:gd name="T10" fmla="*/ 29 w 116"/>
                  <a:gd name="T11" fmla="*/ 27 h 112"/>
                  <a:gd name="T12" fmla="*/ 0 w 116"/>
                  <a:gd name="T13" fmla="*/ 4 h 112"/>
                  <a:gd name="T14" fmla="*/ 0 w 116"/>
                  <a:gd name="T15" fmla="*/ 0 h 112"/>
                  <a:gd name="T16" fmla="*/ 43 w 116"/>
                  <a:gd name="T17" fmla="*/ 28 h 112"/>
                  <a:gd name="T18" fmla="*/ 98 w 116"/>
                  <a:gd name="T19" fmla="*/ 6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12">
                    <a:moveTo>
                      <a:pt x="98" y="67"/>
                    </a:moveTo>
                    <a:cubicBezTo>
                      <a:pt x="101" y="70"/>
                      <a:pt x="105" y="73"/>
                      <a:pt x="108" y="76"/>
                    </a:cubicBezTo>
                    <a:cubicBezTo>
                      <a:pt x="108" y="76"/>
                      <a:pt x="109" y="75"/>
                      <a:pt x="109" y="75"/>
                    </a:cubicBezTo>
                    <a:cubicBezTo>
                      <a:pt x="116" y="85"/>
                      <a:pt x="115" y="95"/>
                      <a:pt x="115" y="105"/>
                    </a:cubicBezTo>
                    <a:cubicBezTo>
                      <a:pt x="108" y="112"/>
                      <a:pt x="104" y="105"/>
                      <a:pt x="99" y="103"/>
                    </a:cubicBezTo>
                    <a:cubicBezTo>
                      <a:pt x="75" y="78"/>
                      <a:pt x="52" y="53"/>
                      <a:pt x="29" y="27"/>
                    </a:cubicBezTo>
                    <a:cubicBezTo>
                      <a:pt x="20" y="19"/>
                      <a:pt x="10" y="12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20" y="2"/>
                      <a:pt x="30" y="16"/>
                      <a:pt x="43" y="28"/>
                    </a:cubicBezTo>
                    <a:cubicBezTo>
                      <a:pt x="60" y="42"/>
                      <a:pt x="71" y="66"/>
                      <a:pt x="98" y="67"/>
                    </a:cubicBezTo>
                    <a:close/>
                  </a:path>
                </a:pathLst>
              </a:custGeom>
              <a:solidFill>
                <a:srgbClr val="FAF5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5F2E42C-0095-B4A1-167E-C8D184EC2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1765"/>
                <a:ext cx="41" cy="41"/>
              </a:xfrm>
              <a:custGeom>
                <a:avLst/>
                <a:gdLst>
                  <a:gd name="T0" fmla="*/ 0 w 37"/>
                  <a:gd name="T1" fmla="*/ 10 h 37"/>
                  <a:gd name="T2" fmla="*/ 6 w 37"/>
                  <a:gd name="T3" fmla="*/ 0 h 37"/>
                  <a:gd name="T4" fmla="*/ 37 w 37"/>
                  <a:gd name="T5" fmla="*/ 37 h 37"/>
                  <a:gd name="T6" fmla="*/ 0 w 37"/>
                  <a:gd name="T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7">
                    <a:moveTo>
                      <a:pt x="0" y="10"/>
                    </a:moveTo>
                    <a:cubicBezTo>
                      <a:pt x="8" y="10"/>
                      <a:pt x="7" y="5"/>
                      <a:pt x="6" y="0"/>
                    </a:cubicBezTo>
                    <a:cubicBezTo>
                      <a:pt x="20" y="9"/>
                      <a:pt x="31" y="20"/>
                      <a:pt x="37" y="37"/>
                    </a:cubicBezTo>
                    <a:cubicBezTo>
                      <a:pt x="25" y="28"/>
                      <a:pt x="13" y="19"/>
                      <a:pt x="0" y="10"/>
                    </a:cubicBezTo>
                    <a:close/>
                  </a:path>
                </a:pathLst>
              </a:custGeom>
              <a:solidFill>
                <a:srgbClr val="C38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366A05E3-60F9-82A0-C3C1-EDE3FC3C1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1795"/>
                <a:ext cx="36" cy="24"/>
              </a:xfrm>
              <a:custGeom>
                <a:avLst/>
                <a:gdLst>
                  <a:gd name="T0" fmla="*/ 32 w 32"/>
                  <a:gd name="T1" fmla="*/ 22 h 22"/>
                  <a:gd name="T2" fmla="*/ 0 w 32"/>
                  <a:gd name="T3" fmla="*/ 2 h 22"/>
                  <a:gd name="T4" fmla="*/ 32 w 32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2">
                    <a:moveTo>
                      <a:pt x="32" y="22"/>
                    </a:moveTo>
                    <a:cubicBezTo>
                      <a:pt x="19" y="19"/>
                      <a:pt x="9" y="11"/>
                      <a:pt x="0" y="2"/>
                    </a:cubicBezTo>
                    <a:cubicBezTo>
                      <a:pt x="17" y="0"/>
                      <a:pt x="27" y="7"/>
                      <a:pt x="32" y="22"/>
                    </a:cubicBezTo>
                    <a:close/>
                  </a:path>
                </a:pathLst>
              </a:custGeom>
              <a:solidFill>
                <a:srgbClr val="FBF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BBB6DB6F-2E70-DD18-B6E8-75095EE16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1638"/>
                <a:ext cx="42" cy="27"/>
              </a:xfrm>
              <a:custGeom>
                <a:avLst/>
                <a:gdLst>
                  <a:gd name="T0" fmla="*/ 38 w 38"/>
                  <a:gd name="T1" fmla="*/ 20 h 24"/>
                  <a:gd name="T2" fmla="*/ 34 w 38"/>
                  <a:gd name="T3" fmla="*/ 24 h 24"/>
                  <a:gd name="T4" fmla="*/ 0 w 38"/>
                  <a:gd name="T5" fmla="*/ 0 h 24"/>
                  <a:gd name="T6" fmla="*/ 38 w 38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4">
                    <a:moveTo>
                      <a:pt x="38" y="20"/>
                    </a:moveTo>
                    <a:cubicBezTo>
                      <a:pt x="37" y="21"/>
                      <a:pt x="35" y="23"/>
                      <a:pt x="34" y="24"/>
                    </a:cubicBezTo>
                    <a:cubicBezTo>
                      <a:pt x="23" y="16"/>
                      <a:pt x="11" y="8"/>
                      <a:pt x="0" y="0"/>
                    </a:cubicBezTo>
                    <a:cubicBezTo>
                      <a:pt x="15" y="3"/>
                      <a:pt x="28" y="10"/>
                      <a:pt x="38" y="20"/>
                    </a:cubicBezTo>
                    <a:close/>
                  </a:path>
                </a:pathLst>
              </a:custGeom>
              <a:solidFill>
                <a:srgbClr val="C8A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8543F08A-A932-A517-95B9-C685257E9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1927"/>
                <a:ext cx="32" cy="36"/>
              </a:xfrm>
              <a:custGeom>
                <a:avLst/>
                <a:gdLst>
                  <a:gd name="T0" fmla="*/ 23 w 29"/>
                  <a:gd name="T1" fmla="*/ 19 h 33"/>
                  <a:gd name="T2" fmla="*/ 28 w 29"/>
                  <a:gd name="T3" fmla="*/ 33 h 33"/>
                  <a:gd name="T4" fmla="*/ 0 w 29"/>
                  <a:gd name="T5" fmla="*/ 3 h 33"/>
                  <a:gd name="T6" fmla="*/ 4 w 29"/>
                  <a:gd name="T7" fmla="*/ 0 h 33"/>
                  <a:gd name="T8" fmla="*/ 23 w 29"/>
                  <a:gd name="T9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3">
                    <a:moveTo>
                      <a:pt x="23" y="19"/>
                    </a:moveTo>
                    <a:cubicBezTo>
                      <a:pt x="25" y="23"/>
                      <a:pt x="29" y="28"/>
                      <a:pt x="28" y="33"/>
                    </a:cubicBezTo>
                    <a:cubicBezTo>
                      <a:pt x="19" y="23"/>
                      <a:pt x="10" y="1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11" y="6"/>
                      <a:pt x="17" y="12"/>
                      <a:pt x="23" y="19"/>
                    </a:cubicBezTo>
                    <a:close/>
                  </a:path>
                </a:pathLst>
              </a:custGeom>
              <a:solidFill>
                <a:srgbClr val="C48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EDA2E84A-7CC0-281D-7A8B-5D11010BB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1375"/>
                <a:ext cx="54" cy="277"/>
              </a:xfrm>
              <a:custGeom>
                <a:avLst/>
                <a:gdLst>
                  <a:gd name="T0" fmla="*/ 7 w 49"/>
                  <a:gd name="T1" fmla="*/ 225 h 250"/>
                  <a:gd name="T2" fmla="*/ 20 w 49"/>
                  <a:gd name="T3" fmla="*/ 107 h 250"/>
                  <a:gd name="T4" fmla="*/ 26 w 49"/>
                  <a:gd name="T5" fmla="*/ 30 h 250"/>
                  <a:gd name="T6" fmla="*/ 30 w 49"/>
                  <a:gd name="T7" fmla="*/ 13 h 250"/>
                  <a:gd name="T8" fmla="*/ 41 w 49"/>
                  <a:gd name="T9" fmla="*/ 2 h 250"/>
                  <a:gd name="T10" fmla="*/ 49 w 49"/>
                  <a:gd name="T11" fmla="*/ 17 h 250"/>
                  <a:gd name="T12" fmla="*/ 40 w 49"/>
                  <a:gd name="T13" fmla="*/ 54 h 250"/>
                  <a:gd name="T14" fmla="*/ 40 w 49"/>
                  <a:gd name="T15" fmla="*/ 54 h 250"/>
                  <a:gd name="T16" fmla="*/ 32 w 49"/>
                  <a:gd name="T17" fmla="*/ 99 h 250"/>
                  <a:gd name="T18" fmla="*/ 12 w 49"/>
                  <a:gd name="T19" fmla="*/ 250 h 250"/>
                  <a:gd name="T20" fmla="*/ 7 w 49"/>
                  <a:gd name="T21" fmla="*/ 2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250">
                    <a:moveTo>
                      <a:pt x="7" y="225"/>
                    </a:moveTo>
                    <a:cubicBezTo>
                      <a:pt x="12" y="186"/>
                      <a:pt x="16" y="146"/>
                      <a:pt x="20" y="107"/>
                    </a:cubicBezTo>
                    <a:cubicBezTo>
                      <a:pt x="24" y="82"/>
                      <a:pt x="21" y="56"/>
                      <a:pt x="26" y="30"/>
                    </a:cubicBezTo>
                    <a:cubicBezTo>
                      <a:pt x="28" y="24"/>
                      <a:pt x="29" y="19"/>
                      <a:pt x="30" y="13"/>
                    </a:cubicBezTo>
                    <a:cubicBezTo>
                      <a:pt x="32" y="7"/>
                      <a:pt x="33" y="0"/>
                      <a:pt x="41" y="2"/>
                    </a:cubicBezTo>
                    <a:cubicBezTo>
                      <a:pt x="48" y="4"/>
                      <a:pt x="49" y="11"/>
                      <a:pt x="49" y="17"/>
                    </a:cubicBezTo>
                    <a:cubicBezTo>
                      <a:pt x="47" y="30"/>
                      <a:pt x="41" y="41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6" y="69"/>
                      <a:pt x="35" y="84"/>
                      <a:pt x="32" y="99"/>
                    </a:cubicBezTo>
                    <a:cubicBezTo>
                      <a:pt x="25" y="149"/>
                      <a:pt x="18" y="200"/>
                      <a:pt x="12" y="250"/>
                    </a:cubicBezTo>
                    <a:cubicBezTo>
                      <a:pt x="0" y="244"/>
                      <a:pt x="8" y="234"/>
                      <a:pt x="7" y="225"/>
                    </a:cubicBezTo>
                    <a:close/>
                  </a:path>
                </a:pathLst>
              </a:custGeom>
              <a:solidFill>
                <a:srgbClr val="DBB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274C243-94D2-4853-13AA-2F38A18B7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1624"/>
                <a:ext cx="28" cy="258"/>
              </a:xfrm>
              <a:custGeom>
                <a:avLst/>
                <a:gdLst>
                  <a:gd name="T0" fmla="*/ 20 w 25"/>
                  <a:gd name="T1" fmla="*/ 0 h 234"/>
                  <a:gd name="T2" fmla="*/ 25 w 25"/>
                  <a:gd name="T3" fmla="*/ 25 h 234"/>
                  <a:gd name="T4" fmla="*/ 15 w 25"/>
                  <a:gd name="T5" fmla="*/ 126 h 234"/>
                  <a:gd name="T6" fmla="*/ 14 w 25"/>
                  <a:gd name="T7" fmla="*/ 150 h 234"/>
                  <a:gd name="T8" fmla="*/ 5 w 25"/>
                  <a:gd name="T9" fmla="*/ 234 h 234"/>
                  <a:gd name="T10" fmla="*/ 1 w 25"/>
                  <a:gd name="T11" fmla="*/ 178 h 234"/>
                  <a:gd name="T12" fmla="*/ 20 w 25"/>
                  <a:gd name="T13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34">
                    <a:moveTo>
                      <a:pt x="20" y="0"/>
                    </a:moveTo>
                    <a:cubicBezTo>
                      <a:pt x="23" y="8"/>
                      <a:pt x="17" y="18"/>
                      <a:pt x="25" y="25"/>
                    </a:cubicBezTo>
                    <a:cubicBezTo>
                      <a:pt x="19" y="59"/>
                      <a:pt x="25" y="93"/>
                      <a:pt x="15" y="126"/>
                    </a:cubicBezTo>
                    <a:cubicBezTo>
                      <a:pt x="13" y="133"/>
                      <a:pt x="14" y="142"/>
                      <a:pt x="14" y="150"/>
                    </a:cubicBezTo>
                    <a:cubicBezTo>
                      <a:pt x="11" y="178"/>
                      <a:pt x="8" y="206"/>
                      <a:pt x="5" y="234"/>
                    </a:cubicBezTo>
                    <a:cubicBezTo>
                      <a:pt x="2" y="216"/>
                      <a:pt x="9" y="196"/>
                      <a:pt x="1" y="178"/>
                    </a:cubicBezTo>
                    <a:cubicBezTo>
                      <a:pt x="0" y="118"/>
                      <a:pt x="9" y="59"/>
                      <a:pt x="20" y="0"/>
                    </a:cubicBezTo>
                    <a:close/>
                  </a:path>
                </a:pathLst>
              </a:custGeom>
              <a:solidFill>
                <a:srgbClr val="EAC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617D5068-CC8D-9F6C-5934-7BA340BCF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1342"/>
                <a:ext cx="87" cy="152"/>
              </a:xfrm>
              <a:custGeom>
                <a:avLst/>
                <a:gdLst>
                  <a:gd name="T0" fmla="*/ 45 w 79"/>
                  <a:gd name="T1" fmla="*/ 84 h 137"/>
                  <a:gd name="T2" fmla="*/ 47 w 79"/>
                  <a:gd name="T3" fmla="*/ 35 h 137"/>
                  <a:gd name="T4" fmla="*/ 36 w 79"/>
                  <a:gd name="T5" fmla="*/ 51 h 137"/>
                  <a:gd name="T6" fmla="*/ 29 w 79"/>
                  <a:gd name="T7" fmla="*/ 120 h 137"/>
                  <a:gd name="T8" fmla="*/ 25 w 79"/>
                  <a:gd name="T9" fmla="*/ 137 h 137"/>
                  <a:gd name="T10" fmla="*/ 32 w 79"/>
                  <a:gd name="T11" fmla="*/ 40 h 137"/>
                  <a:gd name="T12" fmla="*/ 19 w 79"/>
                  <a:gd name="T13" fmla="*/ 24 h 137"/>
                  <a:gd name="T14" fmla="*/ 0 w 79"/>
                  <a:gd name="T15" fmla="*/ 24 h 137"/>
                  <a:gd name="T16" fmla="*/ 72 w 79"/>
                  <a:gd name="T17" fmla="*/ 35 h 137"/>
                  <a:gd name="T18" fmla="*/ 73 w 79"/>
                  <a:gd name="T19" fmla="*/ 56 h 137"/>
                  <a:gd name="T20" fmla="*/ 45 w 79"/>
                  <a:gd name="T21" fmla="*/ 8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37">
                    <a:moveTo>
                      <a:pt x="45" y="84"/>
                    </a:moveTo>
                    <a:cubicBezTo>
                      <a:pt x="43" y="68"/>
                      <a:pt x="53" y="52"/>
                      <a:pt x="47" y="35"/>
                    </a:cubicBezTo>
                    <a:cubicBezTo>
                      <a:pt x="38" y="37"/>
                      <a:pt x="37" y="44"/>
                      <a:pt x="36" y="51"/>
                    </a:cubicBezTo>
                    <a:cubicBezTo>
                      <a:pt x="33" y="74"/>
                      <a:pt x="28" y="97"/>
                      <a:pt x="29" y="120"/>
                    </a:cubicBezTo>
                    <a:cubicBezTo>
                      <a:pt x="29" y="126"/>
                      <a:pt x="30" y="132"/>
                      <a:pt x="25" y="137"/>
                    </a:cubicBezTo>
                    <a:cubicBezTo>
                      <a:pt x="26" y="105"/>
                      <a:pt x="22" y="72"/>
                      <a:pt x="32" y="40"/>
                    </a:cubicBezTo>
                    <a:cubicBezTo>
                      <a:pt x="35" y="31"/>
                      <a:pt x="32" y="24"/>
                      <a:pt x="19" y="24"/>
                    </a:cubicBezTo>
                    <a:cubicBezTo>
                      <a:pt x="13" y="25"/>
                      <a:pt x="7" y="29"/>
                      <a:pt x="0" y="24"/>
                    </a:cubicBezTo>
                    <a:cubicBezTo>
                      <a:pt x="24" y="0"/>
                      <a:pt x="56" y="4"/>
                      <a:pt x="72" y="35"/>
                    </a:cubicBezTo>
                    <a:cubicBezTo>
                      <a:pt x="74" y="42"/>
                      <a:pt x="79" y="49"/>
                      <a:pt x="73" y="56"/>
                    </a:cubicBezTo>
                    <a:cubicBezTo>
                      <a:pt x="50" y="53"/>
                      <a:pt x="51" y="72"/>
                      <a:pt x="45" y="84"/>
                    </a:cubicBezTo>
                    <a:close/>
                  </a:path>
                </a:pathLst>
              </a:custGeom>
              <a:solidFill>
                <a:srgbClr val="FAF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68E47A1C-E607-CB8D-9A73-EEA6A3DDD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1291"/>
                <a:ext cx="68" cy="130"/>
              </a:xfrm>
              <a:custGeom>
                <a:avLst/>
                <a:gdLst>
                  <a:gd name="T0" fmla="*/ 5 w 62"/>
                  <a:gd name="T1" fmla="*/ 102 h 117"/>
                  <a:gd name="T2" fmla="*/ 0 w 62"/>
                  <a:gd name="T3" fmla="*/ 83 h 117"/>
                  <a:gd name="T4" fmla="*/ 2 w 62"/>
                  <a:gd name="T5" fmla="*/ 81 h 117"/>
                  <a:gd name="T6" fmla="*/ 17 w 62"/>
                  <a:gd name="T7" fmla="*/ 69 h 117"/>
                  <a:gd name="T8" fmla="*/ 44 w 62"/>
                  <a:gd name="T9" fmla="*/ 11 h 117"/>
                  <a:gd name="T10" fmla="*/ 62 w 62"/>
                  <a:gd name="T11" fmla="*/ 7 h 117"/>
                  <a:gd name="T12" fmla="*/ 39 w 62"/>
                  <a:gd name="T13" fmla="*/ 42 h 117"/>
                  <a:gd name="T14" fmla="*/ 23 w 62"/>
                  <a:gd name="T15" fmla="*/ 102 h 117"/>
                  <a:gd name="T16" fmla="*/ 16 w 62"/>
                  <a:gd name="T17" fmla="*/ 117 h 117"/>
                  <a:gd name="T18" fmla="*/ 5 w 62"/>
                  <a:gd name="T19" fmla="*/ 10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17">
                    <a:moveTo>
                      <a:pt x="5" y="102"/>
                    </a:moveTo>
                    <a:cubicBezTo>
                      <a:pt x="7" y="95"/>
                      <a:pt x="0" y="90"/>
                      <a:pt x="0" y="83"/>
                    </a:cubicBezTo>
                    <a:cubicBezTo>
                      <a:pt x="1" y="83"/>
                      <a:pt x="1" y="82"/>
                      <a:pt x="2" y="81"/>
                    </a:cubicBezTo>
                    <a:cubicBezTo>
                      <a:pt x="11" y="83"/>
                      <a:pt x="17" y="81"/>
                      <a:pt x="17" y="69"/>
                    </a:cubicBezTo>
                    <a:cubicBezTo>
                      <a:pt x="17" y="46"/>
                      <a:pt x="30" y="28"/>
                      <a:pt x="44" y="11"/>
                    </a:cubicBezTo>
                    <a:cubicBezTo>
                      <a:pt x="48" y="5"/>
                      <a:pt x="54" y="0"/>
                      <a:pt x="62" y="7"/>
                    </a:cubicBezTo>
                    <a:cubicBezTo>
                      <a:pt x="50" y="16"/>
                      <a:pt x="43" y="28"/>
                      <a:pt x="39" y="42"/>
                    </a:cubicBezTo>
                    <a:cubicBezTo>
                      <a:pt x="34" y="62"/>
                      <a:pt x="29" y="82"/>
                      <a:pt x="23" y="102"/>
                    </a:cubicBezTo>
                    <a:cubicBezTo>
                      <a:pt x="22" y="108"/>
                      <a:pt x="23" y="117"/>
                      <a:pt x="16" y="117"/>
                    </a:cubicBezTo>
                    <a:cubicBezTo>
                      <a:pt x="9" y="117"/>
                      <a:pt x="5" y="110"/>
                      <a:pt x="5" y="102"/>
                    </a:cubicBezTo>
                    <a:close/>
                  </a:path>
                </a:pathLst>
              </a:custGeom>
              <a:solidFill>
                <a:srgbClr val="EDA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ED49CB34-0FE3-4401-9F0B-8B96F5A4D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1419"/>
                <a:ext cx="14" cy="60"/>
              </a:xfrm>
              <a:custGeom>
                <a:avLst/>
                <a:gdLst>
                  <a:gd name="T0" fmla="*/ 0 w 13"/>
                  <a:gd name="T1" fmla="*/ 54 h 54"/>
                  <a:gd name="T2" fmla="*/ 0 w 13"/>
                  <a:gd name="T3" fmla="*/ 10 h 54"/>
                  <a:gd name="T4" fmla="*/ 8 w 13"/>
                  <a:gd name="T5" fmla="*/ 1 h 54"/>
                  <a:gd name="T6" fmla="*/ 12 w 13"/>
                  <a:gd name="T7" fmla="*/ 11 h 54"/>
                  <a:gd name="T8" fmla="*/ 0 w 13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4">
                    <a:moveTo>
                      <a:pt x="0" y="54"/>
                    </a:moveTo>
                    <a:cubicBezTo>
                      <a:pt x="0" y="37"/>
                      <a:pt x="0" y="24"/>
                      <a:pt x="0" y="10"/>
                    </a:cubicBezTo>
                    <a:cubicBezTo>
                      <a:pt x="1" y="5"/>
                      <a:pt x="2" y="0"/>
                      <a:pt x="8" y="1"/>
                    </a:cubicBezTo>
                    <a:cubicBezTo>
                      <a:pt x="13" y="2"/>
                      <a:pt x="12" y="7"/>
                      <a:pt x="12" y="11"/>
                    </a:cubicBezTo>
                    <a:cubicBezTo>
                      <a:pt x="13" y="25"/>
                      <a:pt x="9" y="39"/>
                      <a:pt x="0" y="54"/>
                    </a:cubicBezTo>
                    <a:close/>
                  </a:path>
                </a:pathLst>
              </a:custGeom>
              <a:solidFill>
                <a:srgbClr val="C28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2693C582-6FCA-4C3B-A617-C8A99E964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1" y="1435"/>
                <a:ext cx="11" cy="50"/>
              </a:xfrm>
              <a:custGeom>
                <a:avLst/>
                <a:gdLst>
                  <a:gd name="T0" fmla="*/ 1 w 10"/>
                  <a:gd name="T1" fmla="*/ 45 h 45"/>
                  <a:gd name="T2" fmla="*/ 9 w 10"/>
                  <a:gd name="T3" fmla="*/ 0 h 45"/>
                  <a:gd name="T4" fmla="*/ 1 w 10"/>
                  <a:gd name="T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5">
                    <a:moveTo>
                      <a:pt x="1" y="45"/>
                    </a:moveTo>
                    <a:cubicBezTo>
                      <a:pt x="0" y="29"/>
                      <a:pt x="3" y="15"/>
                      <a:pt x="9" y="0"/>
                    </a:cubicBezTo>
                    <a:cubicBezTo>
                      <a:pt x="10" y="16"/>
                      <a:pt x="8" y="31"/>
                      <a:pt x="1" y="45"/>
                    </a:cubicBezTo>
                    <a:close/>
                  </a:path>
                </a:pathLst>
              </a:custGeom>
              <a:solidFill>
                <a:srgbClr val="FAF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96CD13C5-FDAE-5ADC-791C-5300765D6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1705"/>
                <a:ext cx="39" cy="319"/>
              </a:xfrm>
              <a:custGeom>
                <a:avLst/>
                <a:gdLst>
                  <a:gd name="T0" fmla="*/ 12 w 35"/>
                  <a:gd name="T1" fmla="*/ 248 h 289"/>
                  <a:gd name="T2" fmla="*/ 13 w 35"/>
                  <a:gd name="T3" fmla="*/ 207 h 289"/>
                  <a:gd name="T4" fmla="*/ 0 w 35"/>
                  <a:gd name="T5" fmla="*/ 92 h 289"/>
                  <a:gd name="T6" fmla="*/ 2 w 35"/>
                  <a:gd name="T7" fmla="*/ 92 h 289"/>
                  <a:gd name="T8" fmla="*/ 12 w 35"/>
                  <a:gd name="T9" fmla="*/ 97 h 289"/>
                  <a:gd name="T10" fmla="*/ 13 w 35"/>
                  <a:gd name="T11" fmla="*/ 126 h 289"/>
                  <a:gd name="T12" fmla="*/ 15 w 35"/>
                  <a:gd name="T13" fmla="*/ 131 h 289"/>
                  <a:gd name="T14" fmla="*/ 8 w 35"/>
                  <a:gd name="T15" fmla="*/ 56 h 289"/>
                  <a:gd name="T16" fmla="*/ 8 w 35"/>
                  <a:gd name="T17" fmla="*/ 13 h 289"/>
                  <a:gd name="T18" fmla="*/ 22 w 35"/>
                  <a:gd name="T19" fmla="*/ 0 h 289"/>
                  <a:gd name="T20" fmla="*/ 25 w 35"/>
                  <a:gd name="T21" fmla="*/ 18 h 289"/>
                  <a:gd name="T22" fmla="*/ 22 w 35"/>
                  <a:gd name="T23" fmla="*/ 116 h 289"/>
                  <a:gd name="T24" fmla="*/ 23 w 35"/>
                  <a:gd name="T25" fmla="*/ 51 h 289"/>
                  <a:gd name="T26" fmla="*/ 28 w 35"/>
                  <a:gd name="T27" fmla="*/ 48 h 289"/>
                  <a:gd name="T28" fmla="*/ 27 w 35"/>
                  <a:gd name="T29" fmla="*/ 152 h 289"/>
                  <a:gd name="T30" fmla="*/ 28 w 35"/>
                  <a:gd name="T31" fmla="*/ 288 h 289"/>
                  <a:gd name="T32" fmla="*/ 20 w 35"/>
                  <a:gd name="T33" fmla="*/ 289 h 289"/>
                  <a:gd name="T34" fmla="*/ 14 w 35"/>
                  <a:gd name="T35" fmla="*/ 279 h 289"/>
                  <a:gd name="T36" fmla="*/ 12 w 35"/>
                  <a:gd name="T37" fmla="*/ 24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289">
                    <a:moveTo>
                      <a:pt x="12" y="248"/>
                    </a:moveTo>
                    <a:cubicBezTo>
                      <a:pt x="17" y="235"/>
                      <a:pt x="16" y="221"/>
                      <a:pt x="13" y="207"/>
                    </a:cubicBezTo>
                    <a:cubicBezTo>
                      <a:pt x="5" y="169"/>
                      <a:pt x="3" y="131"/>
                      <a:pt x="0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7" y="91"/>
                      <a:pt x="4" y="106"/>
                      <a:pt x="12" y="97"/>
                    </a:cubicBezTo>
                    <a:cubicBezTo>
                      <a:pt x="16" y="108"/>
                      <a:pt x="12" y="119"/>
                      <a:pt x="13" y="126"/>
                    </a:cubicBezTo>
                    <a:cubicBezTo>
                      <a:pt x="13" y="133"/>
                      <a:pt x="17" y="130"/>
                      <a:pt x="15" y="131"/>
                    </a:cubicBezTo>
                    <a:cubicBezTo>
                      <a:pt x="14" y="106"/>
                      <a:pt x="11" y="81"/>
                      <a:pt x="8" y="56"/>
                    </a:cubicBezTo>
                    <a:cubicBezTo>
                      <a:pt x="6" y="42"/>
                      <a:pt x="5" y="27"/>
                      <a:pt x="8" y="13"/>
                    </a:cubicBezTo>
                    <a:cubicBezTo>
                      <a:pt x="14" y="10"/>
                      <a:pt x="16" y="2"/>
                      <a:pt x="22" y="0"/>
                    </a:cubicBezTo>
                    <a:cubicBezTo>
                      <a:pt x="29" y="5"/>
                      <a:pt x="25" y="12"/>
                      <a:pt x="25" y="18"/>
                    </a:cubicBezTo>
                    <a:cubicBezTo>
                      <a:pt x="22" y="52"/>
                      <a:pt x="21" y="86"/>
                      <a:pt x="22" y="116"/>
                    </a:cubicBezTo>
                    <a:cubicBezTo>
                      <a:pt x="22" y="97"/>
                      <a:pt x="21" y="74"/>
                      <a:pt x="23" y="51"/>
                    </a:cubicBezTo>
                    <a:cubicBezTo>
                      <a:pt x="23" y="48"/>
                      <a:pt x="26" y="48"/>
                      <a:pt x="28" y="48"/>
                    </a:cubicBezTo>
                    <a:cubicBezTo>
                      <a:pt x="27" y="83"/>
                      <a:pt x="27" y="118"/>
                      <a:pt x="27" y="152"/>
                    </a:cubicBezTo>
                    <a:cubicBezTo>
                      <a:pt x="32" y="197"/>
                      <a:pt x="35" y="243"/>
                      <a:pt x="28" y="288"/>
                    </a:cubicBezTo>
                    <a:cubicBezTo>
                      <a:pt x="25" y="288"/>
                      <a:pt x="22" y="288"/>
                      <a:pt x="20" y="289"/>
                    </a:cubicBezTo>
                    <a:cubicBezTo>
                      <a:pt x="15" y="287"/>
                      <a:pt x="13" y="283"/>
                      <a:pt x="14" y="279"/>
                    </a:cubicBezTo>
                    <a:cubicBezTo>
                      <a:pt x="12" y="269"/>
                      <a:pt x="11" y="258"/>
                      <a:pt x="12" y="248"/>
                    </a:cubicBezTo>
                    <a:close/>
                  </a:path>
                </a:pathLst>
              </a:custGeom>
              <a:solidFill>
                <a:srgbClr val="E6B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6A792752-AEFA-F94D-C87C-8C05A3DF5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4" y="1482"/>
                <a:ext cx="43" cy="237"/>
              </a:xfrm>
              <a:custGeom>
                <a:avLst/>
                <a:gdLst>
                  <a:gd name="T0" fmla="*/ 19 w 39"/>
                  <a:gd name="T1" fmla="*/ 201 h 214"/>
                  <a:gd name="T2" fmla="*/ 11 w 39"/>
                  <a:gd name="T3" fmla="*/ 209 h 214"/>
                  <a:gd name="T4" fmla="*/ 2 w 39"/>
                  <a:gd name="T5" fmla="*/ 163 h 214"/>
                  <a:gd name="T6" fmla="*/ 2 w 39"/>
                  <a:gd name="T7" fmla="*/ 44 h 214"/>
                  <a:gd name="T8" fmla="*/ 24 w 39"/>
                  <a:gd name="T9" fmla="*/ 4 h 214"/>
                  <a:gd name="T10" fmla="*/ 31 w 39"/>
                  <a:gd name="T11" fmla="*/ 1 h 214"/>
                  <a:gd name="T12" fmla="*/ 36 w 39"/>
                  <a:gd name="T13" fmla="*/ 2 h 214"/>
                  <a:gd name="T14" fmla="*/ 31 w 39"/>
                  <a:gd name="T15" fmla="*/ 45 h 214"/>
                  <a:gd name="T16" fmla="*/ 27 w 39"/>
                  <a:gd name="T17" fmla="*/ 172 h 214"/>
                  <a:gd name="T18" fmla="*/ 19 w 39"/>
                  <a:gd name="T19" fmla="*/ 201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214">
                    <a:moveTo>
                      <a:pt x="19" y="201"/>
                    </a:moveTo>
                    <a:cubicBezTo>
                      <a:pt x="18" y="205"/>
                      <a:pt x="21" y="214"/>
                      <a:pt x="11" y="209"/>
                    </a:cubicBezTo>
                    <a:cubicBezTo>
                      <a:pt x="1" y="195"/>
                      <a:pt x="3" y="179"/>
                      <a:pt x="2" y="163"/>
                    </a:cubicBezTo>
                    <a:cubicBezTo>
                      <a:pt x="1" y="124"/>
                      <a:pt x="0" y="84"/>
                      <a:pt x="2" y="44"/>
                    </a:cubicBezTo>
                    <a:cubicBezTo>
                      <a:pt x="10" y="31"/>
                      <a:pt x="13" y="16"/>
                      <a:pt x="24" y="4"/>
                    </a:cubicBezTo>
                    <a:cubicBezTo>
                      <a:pt x="25" y="2"/>
                      <a:pt x="27" y="0"/>
                      <a:pt x="31" y="1"/>
                    </a:cubicBezTo>
                    <a:cubicBezTo>
                      <a:pt x="32" y="2"/>
                      <a:pt x="34" y="2"/>
                      <a:pt x="36" y="2"/>
                    </a:cubicBezTo>
                    <a:cubicBezTo>
                      <a:pt x="39" y="17"/>
                      <a:pt x="32" y="31"/>
                      <a:pt x="31" y="45"/>
                    </a:cubicBezTo>
                    <a:cubicBezTo>
                      <a:pt x="27" y="87"/>
                      <a:pt x="31" y="130"/>
                      <a:pt x="27" y="172"/>
                    </a:cubicBezTo>
                    <a:cubicBezTo>
                      <a:pt x="26" y="182"/>
                      <a:pt x="27" y="193"/>
                      <a:pt x="19" y="201"/>
                    </a:cubicBezTo>
                    <a:close/>
                  </a:path>
                </a:pathLst>
              </a:custGeom>
              <a:solidFill>
                <a:srgbClr val="FAEB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879DF66F-0AC9-8465-11B5-2B8339F22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1485"/>
                <a:ext cx="28" cy="239"/>
              </a:xfrm>
              <a:custGeom>
                <a:avLst/>
                <a:gdLst>
                  <a:gd name="T0" fmla="*/ 0 w 25"/>
                  <a:gd name="T1" fmla="*/ 199 h 217"/>
                  <a:gd name="T2" fmla="*/ 6 w 25"/>
                  <a:gd name="T3" fmla="*/ 42 h 217"/>
                  <a:gd name="T4" fmla="*/ 17 w 25"/>
                  <a:gd name="T5" fmla="*/ 0 h 217"/>
                  <a:gd name="T6" fmla="*/ 25 w 25"/>
                  <a:gd name="T7" fmla="*/ 11 h 217"/>
                  <a:gd name="T8" fmla="*/ 8 w 25"/>
                  <a:gd name="T9" fmla="*/ 216 h 217"/>
                  <a:gd name="T10" fmla="*/ 4 w 25"/>
                  <a:gd name="T11" fmla="*/ 215 h 217"/>
                  <a:gd name="T12" fmla="*/ 0 w 25"/>
                  <a:gd name="T13" fmla="*/ 19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17">
                    <a:moveTo>
                      <a:pt x="0" y="199"/>
                    </a:moveTo>
                    <a:cubicBezTo>
                      <a:pt x="6" y="147"/>
                      <a:pt x="3" y="94"/>
                      <a:pt x="6" y="42"/>
                    </a:cubicBezTo>
                    <a:cubicBezTo>
                      <a:pt x="7" y="27"/>
                      <a:pt x="9" y="13"/>
                      <a:pt x="17" y="0"/>
                    </a:cubicBezTo>
                    <a:cubicBezTo>
                      <a:pt x="24" y="0"/>
                      <a:pt x="25" y="5"/>
                      <a:pt x="25" y="11"/>
                    </a:cubicBezTo>
                    <a:cubicBezTo>
                      <a:pt x="19" y="79"/>
                      <a:pt x="13" y="147"/>
                      <a:pt x="8" y="216"/>
                    </a:cubicBezTo>
                    <a:cubicBezTo>
                      <a:pt x="6" y="217"/>
                      <a:pt x="5" y="217"/>
                      <a:pt x="4" y="215"/>
                    </a:cubicBezTo>
                    <a:cubicBezTo>
                      <a:pt x="3" y="210"/>
                      <a:pt x="6" y="204"/>
                      <a:pt x="0" y="199"/>
                    </a:cubicBezTo>
                    <a:close/>
                  </a:path>
                </a:pathLst>
              </a:custGeom>
              <a:solidFill>
                <a:srgbClr val="BB54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12710C9-DBB4-FF41-0B1A-6F81955C4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1298"/>
                <a:ext cx="90" cy="85"/>
              </a:xfrm>
              <a:custGeom>
                <a:avLst/>
                <a:gdLst>
                  <a:gd name="T0" fmla="*/ 74 w 81"/>
                  <a:gd name="T1" fmla="*/ 77 h 77"/>
                  <a:gd name="T2" fmla="*/ 6 w 81"/>
                  <a:gd name="T3" fmla="*/ 64 h 77"/>
                  <a:gd name="T4" fmla="*/ 0 w 81"/>
                  <a:gd name="T5" fmla="*/ 64 h 77"/>
                  <a:gd name="T6" fmla="*/ 31 w 81"/>
                  <a:gd name="T7" fmla="*/ 1 h 77"/>
                  <a:gd name="T8" fmla="*/ 38 w 81"/>
                  <a:gd name="T9" fmla="*/ 6 h 77"/>
                  <a:gd name="T10" fmla="*/ 29 w 81"/>
                  <a:gd name="T11" fmla="*/ 34 h 77"/>
                  <a:gd name="T12" fmla="*/ 37 w 81"/>
                  <a:gd name="T13" fmla="*/ 45 h 77"/>
                  <a:gd name="T14" fmla="*/ 57 w 81"/>
                  <a:gd name="T15" fmla="*/ 44 h 77"/>
                  <a:gd name="T16" fmla="*/ 75 w 81"/>
                  <a:gd name="T17" fmla="*/ 76 h 77"/>
                  <a:gd name="T18" fmla="*/ 74 w 81"/>
                  <a:gd name="T1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77">
                    <a:moveTo>
                      <a:pt x="74" y="77"/>
                    </a:moveTo>
                    <a:cubicBezTo>
                      <a:pt x="57" y="48"/>
                      <a:pt x="55" y="47"/>
                      <a:pt x="6" y="64"/>
                    </a:cubicBezTo>
                    <a:cubicBezTo>
                      <a:pt x="4" y="64"/>
                      <a:pt x="2" y="64"/>
                      <a:pt x="0" y="64"/>
                    </a:cubicBezTo>
                    <a:cubicBezTo>
                      <a:pt x="3" y="39"/>
                      <a:pt x="20" y="22"/>
                      <a:pt x="31" y="1"/>
                    </a:cubicBezTo>
                    <a:cubicBezTo>
                      <a:pt x="35" y="0"/>
                      <a:pt x="37" y="3"/>
                      <a:pt x="38" y="6"/>
                    </a:cubicBezTo>
                    <a:cubicBezTo>
                      <a:pt x="38" y="17"/>
                      <a:pt x="32" y="25"/>
                      <a:pt x="29" y="34"/>
                    </a:cubicBezTo>
                    <a:cubicBezTo>
                      <a:pt x="26" y="42"/>
                      <a:pt x="28" y="46"/>
                      <a:pt x="37" y="45"/>
                    </a:cubicBezTo>
                    <a:cubicBezTo>
                      <a:pt x="43" y="44"/>
                      <a:pt x="50" y="43"/>
                      <a:pt x="57" y="44"/>
                    </a:cubicBezTo>
                    <a:cubicBezTo>
                      <a:pt x="75" y="47"/>
                      <a:pt x="81" y="57"/>
                      <a:pt x="75" y="76"/>
                    </a:cubicBezTo>
                    <a:lnTo>
                      <a:pt x="74" y="77"/>
                    </a:lnTo>
                    <a:close/>
                  </a:path>
                </a:pathLst>
              </a:custGeom>
              <a:solidFill>
                <a:srgbClr val="E4A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88B3492A-CF17-776D-EFDD-B5C38D04A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1722"/>
                <a:ext cx="13" cy="125"/>
              </a:xfrm>
              <a:custGeom>
                <a:avLst/>
                <a:gdLst>
                  <a:gd name="T0" fmla="*/ 8 w 12"/>
                  <a:gd name="T1" fmla="*/ 0 h 113"/>
                  <a:gd name="T2" fmla="*/ 12 w 12"/>
                  <a:gd name="T3" fmla="*/ 1 h 113"/>
                  <a:gd name="T4" fmla="*/ 12 w 12"/>
                  <a:gd name="T5" fmla="*/ 32 h 113"/>
                  <a:gd name="T6" fmla="*/ 8 w 12"/>
                  <a:gd name="T7" fmla="*/ 85 h 113"/>
                  <a:gd name="T8" fmla="*/ 4 w 12"/>
                  <a:gd name="T9" fmla="*/ 113 h 113"/>
                  <a:gd name="T10" fmla="*/ 8 w 12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3">
                    <a:moveTo>
                      <a:pt x="8" y="0"/>
                    </a:moveTo>
                    <a:cubicBezTo>
                      <a:pt x="9" y="0"/>
                      <a:pt x="10" y="0"/>
                      <a:pt x="12" y="1"/>
                    </a:cubicBezTo>
                    <a:cubicBezTo>
                      <a:pt x="12" y="11"/>
                      <a:pt x="12" y="22"/>
                      <a:pt x="12" y="32"/>
                    </a:cubicBezTo>
                    <a:cubicBezTo>
                      <a:pt x="3" y="49"/>
                      <a:pt x="10" y="68"/>
                      <a:pt x="8" y="85"/>
                    </a:cubicBezTo>
                    <a:cubicBezTo>
                      <a:pt x="7" y="93"/>
                      <a:pt x="10" y="101"/>
                      <a:pt x="4" y="113"/>
                    </a:cubicBezTo>
                    <a:cubicBezTo>
                      <a:pt x="5" y="72"/>
                      <a:pt x="0" y="36"/>
                      <a:pt x="8" y="0"/>
                    </a:cubicBezTo>
                    <a:close/>
                  </a:path>
                </a:pathLst>
              </a:custGeom>
              <a:solidFill>
                <a:srgbClr val="C18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539ABD5A-317A-9C36-B10E-2396989CF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471"/>
                <a:ext cx="68" cy="63"/>
              </a:xfrm>
              <a:custGeom>
                <a:avLst/>
                <a:gdLst>
                  <a:gd name="T0" fmla="*/ 61 w 61"/>
                  <a:gd name="T1" fmla="*/ 11 h 57"/>
                  <a:gd name="T2" fmla="*/ 57 w 61"/>
                  <a:gd name="T3" fmla="*/ 15 h 57"/>
                  <a:gd name="T4" fmla="*/ 50 w 61"/>
                  <a:gd name="T5" fmla="*/ 19 h 57"/>
                  <a:gd name="T6" fmla="*/ 11 w 61"/>
                  <a:gd name="T7" fmla="*/ 54 h 57"/>
                  <a:gd name="T8" fmla="*/ 6 w 61"/>
                  <a:gd name="T9" fmla="*/ 57 h 57"/>
                  <a:gd name="T10" fmla="*/ 2 w 61"/>
                  <a:gd name="T11" fmla="*/ 52 h 57"/>
                  <a:gd name="T12" fmla="*/ 32 w 61"/>
                  <a:gd name="T13" fmla="*/ 7 h 57"/>
                  <a:gd name="T14" fmla="*/ 60 w 61"/>
                  <a:gd name="T15" fmla="*/ 7 h 57"/>
                  <a:gd name="T16" fmla="*/ 61 w 61"/>
                  <a:gd name="T17" fmla="*/ 8 h 57"/>
                  <a:gd name="T18" fmla="*/ 61 w 61"/>
                  <a:gd name="T19" fmla="*/ 1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57">
                    <a:moveTo>
                      <a:pt x="61" y="11"/>
                    </a:moveTo>
                    <a:cubicBezTo>
                      <a:pt x="59" y="13"/>
                      <a:pt x="58" y="14"/>
                      <a:pt x="57" y="15"/>
                    </a:cubicBezTo>
                    <a:cubicBezTo>
                      <a:pt x="55" y="17"/>
                      <a:pt x="53" y="19"/>
                      <a:pt x="50" y="19"/>
                    </a:cubicBezTo>
                    <a:cubicBezTo>
                      <a:pt x="28" y="21"/>
                      <a:pt x="17" y="34"/>
                      <a:pt x="11" y="54"/>
                    </a:cubicBezTo>
                    <a:cubicBezTo>
                      <a:pt x="10" y="56"/>
                      <a:pt x="8" y="57"/>
                      <a:pt x="6" y="57"/>
                    </a:cubicBezTo>
                    <a:cubicBezTo>
                      <a:pt x="4" y="56"/>
                      <a:pt x="3" y="54"/>
                      <a:pt x="2" y="52"/>
                    </a:cubicBezTo>
                    <a:cubicBezTo>
                      <a:pt x="0" y="26"/>
                      <a:pt x="6" y="16"/>
                      <a:pt x="32" y="7"/>
                    </a:cubicBezTo>
                    <a:cubicBezTo>
                      <a:pt x="41" y="6"/>
                      <a:pt x="50" y="0"/>
                      <a:pt x="60" y="7"/>
                    </a:cubicBezTo>
                    <a:cubicBezTo>
                      <a:pt x="60" y="7"/>
                      <a:pt x="61" y="8"/>
                      <a:pt x="61" y="8"/>
                    </a:cubicBezTo>
                    <a:cubicBezTo>
                      <a:pt x="61" y="9"/>
                      <a:pt x="61" y="10"/>
                      <a:pt x="61" y="11"/>
                    </a:cubicBezTo>
                    <a:close/>
                  </a:path>
                </a:pathLst>
              </a:custGeom>
              <a:solidFill>
                <a:srgbClr val="FAF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356256CB-4510-6C8C-2EDB-9AF5587EF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1393"/>
                <a:ext cx="20" cy="53"/>
              </a:xfrm>
              <a:custGeom>
                <a:avLst/>
                <a:gdLst>
                  <a:gd name="T0" fmla="*/ 3 w 18"/>
                  <a:gd name="T1" fmla="*/ 48 h 48"/>
                  <a:gd name="T2" fmla="*/ 13 w 18"/>
                  <a:gd name="T3" fmla="*/ 0 h 48"/>
                  <a:gd name="T4" fmla="*/ 3 w 18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8">
                    <a:moveTo>
                      <a:pt x="3" y="48"/>
                    </a:moveTo>
                    <a:cubicBezTo>
                      <a:pt x="5" y="32"/>
                      <a:pt x="0" y="14"/>
                      <a:pt x="13" y="0"/>
                    </a:cubicBezTo>
                    <a:cubicBezTo>
                      <a:pt x="18" y="18"/>
                      <a:pt x="10" y="33"/>
                      <a:pt x="3" y="48"/>
                    </a:cubicBezTo>
                    <a:close/>
                  </a:path>
                </a:pathLst>
              </a:custGeom>
              <a:solidFill>
                <a:srgbClr val="BC7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0551855F-5441-49AC-7BE9-3B7E8BDB8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1941"/>
                <a:ext cx="328" cy="98"/>
              </a:xfrm>
              <a:custGeom>
                <a:avLst/>
                <a:gdLst>
                  <a:gd name="T0" fmla="*/ 297 w 297"/>
                  <a:gd name="T1" fmla="*/ 83 h 89"/>
                  <a:gd name="T2" fmla="*/ 280 w 297"/>
                  <a:gd name="T3" fmla="*/ 87 h 89"/>
                  <a:gd name="T4" fmla="*/ 186 w 297"/>
                  <a:gd name="T5" fmla="*/ 55 h 89"/>
                  <a:gd name="T6" fmla="*/ 93 w 297"/>
                  <a:gd name="T7" fmla="*/ 34 h 89"/>
                  <a:gd name="T8" fmla="*/ 20 w 297"/>
                  <a:gd name="T9" fmla="*/ 18 h 89"/>
                  <a:gd name="T10" fmla="*/ 1 w 297"/>
                  <a:gd name="T11" fmla="*/ 11 h 89"/>
                  <a:gd name="T12" fmla="*/ 22 w 297"/>
                  <a:gd name="T13" fmla="*/ 8 h 89"/>
                  <a:gd name="T14" fmla="*/ 92 w 297"/>
                  <a:gd name="T15" fmla="*/ 19 h 89"/>
                  <a:gd name="T16" fmla="*/ 212 w 297"/>
                  <a:gd name="T17" fmla="*/ 46 h 89"/>
                  <a:gd name="T18" fmla="*/ 295 w 297"/>
                  <a:gd name="T19" fmla="*/ 80 h 89"/>
                  <a:gd name="T20" fmla="*/ 297 w 297"/>
                  <a:gd name="T21" fmla="*/ 8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89">
                    <a:moveTo>
                      <a:pt x="297" y="83"/>
                    </a:moveTo>
                    <a:cubicBezTo>
                      <a:pt x="292" y="89"/>
                      <a:pt x="286" y="85"/>
                      <a:pt x="280" y="87"/>
                    </a:cubicBezTo>
                    <a:cubicBezTo>
                      <a:pt x="248" y="80"/>
                      <a:pt x="219" y="62"/>
                      <a:pt x="186" y="55"/>
                    </a:cubicBezTo>
                    <a:cubicBezTo>
                      <a:pt x="155" y="49"/>
                      <a:pt x="124" y="41"/>
                      <a:pt x="93" y="34"/>
                    </a:cubicBezTo>
                    <a:cubicBezTo>
                      <a:pt x="69" y="26"/>
                      <a:pt x="45" y="21"/>
                      <a:pt x="20" y="18"/>
                    </a:cubicBezTo>
                    <a:cubicBezTo>
                      <a:pt x="13" y="18"/>
                      <a:pt x="0" y="21"/>
                      <a:pt x="1" y="11"/>
                    </a:cubicBezTo>
                    <a:cubicBezTo>
                      <a:pt x="3" y="0"/>
                      <a:pt x="15" y="7"/>
                      <a:pt x="22" y="8"/>
                    </a:cubicBezTo>
                    <a:cubicBezTo>
                      <a:pt x="46" y="11"/>
                      <a:pt x="69" y="15"/>
                      <a:pt x="92" y="19"/>
                    </a:cubicBezTo>
                    <a:cubicBezTo>
                      <a:pt x="134" y="20"/>
                      <a:pt x="172" y="35"/>
                      <a:pt x="212" y="46"/>
                    </a:cubicBezTo>
                    <a:cubicBezTo>
                      <a:pt x="240" y="55"/>
                      <a:pt x="268" y="66"/>
                      <a:pt x="295" y="80"/>
                    </a:cubicBezTo>
                    <a:cubicBezTo>
                      <a:pt x="296" y="81"/>
                      <a:pt x="296" y="82"/>
                      <a:pt x="297" y="83"/>
                    </a:cubicBezTo>
                    <a:close/>
                  </a:path>
                </a:pathLst>
              </a:custGeom>
              <a:solidFill>
                <a:srgbClr val="E0B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FC8AAD8E-6E75-8BAE-9AA9-2856EA5A3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1899"/>
                <a:ext cx="193" cy="63"/>
              </a:xfrm>
              <a:custGeom>
                <a:avLst/>
                <a:gdLst>
                  <a:gd name="T0" fmla="*/ 138 w 175"/>
                  <a:gd name="T1" fmla="*/ 33 h 57"/>
                  <a:gd name="T2" fmla="*/ 174 w 175"/>
                  <a:gd name="T3" fmla="*/ 48 h 57"/>
                  <a:gd name="T4" fmla="*/ 166 w 175"/>
                  <a:gd name="T5" fmla="*/ 57 h 57"/>
                  <a:gd name="T6" fmla="*/ 138 w 175"/>
                  <a:gd name="T7" fmla="*/ 48 h 57"/>
                  <a:gd name="T8" fmla="*/ 138 w 175"/>
                  <a:gd name="T9" fmla="*/ 48 h 57"/>
                  <a:gd name="T10" fmla="*/ 70 w 175"/>
                  <a:gd name="T11" fmla="*/ 28 h 57"/>
                  <a:gd name="T12" fmla="*/ 14 w 175"/>
                  <a:gd name="T13" fmla="*/ 17 h 57"/>
                  <a:gd name="T14" fmla="*/ 1 w 175"/>
                  <a:gd name="T15" fmla="*/ 9 h 57"/>
                  <a:gd name="T16" fmla="*/ 17 w 175"/>
                  <a:gd name="T17" fmla="*/ 2 h 57"/>
                  <a:gd name="T18" fmla="*/ 71 w 175"/>
                  <a:gd name="T19" fmla="*/ 14 h 57"/>
                  <a:gd name="T20" fmla="*/ 138 w 175"/>
                  <a:gd name="T21" fmla="*/ 3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57">
                    <a:moveTo>
                      <a:pt x="138" y="33"/>
                    </a:moveTo>
                    <a:cubicBezTo>
                      <a:pt x="149" y="41"/>
                      <a:pt x="162" y="43"/>
                      <a:pt x="174" y="48"/>
                    </a:cubicBezTo>
                    <a:cubicBezTo>
                      <a:pt x="175" y="55"/>
                      <a:pt x="170" y="55"/>
                      <a:pt x="166" y="57"/>
                    </a:cubicBezTo>
                    <a:cubicBezTo>
                      <a:pt x="155" y="57"/>
                      <a:pt x="146" y="55"/>
                      <a:pt x="138" y="48"/>
                    </a:cubicBezTo>
                    <a:cubicBezTo>
                      <a:pt x="138" y="48"/>
                      <a:pt x="138" y="48"/>
                      <a:pt x="138" y="48"/>
                    </a:cubicBezTo>
                    <a:cubicBezTo>
                      <a:pt x="116" y="38"/>
                      <a:pt x="92" y="37"/>
                      <a:pt x="70" y="28"/>
                    </a:cubicBezTo>
                    <a:cubicBezTo>
                      <a:pt x="52" y="24"/>
                      <a:pt x="33" y="20"/>
                      <a:pt x="14" y="17"/>
                    </a:cubicBezTo>
                    <a:cubicBezTo>
                      <a:pt x="9" y="15"/>
                      <a:pt x="0" y="17"/>
                      <a:pt x="1" y="9"/>
                    </a:cubicBezTo>
                    <a:cubicBezTo>
                      <a:pt x="2" y="2"/>
                      <a:pt x="10" y="0"/>
                      <a:pt x="17" y="2"/>
                    </a:cubicBezTo>
                    <a:cubicBezTo>
                      <a:pt x="35" y="5"/>
                      <a:pt x="54" y="9"/>
                      <a:pt x="71" y="14"/>
                    </a:cubicBezTo>
                    <a:cubicBezTo>
                      <a:pt x="94" y="20"/>
                      <a:pt x="116" y="26"/>
                      <a:pt x="138" y="33"/>
                    </a:cubicBezTo>
                    <a:close/>
                  </a:path>
                </a:pathLst>
              </a:custGeom>
              <a:solidFill>
                <a:srgbClr val="DCB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A50A96F1-1421-5497-B283-16C8B80F2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943"/>
                <a:ext cx="124" cy="245"/>
              </a:xfrm>
              <a:custGeom>
                <a:avLst/>
                <a:gdLst>
                  <a:gd name="T0" fmla="*/ 10 w 113"/>
                  <a:gd name="T1" fmla="*/ 28 h 222"/>
                  <a:gd name="T2" fmla="*/ 0 w 113"/>
                  <a:gd name="T3" fmla="*/ 5 h 222"/>
                  <a:gd name="T4" fmla="*/ 9 w 113"/>
                  <a:gd name="T5" fmla="*/ 4 h 222"/>
                  <a:gd name="T6" fmla="*/ 105 w 113"/>
                  <a:gd name="T7" fmla="*/ 202 h 222"/>
                  <a:gd name="T8" fmla="*/ 109 w 113"/>
                  <a:gd name="T9" fmla="*/ 222 h 222"/>
                  <a:gd name="T10" fmla="*/ 96 w 113"/>
                  <a:gd name="T11" fmla="*/ 209 h 222"/>
                  <a:gd name="T12" fmla="*/ 18 w 113"/>
                  <a:gd name="T13" fmla="*/ 52 h 222"/>
                  <a:gd name="T14" fmla="*/ 10 w 113"/>
                  <a:gd name="T15" fmla="*/ 28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222">
                    <a:moveTo>
                      <a:pt x="10" y="28"/>
                    </a:moveTo>
                    <a:cubicBezTo>
                      <a:pt x="6" y="20"/>
                      <a:pt x="3" y="13"/>
                      <a:pt x="0" y="5"/>
                    </a:cubicBezTo>
                    <a:cubicBezTo>
                      <a:pt x="3" y="0"/>
                      <a:pt x="6" y="3"/>
                      <a:pt x="9" y="4"/>
                    </a:cubicBezTo>
                    <a:cubicBezTo>
                      <a:pt x="40" y="70"/>
                      <a:pt x="77" y="134"/>
                      <a:pt x="105" y="202"/>
                    </a:cubicBezTo>
                    <a:cubicBezTo>
                      <a:pt x="108" y="208"/>
                      <a:pt x="113" y="214"/>
                      <a:pt x="109" y="222"/>
                    </a:cubicBezTo>
                    <a:cubicBezTo>
                      <a:pt x="101" y="221"/>
                      <a:pt x="99" y="215"/>
                      <a:pt x="96" y="209"/>
                    </a:cubicBezTo>
                    <a:cubicBezTo>
                      <a:pt x="73" y="155"/>
                      <a:pt x="44" y="104"/>
                      <a:pt x="18" y="52"/>
                    </a:cubicBezTo>
                    <a:cubicBezTo>
                      <a:pt x="14" y="45"/>
                      <a:pt x="8" y="38"/>
                      <a:pt x="10" y="28"/>
                    </a:cubicBezTo>
                    <a:close/>
                  </a:path>
                </a:pathLst>
              </a:custGeom>
              <a:solidFill>
                <a:srgbClr val="7A8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A4A36951-A2D0-3763-674A-4B5575E41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1930"/>
                <a:ext cx="75" cy="22"/>
              </a:xfrm>
              <a:custGeom>
                <a:avLst/>
                <a:gdLst>
                  <a:gd name="T0" fmla="*/ 0 w 68"/>
                  <a:gd name="T1" fmla="*/ 0 h 20"/>
                  <a:gd name="T2" fmla="*/ 68 w 68"/>
                  <a:gd name="T3" fmla="*/ 20 h 20"/>
                  <a:gd name="T4" fmla="*/ 8 w 68"/>
                  <a:gd name="T5" fmla="*/ 8 h 20"/>
                  <a:gd name="T6" fmla="*/ 0 w 68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20">
                    <a:moveTo>
                      <a:pt x="0" y="0"/>
                    </a:moveTo>
                    <a:cubicBezTo>
                      <a:pt x="24" y="4"/>
                      <a:pt x="47" y="8"/>
                      <a:pt x="68" y="20"/>
                    </a:cubicBezTo>
                    <a:cubicBezTo>
                      <a:pt x="48" y="16"/>
                      <a:pt x="28" y="12"/>
                      <a:pt x="8" y="8"/>
                    </a:cubicBezTo>
                    <a:cubicBezTo>
                      <a:pt x="4" y="7"/>
                      <a:pt x="2" y="4"/>
                      <a:pt x="0" y="0"/>
                    </a:cubicBezTo>
                    <a:close/>
                  </a:path>
                </a:pathLst>
              </a:custGeom>
              <a:solidFill>
                <a:srgbClr val="FBF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4CD51883-9DB3-E62C-5B30-FA5DC96D0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1404"/>
                <a:ext cx="117" cy="116"/>
              </a:xfrm>
              <a:custGeom>
                <a:avLst/>
                <a:gdLst>
                  <a:gd name="T0" fmla="*/ 22 w 106"/>
                  <a:gd name="T1" fmla="*/ 61 h 105"/>
                  <a:gd name="T2" fmla="*/ 34 w 106"/>
                  <a:gd name="T3" fmla="*/ 38 h 105"/>
                  <a:gd name="T4" fmla="*/ 29 w 106"/>
                  <a:gd name="T5" fmla="*/ 25 h 105"/>
                  <a:gd name="T6" fmla="*/ 25 w 106"/>
                  <a:gd name="T7" fmla="*/ 6 h 105"/>
                  <a:gd name="T8" fmla="*/ 44 w 106"/>
                  <a:gd name="T9" fmla="*/ 16 h 105"/>
                  <a:gd name="T10" fmla="*/ 58 w 106"/>
                  <a:gd name="T11" fmla="*/ 29 h 105"/>
                  <a:gd name="T12" fmla="*/ 63 w 106"/>
                  <a:gd name="T13" fmla="*/ 30 h 105"/>
                  <a:gd name="T14" fmla="*/ 101 w 106"/>
                  <a:gd name="T15" fmla="*/ 49 h 105"/>
                  <a:gd name="T16" fmla="*/ 106 w 106"/>
                  <a:gd name="T17" fmla="*/ 52 h 105"/>
                  <a:gd name="T18" fmla="*/ 105 w 106"/>
                  <a:gd name="T19" fmla="*/ 55 h 105"/>
                  <a:gd name="T20" fmla="*/ 93 w 106"/>
                  <a:gd name="T21" fmla="*/ 57 h 105"/>
                  <a:gd name="T22" fmla="*/ 62 w 106"/>
                  <a:gd name="T23" fmla="*/ 89 h 105"/>
                  <a:gd name="T24" fmla="*/ 57 w 106"/>
                  <a:gd name="T25" fmla="*/ 105 h 105"/>
                  <a:gd name="T26" fmla="*/ 19 w 106"/>
                  <a:gd name="T27" fmla="*/ 88 h 105"/>
                  <a:gd name="T28" fmla="*/ 2 w 106"/>
                  <a:gd name="T29" fmla="*/ 83 h 105"/>
                  <a:gd name="T30" fmla="*/ 11 w 106"/>
                  <a:gd name="T31" fmla="*/ 69 h 105"/>
                  <a:gd name="T32" fmla="*/ 17 w 106"/>
                  <a:gd name="T33" fmla="*/ 64 h 105"/>
                  <a:gd name="T34" fmla="*/ 22 w 106"/>
                  <a:gd name="T35" fmla="*/ 6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6" h="105">
                    <a:moveTo>
                      <a:pt x="22" y="61"/>
                    </a:moveTo>
                    <a:cubicBezTo>
                      <a:pt x="36" y="59"/>
                      <a:pt x="39" y="50"/>
                      <a:pt x="34" y="38"/>
                    </a:cubicBezTo>
                    <a:cubicBezTo>
                      <a:pt x="32" y="34"/>
                      <a:pt x="30" y="30"/>
                      <a:pt x="29" y="25"/>
                    </a:cubicBezTo>
                    <a:cubicBezTo>
                      <a:pt x="28" y="18"/>
                      <a:pt x="17" y="12"/>
                      <a:pt x="25" y="6"/>
                    </a:cubicBezTo>
                    <a:cubicBezTo>
                      <a:pt x="33" y="0"/>
                      <a:pt x="38" y="11"/>
                      <a:pt x="44" y="16"/>
                    </a:cubicBezTo>
                    <a:cubicBezTo>
                      <a:pt x="49" y="20"/>
                      <a:pt x="53" y="24"/>
                      <a:pt x="58" y="29"/>
                    </a:cubicBezTo>
                    <a:cubicBezTo>
                      <a:pt x="60" y="30"/>
                      <a:pt x="62" y="31"/>
                      <a:pt x="63" y="30"/>
                    </a:cubicBezTo>
                    <a:cubicBezTo>
                      <a:pt x="82" y="24"/>
                      <a:pt x="95" y="29"/>
                      <a:pt x="101" y="49"/>
                    </a:cubicBezTo>
                    <a:cubicBezTo>
                      <a:pt x="103" y="50"/>
                      <a:pt x="105" y="51"/>
                      <a:pt x="106" y="52"/>
                    </a:cubicBezTo>
                    <a:cubicBezTo>
                      <a:pt x="106" y="53"/>
                      <a:pt x="105" y="54"/>
                      <a:pt x="105" y="55"/>
                    </a:cubicBezTo>
                    <a:cubicBezTo>
                      <a:pt x="101" y="57"/>
                      <a:pt x="97" y="57"/>
                      <a:pt x="93" y="57"/>
                    </a:cubicBezTo>
                    <a:cubicBezTo>
                      <a:pt x="64" y="59"/>
                      <a:pt x="64" y="59"/>
                      <a:pt x="62" y="89"/>
                    </a:cubicBezTo>
                    <a:cubicBezTo>
                      <a:pt x="61" y="95"/>
                      <a:pt x="63" y="101"/>
                      <a:pt x="57" y="105"/>
                    </a:cubicBezTo>
                    <a:cubicBezTo>
                      <a:pt x="48" y="93"/>
                      <a:pt x="38" y="81"/>
                      <a:pt x="19" y="88"/>
                    </a:cubicBezTo>
                    <a:cubicBezTo>
                      <a:pt x="14" y="90"/>
                      <a:pt x="5" y="91"/>
                      <a:pt x="2" y="83"/>
                    </a:cubicBezTo>
                    <a:cubicBezTo>
                      <a:pt x="0" y="77"/>
                      <a:pt x="6" y="73"/>
                      <a:pt x="11" y="69"/>
                    </a:cubicBezTo>
                    <a:cubicBezTo>
                      <a:pt x="13" y="68"/>
                      <a:pt x="15" y="66"/>
                      <a:pt x="17" y="64"/>
                    </a:cubicBezTo>
                    <a:cubicBezTo>
                      <a:pt x="19" y="63"/>
                      <a:pt x="20" y="62"/>
                      <a:pt x="22" y="61"/>
                    </a:cubicBezTo>
                    <a:close/>
                  </a:path>
                </a:pathLst>
              </a:custGeom>
              <a:solidFill>
                <a:srgbClr val="F2AD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5C87785E-DD42-45BC-2510-8ACC0704B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" y="1475"/>
                <a:ext cx="92" cy="85"/>
              </a:xfrm>
              <a:custGeom>
                <a:avLst/>
                <a:gdLst>
                  <a:gd name="T0" fmla="*/ 21 w 84"/>
                  <a:gd name="T1" fmla="*/ 0 h 77"/>
                  <a:gd name="T2" fmla="*/ 7 w 84"/>
                  <a:gd name="T3" fmla="*/ 19 h 77"/>
                  <a:gd name="T4" fmla="*/ 61 w 84"/>
                  <a:gd name="T5" fmla="*/ 42 h 77"/>
                  <a:gd name="T6" fmla="*/ 77 w 84"/>
                  <a:gd name="T7" fmla="*/ 52 h 77"/>
                  <a:gd name="T8" fmla="*/ 78 w 84"/>
                  <a:gd name="T9" fmla="*/ 53 h 77"/>
                  <a:gd name="T10" fmla="*/ 78 w 84"/>
                  <a:gd name="T11" fmla="*/ 73 h 77"/>
                  <a:gd name="T12" fmla="*/ 76 w 84"/>
                  <a:gd name="T13" fmla="*/ 73 h 77"/>
                  <a:gd name="T14" fmla="*/ 74 w 84"/>
                  <a:gd name="T15" fmla="*/ 73 h 77"/>
                  <a:gd name="T16" fmla="*/ 59 w 84"/>
                  <a:gd name="T17" fmla="*/ 63 h 77"/>
                  <a:gd name="T18" fmla="*/ 54 w 84"/>
                  <a:gd name="T19" fmla="*/ 42 h 77"/>
                  <a:gd name="T20" fmla="*/ 30 w 84"/>
                  <a:gd name="T21" fmla="*/ 28 h 77"/>
                  <a:gd name="T22" fmla="*/ 24 w 84"/>
                  <a:gd name="T23" fmla="*/ 28 h 77"/>
                  <a:gd name="T24" fmla="*/ 2 w 84"/>
                  <a:gd name="T25" fmla="*/ 17 h 77"/>
                  <a:gd name="T26" fmla="*/ 21 w 84"/>
                  <a:gd name="T2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77">
                    <a:moveTo>
                      <a:pt x="21" y="0"/>
                    </a:moveTo>
                    <a:cubicBezTo>
                      <a:pt x="17" y="6"/>
                      <a:pt x="13" y="12"/>
                      <a:pt x="7" y="19"/>
                    </a:cubicBezTo>
                    <a:cubicBezTo>
                      <a:pt x="26" y="26"/>
                      <a:pt x="55" y="9"/>
                      <a:pt x="61" y="42"/>
                    </a:cubicBezTo>
                    <a:cubicBezTo>
                      <a:pt x="67" y="44"/>
                      <a:pt x="65" y="59"/>
                      <a:pt x="77" y="52"/>
                    </a:cubicBezTo>
                    <a:cubicBezTo>
                      <a:pt x="77" y="52"/>
                      <a:pt x="78" y="53"/>
                      <a:pt x="78" y="53"/>
                    </a:cubicBezTo>
                    <a:cubicBezTo>
                      <a:pt x="84" y="60"/>
                      <a:pt x="84" y="67"/>
                      <a:pt x="78" y="73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73"/>
                      <a:pt x="74" y="73"/>
                      <a:pt x="74" y="73"/>
                    </a:cubicBezTo>
                    <a:cubicBezTo>
                      <a:pt x="64" y="77"/>
                      <a:pt x="62" y="69"/>
                      <a:pt x="59" y="63"/>
                    </a:cubicBezTo>
                    <a:cubicBezTo>
                      <a:pt x="57" y="56"/>
                      <a:pt x="56" y="49"/>
                      <a:pt x="54" y="42"/>
                    </a:cubicBezTo>
                    <a:cubicBezTo>
                      <a:pt x="50" y="30"/>
                      <a:pt x="45" y="21"/>
                      <a:pt x="30" y="28"/>
                    </a:cubicBezTo>
                    <a:cubicBezTo>
                      <a:pt x="28" y="29"/>
                      <a:pt x="26" y="28"/>
                      <a:pt x="24" y="28"/>
                    </a:cubicBezTo>
                    <a:cubicBezTo>
                      <a:pt x="15" y="28"/>
                      <a:pt x="4" y="31"/>
                      <a:pt x="2" y="17"/>
                    </a:cubicBezTo>
                    <a:cubicBezTo>
                      <a:pt x="0" y="2"/>
                      <a:pt x="13" y="4"/>
                      <a:pt x="21" y="0"/>
                    </a:cubicBezTo>
                    <a:close/>
                  </a:path>
                </a:pathLst>
              </a:custGeom>
              <a:solidFill>
                <a:srgbClr val="FAF0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85DF47B8-FB8F-2D6C-94B0-8C80F6E73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1603"/>
                <a:ext cx="19" cy="71"/>
              </a:xfrm>
              <a:custGeom>
                <a:avLst/>
                <a:gdLst>
                  <a:gd name="T0" fmla="*/ 10 w 17"/>
                  <a:gd name="T1" fmla="*/ 0 h 64"/>
                  <a:gd name="T2" fmla="*/ 14 w 17"/>
                  <a:gd name="T3" fmla="*/ 64 h 64"/>
                  <a:gd name="T4" fmla="*/ 10 w 17"/>
                  <a:gd name="T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4">
                    <a:moveTo>
                      <a:pt x="10" y="0"/>
                    </a:moveTo>
                    <a:cubicBezTo>
                      <a:pt x="17" y="21"/>
                      <a:pt x="13" y="43"/>
                      <a:pt x="14" y="64"/>
                    </a:cubicBezTo>
                    <a:cubicBezTo>
                      <a:pt x="5" y="43"/>
                      <a:pt x="0" y="22"/>
                      <a:pt x="10" y="0"/>
                    </a:cubicBezTo>
                    <a:close/>
                  </a:path>
                </a:pathLst>
              </a:custGeom>
              <a:solidFill>
                <a:srgbClr val="F8E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EC2EF5A8-5036-63C2-5DEA-41215FD86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427"/>
                <a:ext cx="84" cy="159"/>
              </a:xfrm>
              <a:custGeom>
                <a:avLst/>
                <a:gdLst>
                  <a:gd name="T0" fmla="*/ 76 w 76"/>
                  <a:gd name="T1" fmla="*/ 12 h 144"/>
                  <a:gd name="T2" fmla="*/ 76 w 76"/>
                  <a:gd name="T3" fmla="*/ 24 h 144"/>
                  <a:gd name="T4" fmla="*/ 28 w 76"/>
                  <a:gd name="T5" fmla="*/ 115 h 144"/>
                  <a:gd name="T6" fmla="*/ 16 w 76"/>
                  <a:gd name="T7" fmla="*/ 135 h 144"/>
                  <a:gd name="T8" fmla="*/ 7 w 76"/>
                  <a:gd name="T9" fmla="*/ 144 h 144"/>
                  <a:gd name="T10" fmla="*/ 0 w 76"/>
                  <a:gd name="T11" fmla="*/ 131 h 144"/>
                  <a:gd name="T12" fmla="*/ 53 w 76"/>
                  <a:gd name="T13" fmla="*/ 13 h 144"/>
                  <a:gd name="T14" fmla="*/ 76 w 76"/>
                  <a:gd name="T15" fmla="*/ 1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144">
                    <a:moveTo>
                      <a:pt x="76" y="12"/>
                    </a:moveTo>
                    <a:cubicBezTo>
                      <a:pt x="76" y="16"/>
                      <a:pt x="76" y="20"/>
                      <a:pt x="76" y="24"/>
                    </a:cubicBezTo>
                    <a:cubicBezTo>
                      <a:pt x="66" y="57"/>
                      <a:pt x="41" y="83"/>
                      <a:pt x="28" y="115"/>
                    </a:cubicBezTo>
                    <a:cubicBezTo>
                      <a:pt x="25" y="122"/>
                      <a:pt x="18" y="127"/>
                      <a:pt x="16" y="135"/>
                    </a:cubicBezTo>
                    <a:cubicBezTo>
                      <a:pt x="15" y="140"/>
                      <a:pt x="12" y="144"/>
                      <a:pt x="7" y="144"/>
                    </a:cubicBezTo>
                    <a:cubicBezTo>
                      <a:pt x="1" y="143"/>
                      <a:pt x="1" y="136"/>
                      <a:pt x="0" y="131"/>
                    </a:cubicBezTo>
                    <a:cubicBezTo>
                      <a:pt x="16" y="91"/>
                      <a:pt x="31" y="51"/>
                      <a:pt x="53" y="13"/>
                    </a:cubicBezTo>
                    <a:cubicBezTo>
                      <a:pt x="61" y="0"/>
                      <a:pt x="66" y="0"/>
                      <a:pt x="76" y="12"/>
                    </a:cubicBezTo>
                    <a:close/>
                  </a:path>
                </a:pathLst>
              </a:custGeom>
              <a:solidFill>
                <a:srgbClr val="EAD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ACC5D3B3-25BA-B3A5-6E6F-114B0368C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1554"/>
                <a:ext cx="74" cy="133"/>
              </a:xfrm>
              <a:custGeom>
                <a:avLst/>
                <a:gdLst>
                  <a:gd name="T0" fmla="*/ 42 w 67"/>
                  <a:gd name="T1" fmla="*/ 16 h 120"/>
                  <a:gd name="T2" fmla="*/ 44 w 67"/>
                  <a:gd name="T3" fmla="*/ 24 h 120"/>
                  <a:gd name="T4" fmla="*/ 50 w 67"/>
                  <a:gd name="T5" fmla="*/ 21 h 120"/>
                  <a:gd name="T6" fmla="*/ 66 w 67"/>
                  <a:gd name="T7" fmla="*/ 0 h 120"/>
                  <a:gd name="T8" fmla="*/ 58 w 67"/>
                  <a:gd name="T9" fmla="*/ 24 h 120"/>
                  <a:gd name="T10" fmla="*/ 43 w 67"/>
                  <a:gd name="T11" fmla="*/ 49 h 120"/>
                  <a:gd name="T12" fmla="*/ 10 w 67"/>
                  <a:gd name="T13" fmla="*/ 120 h 120"/>
                  <a:gd name="T14" fmla="*/ 3 w 67"/>
                  <a:gd name="T15" fmla="*/ 104 h 120"/>
                  <a:gd name="T16" fmla="*/ 29 w 67"/>
                  <a:gd name="T17" fmla="*/ 34 h 120"/>
                  <a:gd name="T18" fmla="*/ 42 w 67"/>
                  <a:gd name="T19" fmla="*/ 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120">
                    <a:moveTo>
                      <a:pt x="42" y="16"/>
                    </a:moveTo>
                    <a:cubicBezTo>
                      <a:pt x="43" y="19"/>
                      <a:pt x="42" y="22"/>
                      <a:pt x="44" y="24"/>
                    </a:cubicBezTo>
                    <a:cubicBezTo>
                      <a:pt x="47" y="28"/>
                      <a:pt x="49" y="24"/>
                      <a:pt x="50" y="21"/>
                    </a:cubicBezTo>
                    <a:cubicBezTo>
                      <a:pt x="54" y="13"/>
                      <a:pt x="58" y="5"/>
                      <a:pt x="66" y="0"/>
                    </a:cubicBezTo>
                    <a:cubicBezTo>
                      <a:pt x="67" y="10"/>
                      <a:pt x="57" y="15"/>
                      <a:pt x="58" y="24"/>
                    </a:cubicBezTo>
                    <a:cubicBezTo>
                      <a:pt x="55" y="33"/>
                      <a:pt x="48" y="41"/>
                      <a:pt x="43" y="49"/>
                    </a:cubicBezTo>
                    <a:cubicBezTo>
                      <a:pt x="32" y="72"/>
                      <a:pt x="17" y="95"/>
                      <a:pt x="10" y="120"/>
                    </a:cubicBezTo>
                    <a:cubicBezTo>
                      <a:pt x="0" y="119"/>
                      <a:pt x="4" y="110"/>
                      <a:pt x="3" y="104"/>
                    </a:cubicBezTo>
                    <a:cubicBezTo>
                      <a:pt x="2" y="77"/>
                      <a:pt x="20" y="57"/>
                      <a:pt x="29" y="34"/>
                    </a:cubicBezTo>
                    <a:cubicBezTo>
                      <a:pt x="32" y="27"/>
                      <a:pt x="32" y="18"/>
                      <a:pt x="42" y="16"/>
                    </a:cubicBezTo>
                    <a:close/>
                  </a:path>
                </a:pathLst>
              </a:custGeom>
              <a:solidFill>
                <a:srgbClr val="E9E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21C8EE2C-4F54-F6E2-33AE-52D2E3D50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581"/>
                <a:ext cx="20" cy="27"/>
              </a:xfrm>
              <a:custGeom>
                <a:avLst/>
                <a:gdLst>
                  <a:gd name="T0" fmla="*/ 0 w 18"/>
                  <a:gd name="T1" fmla="*/ 25 h 25"/>
                  <a:gd name="T2" fmla="*/ 15 w 18"/>
                  <a:gd name="T3" fmla="*/ 0 h 25"/>
                  <a:gd name="T4" fmla="*/ 0 w 18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5">
                    <a:moveTo>
                      <a:pt x="0" y="25"/>
                    </a:moveTo>
                    <a:cubicBezTo>
                      <a:pt x="1" y="14"/>
                      <a:pt x="6" y="6"/>
                      <a:pt x="15" y="0"/>
                    </a:cubicBezTo>
                    <a:cubicBezTo>
                      <a:pt x="18" y="13"/>
                      <a:pt x="11" y="20"/>
                      <a:pt x="0" y="25"/>
                    </a:cubicBezTo>
                    <a:close/>
                  </a:path>
                </a:pathLst>
              </a:custGeom>
              <a:solidFill>
                <a:srgbClr val="F8F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E599D1DB-FC52-7FA2-64BD-97F0BE9D0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5" y="1626"/>
                <a:ext cx="47" cy="67"/>
              </a:xfrm>
              <a:custGeom>
                <a:avLst/>
                <a:gdLst>
                  <a:gd name="T0" fmla="*/ 0 w 43"/>
                  <a:gd name="T1" fmla="*/ 7 h 61"/>
                  <a:gd name="T2" fmla="*/ 12 w 43"/>
                  <a:gd name="T3" fmla="*/ 0 h 61"/>
                  <a:gd name="T4" fmla="*/ 40 w 43"/>
                  <a:gd name="T5" fmla="*/ 51 h 61"/>
                  <a:gd name="T6" fmla="*/ 37 w 43"/>
                  <a:gd name="T7" fmla="*/ 61 h 61"/>
                  <a:gd name="T8" fmla="*/ 14 w 43"/>
                  <a:gd name="T9" fmla="*/ 34 h 61"/>
                  <a:gd name="T10" fmla="*/ 4 w 43"/>
                  <a:gd name="T11" fmla="*/ 16 h 61"/>
                  <a:gd name="T12" fmla="*/ 0 w 43"/>
                  <a:gd name="T13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0" y="7"/>
                    </a:moveTo>
                    <a:cubicBezTo>
                      <a:pt x="7" y="9"/>
                      <a:pt x="13" y="11"/>
                      <a:pt x="12" y="0"/>
                    </a:cubicBezTo>
                    <a:cubicBezTo>
                      <a:pt x="23" y="16"/>
                      <a:pt x="33" y="33"/>
                      <a:pt x="40" y="51"/>
                    </a:cubicBezTo>
                    <a:cubicBezTo>
                      <a:pt x="43" y="56"/>
                      <a:pt x="42" y="59"/>
                      <a:pt x="37" y="61"/>
                    </a:cubicBezTo>
                    <a:cubicBezTo>
                      <a:pt x="22" y="59"/>
                      <a:pt x="22" y="43"/>
                      <a:pt x="14" y="34"/>
                    </a:cubicBezTo>
                    <a:cubicBezTo>
                      <a:pt x="9" y="29"/>
                      <a:pt x="8" y="22"/>
                      <a:pt x="4" y="16"/>
                    </a:cubicBezTo>
                    <a:cubicBezTo>
                      <a:pt x="1" y="14"/>
                      <a:pt x="0" y="11"/>
                      <a:pt x="0" y="7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8E0A2B67-AF92-28E6-FA17-A5D6C7BED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1682"/>
                <a:ext cx="24" cy="32"/>
              </a:xfrm>
              <a:custGeom>
                <a:avLst/>
                <a:gdLst>
                  <a:gd name="T0" fmla="*/ 2 w 22"/>
                  <a:gd name="T1" fmla="*/ 9 h 29"/>
                  <a:gd name="T2" fmla="*/ 6 w 22"/>
                  <a:gd name="T3" fmla="*/ 0 h 29"/>
                  <a:gd name="T4" fmla="*/ 14 w 22"/>
                  <a:gd name="T5" fmla="*/ 29 h 29"/>
                  <a:gd name="T6" fmla="*/ 1 w 22"/>
                  <a:gd name="T7" fmla="*/ 13 h 29"/>
                  <a:gd name="T8" fmla="*/ 0 w 22"/>
                  <a:gd name="T9" fmla="*/ 10 h 29"/>
                  <a:gd name="T10" fmla="*/ 2 w 22"/>
                  <a:gd name="T11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9">
                    <a:moveTo>
                      <a:pt x="2" y="9"/>
                    </a:moveTo>
                    <a:cubicBezTo>
                      <a:pt x="5" y="7"/>
                      <a:pt x="6" y="4"/>
                      <a:pt x="6" y="0"/>
                    </a:cubicBezTo>
                    <a:cubicBezTo>
                      <a:pt x="11" y="9"/>
                      <a:pt x="22" y="16"/>
                      <a:pt x="14" y="29"/>
                    </a:cubicBezTo>
                    <a:cubicBezTo>
                      <a:pt x="7" y="25"/>
                      <a:pt x="5" y="18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1" y="9"/>
                      <a:pt x="1" y="9"/>
                      <a:pt x="2" y="9"/>
                    </a:cubicBezTo>
                    <a:close/>
                  </a:path>
                </a:pathLst>
              </a:custGeom>
              <a:solidFill>
                <a:srgbClr val="F0E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291DCCC1-34C1-9B1C-E994-DCCC6B8BA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1722"/>
                <a:ext cx="19" cy="37"/>
              </a:xfrm>
              <a:custGeom>
                <a:avLst/>
                <a:gdLst>
                  <a:gd name="T0" fmla="*/ 0 w 17"/>
                  <a:gd name="T1" fmla="*/ 0 h 33"/>
                  <a:gd name="T2" fmla="*/ 16 w 17"/>
                  <a:gd name="T3" fmla="*/ 33 h 33"/>
                  <a:gd name="T4" fmla="*/ 0 w 17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cubicBezTo>
                      <a:pt x="10" y="9"/>
                      <a:pt x="17" y="19"/>
                      <a:pt x="16" y="33"/>
                    </a:cubicBezTo>
                    <a:cubicBezTo>
                      <a:pt x="8" y="23"/>
                      <a:pt x="3" y="12"/>
                      <a:pt x="0" y="0"/>
                    </a:cubicBezTo>
                    <a:close/>
                  </a:path>
                </a:pathLst>
              </a:custGeom>
              <a:solidFill>
                <a:srgbClr val="EAE1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B54D7349-B605-F620-B38D-3BC14AEC1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1234"/>
                <a:ext cx="154" cy="172"/>
              </a:xfrm>
              <a:custGeom>
                <a:avLst/>
                <a:gdLst>
                  <a:gd name="T0" fmla="*/ 97 w 139"/>
                  <a:gd name="T1" fmla="*/ 10 h 156"/>
                  <a:gd name="T2" fmla="*/ 122 w 139"/>
                  <a:gd name="T3" fmla="*/ 0 h 156"/>
                  <a:gd name="T4" fmla="*/ 101 w 139"/>
                  <a:gd name="T5" fmla="*/ 43 h 156"/>
                  <a:gd name="T6" fmla="*/ 106 w 139"/>
                  <a:gd name="T7" fmla="*/ 78 h 156"/>
                  <a:gd name="T8" fmla="*/ 139 w 139"/>
                  <a:gd name="T9" fmla="*/ 115 h 156"/>
                  <a:gd name="T10" fmla="*/ 99 w 139"/>
                  <a:gd name="T11" fmla="*/ 110 h 156"/>
                  <a:gd name="T12" fmla="*/ 62 w 139"/>
                  <a:gd name="T13" fmla="*/ 121 h 156"/>
                  <a:gd name="T14" fmla="*/ 42 w 139"/>
                  <a:gd name="T15" fmla="*/ 148 h 156"/>
                  <a:gd name="T16" fmla="*/ 34 w 139"/>
                  <a:gd name="T17" fmla="*/ 154 h 156"/>
                  <a:gd name="T18" fmla="*/ 30 w 139"/>
                  <a:gd name="T19" fmla="*/ 144 h 156"/>
                  <a:gd name="T20" fmla="*/ 22 w 139"/>
                  <a:gd name="T21" fmla="*/ 90 h 156"/>
                  <a:gd name="T22" fmla="*/ 19 w 139"/>
                  <a:gd name="T23" fmla="*/ 47 h 156"/>
                  <a:gd name="T24" fmla="*/ 78 w 139"/>
                  <a:gd name="T25" fmla="*/ 18 h 156"/>
                  <a:gd name="T26" fmla="*/ 97 w 139"/>
                  <a:gd name="T27" fmla="*/ 1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9" h="156">
                    <a:moveTo>
                      <a:pt x="97" y="10"/>
                    </a:moveTo>
                    <a:cubicBezTo>
                      <a:pt x="103" y="4"/>
                      <a:pt x="111" y="3"/>
                      <a:pt x="122" y="0"/>
                    </a:cubicBezTo>
                    <a:cubicBezTo>
                      <a:pt x="114" y="16"/>
                      <a:pt x="109" y="30"/>
                      <a:pt x="101" y="43"/>
                    </a:cubicBezTo>
                    <a:cubicBezTo>
                      <a:pt x="92" y="58"/>
                      <a:pt x="96" y="68"/>
                      <a:pt x="106" y="78"/>
                    </a:cubicBezTo>
                    <a:cubicBezTo>
                      <a:pt x="117" y="90"/>
                      <a:pt x="127" y="102"/>
                      <a:pt x="139" y="115"/>
                    </a:cubicBezTo>
                    <a:cubicBezTo>
                      <a:pt x="123" y="118"/>
                      <a:pt x="111" y="109"/>
                      <a:pt x="99" y="110"/>
                    </a:cubicBezTo>
                    <a:cubicBezTo>
                      <a:pt x="82" y="100"/>
                      <a:pt x="71" y="103"/>
                      <a:pt x="62" y="121"/>
                    </a:cubicBezTo>
                    <a:cubicBezTo>
                      <a:pt x="57" y="130"/>
                      <a:pt x="49" y="139"/>
                      <a:pt x="42" y="148"/>
                    </a:cubicBezTo>
                    <a:cubicBezTo>
                      <a:pt x="40" y="152"/>
                      <a:pt x="39" y="156"/>
                      <a:pt x="34" y="154"/>
                    </a:cubicBezTo>
                    <a:cubicBezTo>
                      <a:pt x="29" y="152"/>
                      <a:pt x="30" y="147"/>
                      <a:pt x="30" y="144"/>
                    </a:cubicBezTo>
                    <a:cubicBezTo>
                      <a:pt x="29" y="125"/>
                      <a:pt x="34" y="106"/>
                      <a:pt x="22" y="90"/>
                    </a:cubicBezTo>
                    <a:cubicBezTo>
                      <a:pt x="2" y="76"/>
                      <a:pt x="0" y="61"/>
                      <a:pt x="19" y="47"/>
                    </a:cubicBezTo>
                    <a:cubicBezTo>
                      <a:pt x="36" y="34"/>
                      <a:pt x="51" y="14"/>
                      <a:pt x="78" y="18"/>
                    </a:cubicBezTo>
                    <a:cubicBezTo>
                      <a:pt x="84" y="19"/>
                      <a:pt x="92" y="14"/>
                      <a:pt x="97" y="10"/>
                    </a:cubicBezTo>
                    <a:close/>
                  </a:path>
                </a:pathLst>
              </a:custGeom>
              <a:solidFill>
                <a:srgbClr val="F18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CCD4B754-17E5-7A2F-70AD-C258DBBCE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1193"/>
                <a:ext cx="145" cy="140"/>
              </a:xfrm>
              <a:custGeom>
                <a:avLst/>
                <a:gdLst>
                  <a:gd name="T0" fmla="*/ 132 w 132"/>
                  <a:gd name="T1" fmla="*/ 47 h 127"/>
                  <a:gd name="T2" fmla="*/ 117 w 132"/>
                  <a:gd name="T3" fmla="*/ 57 h 127"/>
                  <a:gd name="T4" fmla="*/ 65 w 132"/>
                  <a:gd name="T5" fmla="*/ 81 h 127"/>
                  <a:gd name="T6" fmla="*/ 57 w 132"/>
                  <a:gd name="T7" fmla="*/ 127 h 127"/>
                  <a:gd name="T8" fmla="*/ 0 w 132"/>
                  <a:gd name="T9" fmla="*/ 116 h 127"/>
                  <a:gd name="T10" fmla="*/ 41 w 132"/>
                  <a:gd name="T11" fmla="*/ 35 h 127"/>
                  <a:gd name="T12" fmla="*/ 38 w 132"/>
                  <a:gd name="T13" fmla="*/ 14 h 127"/>
                  <a:gd name="T14" fmla="*/ 48 w 132"/>
                  <a:gd name="T15" fmla="*/ 4 h 127"/>
                  <a:gd name="T16" fmla="*/ 95 w 132"/>
                  <a:gd name="T17" fmla="*/ 47 h 127"/>
                  <a:gd name="T18" fmla="*/ 132 w 132"/>
                  <a:gd name="T19" fmla="*/ 4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127">
                    <a:moveTo>
                      <a:pt x="132" y="47"/>
                    </a:moveTo>
                    <a:cubicBezTo>
                      <a:pt x="129" y="54"/>
                      <a:pt x="122" y="57"/>
                      <a:pt x="117" y="57"/>
                    </a:cubicBezTo>
                    <a:cubicBezTo>
                      <a:pt x="95" y="56"/>
                      <a:pt x="81" y="71"/>
                      <a:pt x="65" y="81"/>
                    </a:cubicBezTo>
                    <a:cubicBezTo>
                      <a:pt x="43" y="96"/>
                      <a:pt x="40" y="107"/>
                      <a:pt x="57" y="127"/>
                    </a:cubicBezTo>
                    <a:cubicBezTo>
                      <a:pt x="39" y="124"/>
                      <a:pt x="21" y="120"/>
                      <a:pt x="0" y="116"/>
                    </a:cubicBezTo>
                    <a:cubicBezTo>
                      <a:pt x="21" y="92"/>
                      <a:pt x="61" y="78"/>
                      <a:pt x="41" y="35"/>
                    </a:cubicBezTo>
                    <a:cubicBezTo>
                      <a:pt x="40" y="28"/>
                      <a:pt x="38" y="21"/>
                      <a:pt x="38" y="14"/>
                    </a:cubicBezTo>
                    <a:cubicBezTo>
                      <a:pt x="37" y="7"/>
                      <a:pt x="38" y="0"/>
                      <a:pt x="48" y="4"/>
                    </a:cubicBezTo>
                    <a:cubicBezTo>
                      <a:pt x="64" y="18"/>
                      <a:pt x="79" y="33"/>
                      <a:pt x="95" y="47"/>
                    </a:cubicBezTo>
                    <a:cubicBezTo>
                      <a:pt x="107" y="59"/>
                      <a:pt x="120" y="47"/>
                      <a:pt x="132" y="47"/>
                    </a:cubicBezTo>
                    <a:close/>
                  </a:path>
                </a:pathLst>
              </a:custGeom>
              <a:solidFill>
                <a:srgbClr val="F1A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5C42A6CE-CEBB-AFCB-CC32-973334AF4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1419"/>
                <a:ext cx="28" cy="52"/>
              </a:xfrm>
              <a:custGeom>
                <a:avLst/>
                <a:gdLst>
                  <a:gd name="T0" fmla="*/ 23 w 26"/>
                  <a:gd name="T1" fmla="*/ 23 h 47"/>
                  <a:gd name="T2" fmla="*/ 23 w 26"/>
                  <a:gd name="T3" fmla="*/ 47 h 47"/>
                  <a:gd name="T4" fmla="*/ 5 w 26"/>
                  <a:gd name="T5" fmla="*/ 24 h 47"/>
                  <a:gd name="T6" fmla="*/ 7 w 26"/>
                  <a:gd name="T7" fmla="*/ 5 h 47"/>
                  <a:gd name="T8" fmla="*/ 20 w 26"/>
                  <a:gd name="T9" fmla="*/ 16 h 47"/>
                  <a:gd name="T10" fmla="*/ 23 w 26"/>
                  <a:gd name="T11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7">
                    <a:moveTo>
                      <a:pt x="23" y="23"/>
                    </a:moveTo>
                    <a:cubicBezTo>
                      <a:pt x="14" y="31"/>
                      <a:pt x="26" y="39"/>
                      <a:pt x="23" y="47"/>
                    </a:cubicBezTo>
                    <a:cubicBezTo>
                      <a:pt x="17" y="39"/>
                      <a:pt x="11" y="31"/>
                      <a:pt x="5" y="24"/>
                    </a:cubicBezTo>
                    <a:cubicBezTo>
                      <a:pt x="0" y="17"/>
                      <a:pt x="0" y="9"/>
                      <a:pt x="7" y="5"/>
                    </a:cubicBezTo>
                    <a:cubicBezTo>
                      <a:pt x="17" y="0"/>
                      <a:pt x="16" y="11"/>
                      <a:pt x="20" y="16"/>
                    </a:cubicBezTo>
                    <a:cubicBezTo>
                      <a:pt x="21" y="18"/>
                      <a:pt x="22" y="20"/>
                      <a:pt x="23" y="23"/>
                    </a:cubicBezTo>
                    <a:close/>
                  </a:path>
                </a:pathLst>
              </a:custGeom>
              <a:solidFill>
                <a:srgbClr val="EFD5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BC69F4B4-E4C5-6B1C-DA61-7D479D236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467"/>
                <a:ext cx="242" cy="42"/>
              </a:xfrm>
              <a:custGeom>
                <a:avLst/>
                <a:gdLst>
                  <a:gd name="T0" fmla="*/ 85 w 219"/>
                  <a:gd name="T1" fmla="*/ 12 h 38"/>
                  <a:gd name="T2" fmla="*/ 133 w 219"/>
                  <a:gd name="T3" fmla="*/ 16 h 38"/>
                  <a:gd name="T4" fmla="*/ 149 w 219"/>
                  <a:gd name="T5" fmla="*/ 11 h 38"/>
                  <a:gd name="T6" fmla="*/ 161 w 219"/>
                  <a:gd name="T7" fmla="*/ 5 h 38"/>
                  <a:gd name="T8" fmla="*/ 179 w 219"/>
                  <a:gd name="T9" fmla="*/ 0 h 38"/>
                  <a:gd name="T10" fmla="*/ 189 w 219"/>
                  <a:gd name="T11" fmla="*/ 6 h 38"/>
                  <a:gd name="T12" fmla="*/ 202 w 219"/>
                  <a:gd name="T13" fmla="*/ 10 h 38"/>
                  <a:gd name="T14" fmla="*/ 217 w 219"/>
                  <a:gd name="T15" fmla="*/ 11 h 38"/>
                  <a:gd name="T16" fmla="*/ 206 w 219"/>
                  <a:gd name="T17" fmla="*/ 22 h 38"/>
                  <a:gd name="T18" fmla="*/ 103 w 219"/>
                  <a:gd name="T19" fmla="*/ 30 h 38"/>
                  <a:gd name="T20" fmla="*/ 91 w 219"/>
                  <a:gd name="T21" fmla="*/ 26 h 38"/>
                  <a:gd name="T22" fmla="*/ 42 w 219"/>
                  <a:gd name="T23" fmla="*/ 36 h 38"/>
                  <a:gd name="T24" fmla="*/ 21 w 219"/>
                  <a:gd name="T25" fmla="*/ 34 h 38"/>
                  <a:gd name="T26" fmla="*/ 0 w 219"/>
                  <a:gd name="T27" fmla="*/ 27 h 38"/>
                  <a:gd name="T28" fmla="*/ 85 w 219"/>
                  <a:gd name="T2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" h="38">
                    <a:moveTo>
                      <a:pt x="85" y="12"/>
                    </a:moveTo>
                    <a:cubicBezTo>
                      <a:pt x="101" y="14"/>
                      <a:pt x="117" y="16"/>
                      <a:pt x="133" y="16"/>
                    </a:cubicBezTo>
                    <a:cubicBezTo>
                      <a:pt x="138" y="17"/>
                      <a:pt x="146" y="22"/>
                      <a:pt x="149" y="11"/>
                    </a:cubicBezTo>
                    <a:cubicBezTo>
                      <a:pt x="151" y="6"/>
                      <a:pt x="156" y="6"/>
                      <a:pt x="161" y="5"/>
                    </a:cubicBezTo>
                    <a:cubicBezTo>
                      <a:pt x="168" y="5"/>
                      <a:pt x="173" y="1"/>
                      <a:pt x="179" y="0"/>
                    </a:cubicBezTo>
                    <a:cubicBezTo>
                      <a:pt x="183" y="1"/>
                      <a:pt x="186" y="3"/>
                      <a:pt x="189" y="6"/>
                    </a:cubicBezTo>
                    <a:cubicBezTo>
                      <a:pt x="192" y="12"/>
                      <a:pt x="198" y="9"/>
                      <a:pt x="202" y="10"/>
                    </a:cubicBezTo>
                    <a:cubicBezTo>
                      <a:pt x="207" y="10"/>
                      <a:pt x="214" y="2"/>
                      <a:pt x="217" y="11"/>
                    </a:cubicBezTo>
                    <a:cubicBezTo>
                      <a:pt x="219" y="17"/>
                      <a:pt x="212" y="20"/>
                      <a:pt x="206" y="22"/>
                    </a:cubicBezTo>
                    <a:cubicBezTo>
                      <a:pt x="171" y="15"/>
                      <a:pt x="138" y="34"/>
                      <a:pt x="103" y="30"/>
                    </a:cubicBezTo>
                    <a:cubicBezTo>
                      <a:pt x="98" y="31"/>
                      <a:pt x="95" y="28"/>
                      <a:pt x="91" y="26"/>
                    </a:cubicBezTo>
                    <a:cubicBezTo>
                      <a:pt x="74" y="24"/>
                      <a:pt x="59" y="34"/>
                      <a:pt x="42" y="36"/>
                    </a:cubicBezTo>
                    <a:cubicBezTo>
                      <a:pt x="35" y="31"/>
                      <a:pt x="28" y="33"/>
                      <a:pt x="21" y="34"/>
                    </a:cubicBezTo>
                    <a:cubicBezTo>
                      <a:pt x="14" y="35"/>
                      <a:pt x="4" y="38"/>
                      <a:pt x="0" y="27"/>
                    </a:cubicBezTo>
                    <a:cubicBezTo>
                      <a:pt x="27" y="11"/>
                      <a:pt x="55" y="6"/>
                      <a:pt x="85" y="12"/>
                    </a:cubicBezTo>
                    <a:close/>
                  </a:path>
                </a:pathLst>
              </a:custGeom>
              <a:solidFill>
                <a:srgbClr val="86C1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37288B3-7B4E-E6BF-FA29-B09912340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2" y="2478"/>
                <a:ext cx="117" cy="45"/>
              </a:xfrm>
              <a:custGeom>
                <a:avLst/>
                <a:gdLst>
                  <a:gd name="T0" fmla="*/ 3 w 106"/>
                  <a:gd name="T1" fmla="*/ 20 h 41"/>
                  <a:gd name="T2" fmla="*/ 28 w 106"/>
                  <a:gd name="T3" fmla="*/ 13 h 41"/>
                  <a:gd name="T4" fmla="*/ 66 w 106"/>
                  <a:gd name="T5" fmla="*/ 8 h 41"/>
                  <a:gd name="T6" fmla="*/ 106 w 106"/>
                  <a:gd name="T7" fmla="*/ 12 h 41"/>
                  <a:gd name="T8" fmla="*/ 101 w 106"/>
                  <a:gd name="T9" fmla="*/ 16 h 41"/>
                  <a:gd name="T10" fmla="*/ 8 w 106"/>
                  <a:gd name="T11" fmla="*/ 41 h 41"/>
                  <a:gd name="T12" fmla="*/ 1 w 106"/>
                  <a:gd name="T13" fmla="*/ 36 h 41"/>
                  <a:gd name="T14" fmla="*/ 0 w 106"/>
                  <a:gd name="T15" fmla="*/ 29 h 41"/>
                  <a:gd name="T16" fmla="*/ 3 w 106"/>
                  <a:gd name="T17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41">
                    <a:moveTo>
                      <a:pt x="3" y="20"/>
                    </a:moveTo>
                    <a:cubicBezTo>
                      <a:pt x="10" y="14"/>
                      <a:pt x="18" y="11"/>
                      <a:pt x="28" y="13"/>
                    </a:cubicBezTo>
                    <a:cubicBezTo>
                      <a:pt x="41" y="15"/>
                      <a:pt x="55" y="14"/>
                      <a:pt x="66" y="8"/>
                    </a:cubicBezTo>
                    <a:cubicBezTo>
                      <a:pt x="81" y="0"/>
                      <a:pt x="94" y="4"/>
                      <a:pt x="106" y="12"/>
                    </a:cubicBezTo>
                    <a:cubicBezTo>
                      <a:pt x="105" y="13"/>
                      <a:pt x="103" y="15"/>
                      <a:pt x="101" y="16"/>
                    </a:cubicBezTo>
                    <a:cubicBezTo>
                      <a:pt x="71" y="28"/>
                      <a:pt x="41" y="39"/>
                      <a:pt x="8" y="41"/>
                    </a:cubicBezTo>
                    <a:cubicBezTo>
                      <a:pt x="6" y="39"/>
                      <a:pt x="3" y="37"/>
                      <a:pt x="1" y="36"/>
                    </a:cubicBezTo>
                    <a:cubicBezTo>
                      <a:pt x="0" y="34"/>
                      <a:pt x="0" y="31"/>
                      <a:pt x="0" y="29"/>
                    </a:cubicBezTo>
                    <a:cubicBezTo>
                      <a:pt x="4" y="27"/>
                      <a:pt x="4" y="24"/>
                      <a:pt x="3" y="20"/>
                    </a:cubicBezTo>
                    <a:close/>
                  </a:path>
                </a:pathLst>
              </a:custGeom>
              <a:solidFill>
                <a:srgbClr val="7BB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1226E0A4-3B39-DF0C-6A11-A665A61DE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515"/>
                <a:ext cx="153" cy="57"/>
              </a:xfrm>
              <a:custGeom>
                <a:avLst/>
                <a:gdLst>
                  <a:gd name="T0" fmla="*/ 14 w 139"/>
                  <a:gd name="T1" fmla="*/ 50 h 51"/>
                  <a:gd name="T2" fmla="*/ 3 w 139"/>
                  <a:gd name="T3" fmla="*/ 51 h 51"/>
                  <a:gd name="T4" fmla="*/ 11 w 139"/>
                  <a:gd name="T5" fmla="*/ 38 h 51"/>
                  <a:gd name="T6" fmla="*/ 133 w 139"/>
                  <a:gd name="T7" fmla="*/ 0 h 51"/>
                  <a:gd name="T8" fmla="*/ 139 w 139"/>
                  <a:gd name="T9" fmla="*/ 7 h 51"/>
                  <a:gd name="T10" fmla="*/ 91 w 139"/>
                  <a:gd name="T11" fmla="*/ 23 h 51"/>
                  <a:gd name="T12" fmla="*/ 14 w 139"/>
                  <a:gd name="T13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51">
                    <a:moveTo>
                      <a:pt x="14" y="50"/>
                    </a:moveTo>
                    <a:cubicBezTo>
                      <a:pt x="11" y="50"/>
                      <a:pt x="7" y="51"/>
                      <a:pt x="3" y="51"/>
                    </a:cubicBezTo>
                    <a:cubicBezTo>
                      <a:pt x="0" y="43"/>
                      <a:pt x="6" y="40"/>
                      <a:pt x="11" y="38"/>
                    </a:cubicBezTo>
                    <a:cubicBezTo>
                      <a:pt x="51" y="22"/>
                      <a:pt x="92" y="10"/>
                      <a:pt x="133" y="0"/>
                    </a:cubicBezTo>
                    <a:cubicBezTo>
                      <a:pt x="137" y="1"/>
                      <a:pt x="139" y="4"/>
                      <a:pt x="139" y="7"/>
                    </a:cubicBezTo>
                    <a:cubicBezTo>
                      <a:pt x="124" y="17"/>
                      <a:pt x="107" y="19"/>
                      <a:pt x="91" y="23"/>
                    </a:cubicBezTo>
                    <a:cubicBezTo>
                      <a:pt x="65" y="31"/>
                      <a:pt x="39" y="38"/>
                      <a:pt x="14" y="50"/>
                    </a:cubicBezTo>
                    <a:close/>
                  </a:path>
                </a:pathLst>
              </a:custGeom>
              <a:solidFill>
                <a:srgbClr val="85C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68E7BDBF-2C22-C672-FBB7-2ABD32FCE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2489"/>
                <a:ext cx="103" cy="34"/>
              </a:xfrm>
              <a:custGeom>
                <a:avLst/>
                <a:gdLst>
                  <a:gd name="T0" fmla="*/ 4 w 94"/>
                  <a:gd name="T1" fmla="*/ 31 h 31"/>
                  <a:gd name="T2" fmla="*/ 0 w 94"/>
                  <a:gd name="T3" fmla="*/ 27 h 31"/>
                  <a:gd name="T4" fmla="*/ 43 w 94"/>
                  <a:gd name="T5" fmla="*/ 13 h 31"/>
                  <a:gd name="T6" fmla="*/ 81 w 94"/>
                  <a:gd name="T7" fmla="*/ 4 h 31"/>
                  <a:gd name="T8" fmla="*/ 94 w 94"/>
                  <a:gd name="T9" fmla="*/ 6 h 31"/>
                  <a:gd name="T10" fmla="*/ 4 w 94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31">
                    <a:moveTo>
                      <a:pt x="4" y="31"/>
                    </a:moveTo>
                    <a:cubicBezTo>
                      <a:pt x="3" y="30"/>
                      <a:pt x="1" y="28"/>
                      <a:pt x="0" y="27"/>
                    </a:cubicBezTo>
                    <a:cubicBezTo>
                      <a:pt x="12" y="12"/>
                      <a:pt x="27" y="12"/>
                      <a:pt x="43" y="13"/>
                    </a:cubicBezTo>
                    <a:cubicBezTo>
                      <a:pt x="56" y="10"/>
                      <a:pt x="68" y="7"/>
                      <a:pt x="81" y="4"/>
                    </a:cubicBezTo>
                    <a:cubicBezTo>
                      <a:pt x="85" y="3"/>
                      <a:pt x="91" y="0"/>
                      <a:pt x="94" y="6"/>
                    </a:cubicBezTo>
                    <a:cubicBezTo>
                      <a:pt x="64" y="14"/>
                      <a:pt x="34" y="23"/>
                      <a:pt x="4" y="31"/>
                    </a:cubicBezTo>
                    <a:close/>
                  </a:path>
                </a:pathLst>
              </a:custGeom>
              <a:solidFill>
                <a:srgbClr val="A2C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48625B7D-FF1C-998E-2B2A-4F213B9D4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1969"/>
                <a:ext cx="93" cy="224"/>
              </a:xfrm>
              <a:custGeom>
                <a:avLst/>
                <a:gdLst>
                  <a:gd name="T0" fmla="*/ 81 w 84"/>
                  <a:gd name="T1" fmla="*/ 203 h 203"/>
                  <a:gd name="T2" fmla="*/ 69 w 84"/>
                  <a:gd name="T3" fmla="*/ 187 h 203"/>
                  <a:gd name="T4" fmla="*/ 14 w 84"/>
                  <a:gd name="T5" fmla="*/ 49 h 203"/>
                  <a:gd name="T6" fmla="*/ 1 w 84"/>
                  <a:gd name="T7" fmla="*/ 6 h 203"/>
                  <a:gd name="T8" fmla="*/ 2 w 84"/>
                  <a:gd name="T9" fmla="*/ 1 h 203"/>
                  <a:gd name="T10" fmla="*/ 9 w 84"/>
                  <a:gd name="T11" fmla="*/ 4 h 203"/>
                  <a:gd name="T12" fmla="*/ 39 w 84"/>
                  <a:gd name="T13" fmla="*/ 82 h 203"/>
                  <a:gd name="T14" fmla="*/ 42 w 84"/>
                  <a:gd name="T15" fmla="*/ 87 h 203"/>
                  <a:gd name="T16" fmla="*/ 75 w 84"/>
                  <a:gd name="T17" fmla="*/ 175 h 203"/>
                  <a:gd name="T18" fmla="*/ 81 w 84"/>
                  <a:gd name="T1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203">
                    <a:moveTo>
                      <a:pt x="81" y="203"/>
                    </a:moveTo>
                    <a:cubicBezTo>
                      <a:pt x="70" y="203"/>
                      <a:pt x="71" y="193"/>
                      <a:pt x="69" y="187"/>
                    </a:cubicBezTo>
                    <a:cubicBezTo>
                      <a:pt x="50" y="141"/>
                      <a:pt x="32" y="95"/>
                      <a:pt x="14" y="49"/>
                    </a:cubicBezTo>
                    <a:cubicBezTo>
                      <a:pt x="9" y="35"/>
                      <a:pt x="5" y="20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5" y="0"/>
                      <a:pt x="7" y="2"/>
                      <a:pt x="9" y="4"/>
                    </a:cubicBezTo>
                    <a:cubicBezTo>
                      <a:pt x="21" y="30"/>
                      <a:pt x="28" y="57"/>
                      <a:pt x="39" y="82"/>
                    </a:cubicBezTo>
                    <a:cubicBezTo>
                      <a:pt x="40" y="84"/>
                      <a:pt x="41" y="86"/>
                      <a:pt x="42" y="87"/>
                    </a:cubicBezTo>
                    <a:cubicBezTo>
                      <a:pt x="53" y="116"/>
                      <a:pt x="63" y="146"/>
                      <a:pt x="75" y="175"/>
                    </a:cubicBezTo>
                    <a:cubicBezTo>
                      <a:pt x="79" y="183"/>
                      <a:pt x="84" y="193"/>
                      <a:pt x="81" y="203"/>
                    </a:cubicBezTo>
                    <a:close/>
                  </a:path>
                </a:pathLst>
              </a:custGeom>
              <a:solidFill>
                <a:srgbClr val="353E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AD961164-6A09-5994-8846-663CE9B5F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812"/>
                <a:ext cx="51" cy="110"/>
              </a:xfrm>
              <a:custGeom>
                <a:avLst/>
                <a:gdLst>
                  <a:gd name="T0" fmla="*/ 3 w 46"/>
                  <a:gd name="T1" fmla="*/ 7 h 100"/>
                  <a:gd name="T2" fmla="*/ 6 w 46"/>
                  <a:gd name="T3" fmla="*/ 0 h 100"/>
                  <a:gd name="T4" fmla="*/ 14 w 46"/>
                  <a:gd name="T5" fmla="*/ 15 h 100"/>
                  <a:gd name="T6" fmla="*/ 46 w 46"/>
                  <a:gd name="T7" fmla="*/ 94 h 100"/>
                  <a:gd name="T8" fmla="*/ 40 w 46"/>
                  <a:gd name="T9" fmla="*/ 100 h 100"/>
                  <a:gd name="T10" fmla="*/ 27 w 46"/>
                  <a:gd name="T11" fmla="*/ 74 h 100"/>
                  <a:gd name="T12" fmla="*/ 15 w 46"/>
                  <a:gd name="T13" fmla="*/ 48 h 100"/>
                  <a:gd name="T14" fmla="*/ 3 w 46"/>
                  <a:gd name="T15" fmla="*/ 15 h 100"/>
                  <a:gd name="T16" fmla="*/ 3 w 46"/>
                  <a:gd name="T17" fmla="*/ 16 h 100"/>
                  <a:gd name="T18" fmla="*/ 3 w 4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100">
                    <a:moveTo>
                      <a:pt x="3" y="7"/>
                    </a:moveTo>
                    <a:cubicBezTo>
                      <a:pt x="4" y="5"/>
                      <a:pt x="5" y="3"/>
                      <a:pt x="6" y="0"/>
                    </a:cubicBezTo>
                    <a:cubicBezTo>
                      <a:pt x="16" y="2"/>
                      <a:pt x="8" y="12"/>
                      <a:pt x="14" y="15"/>
                    </a:cubicBezTo>
                    <a:cubicBezTo>
                      <a:pt x="25" y="42"/>
                      <a:pt x="43" y="65"/>
                      <a:pt x="46" y="94"/>
                    </a:cubicBezTo>
                    <a:cubicBezTo>
                      <a:pt x="45" y="97"/>
                      <a:pt x="43" y="100"/>
                      <a:pt x="40" y="100"/>
                    </a:cubicBezTo>
                    <a:cubicBezTo>
                      <a:pt x="33" y="93"/>
                      <a:pt x="30" y="84"/>
                      <a:pt x="27" y="74"/>
                    </a:cubicBezTo>
                    <a:cubicBezTo>
                      <a:pt x="23" y="66"/>
                      <a:pt x="19" y="57"/>
                      <a:pt x="15" y="48"/>
                    </a:cubicBezTo>
                    <a:cubicBezTo>
                      <a:pt x="12" y="36"/>
                      <a:pt x="7" y="26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0"/>
                      <a:pt x="3" y="7"/>
                    </a:cubicBezTo>
                    <a:close/>
                  </a:path>
                </a:pathLst>
              </a:custGeom>
              <a:solidFill>
                <a:srgbClr val="E4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9EED3FB1-8664-14F8-FD75-7CCC08B78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1719"/>
                <a:ext cx="49" cy="110"/>
              </a:xfrm>
              <a:custGeom>
                <a:avLst/>
                <a:gdLst>
                  <a:gd name="T0" fmla="*/ 44 w 44"/>
                  <a:gd name="T1" fmla="*/ 91 h 100"/>
                  <a:gd name="T2" fmla="*/ 44 w 44"/>
                  <a:gd name="T3" fmla="*/ 100 h 100"/>
                  <a:gd name="T4" fmla="*/ 0 w 44"/>
                  <a:gd name="T5" fmla="*/ 0 h 100"/>
                  <a:gd name="T6" fmla="*/ 31 w 44"/>
                  <a:gd name="T7" fmla="*/ 65 h 100"/>
                  <a:gd name="T8" fmla="*/ 44 w 44"/>
                  <a:gd name="T9" fmla="*/ 9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00">
                    <a:moveTo>
                      <a:pt x="44" y="91"/>
                    </a:moveTo>
                    <a:cubicBezTo>
                      <a:pt x="44" y="94"/>
                      <a:pt x="44" y="97"/>
                      <a:pt x="44" y="100"/>
                    </a:cubicBezTo>
                    <a:cubicBezTo>
                      <a:pt x="23" y="69"/>
                      <a:pt x="12" y="34"/>
                      <a:pt x="0" y="0"/>
                    </a:cubicBezTo>
                    <a:cubicBezTo>
                      <a:pt x="17" y="18"/>
                      <a:pt x="19" y="44"/>
                      <a:pt x="31" y="65"/>
                    </a:cubicBezTo>
                    <a:cubicBezTo>
                      <a:pt x="36" y="74"/>
                      <a:pt x="40" y="83"/>
                      <a:pt x="44" y="91"/>
                    </a:cubicBezTo>
                    <a:close/>
                  </a:path>
                </a:pathLst>
              </a:custGeom>
              <a:solidFill>
                <a:srgbClr val="676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A68C8ADE-AEDA-A32F-A775-B43BAE09B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893"/>
                <a:ext cx="36" cy="82"/>
              </a:xfrm>
              <a:custGeom>
                <a:avLst/>
                <a:gdLst>
                  <a:gd name="T0" fmla="*/ 0 w 32"/>
                  <a:gd name="T1" fmla="*/ 0 h 74"/>
                  <a:gd name="T2" fmla="*/ 13 w 32"/>
                  <a:gd name="T3" fmla="*/ 25 h 74"/>
                  <a:gd name="T4" fmla="*/ 28 w 32"/>
                  <a:gd name="T5" fmla="*/ 68 h 74"/>
                  <a:gd name="T6" fmla="*/ 27 w 32"/>
                  <a:gd name="T7" fmla="*/ 74 h 74"/>
                  <a:gd name="T8" fmla="*/ 0 w 3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4">
                    <a:moveTo>
                      <a:pt x="0" y="0"/>
                    </a:moveTo>
                    <a:cubicBezTo>
                      <a:pt x="8" y="7"/>
                      <a:pt x="8" y="17"/>
                      <a:pt x="13" y="25"/>
                    </a:cubicBezTo>
                    <a:cubicBezTo>
                      <a:pt x="24" y="37"/>
                      <a:pt x="32" y="50"/>
                      <a:pt x="28" y="68"/>
                    </a:cubicBezTo>
                    <a:cubicBezTo>
                      <a:pt x="28" y="70"/>
                      <a:pt x="28" y="72"/>
                      <a:pt x="27" y="74"/>
                    </a:cubicBezTo>
                    <a:cubicBezTo>
                      <a:pt x="16" y="50"/>
                      <a:pt x="4" y="27"/>
                      <a:pt x="0" y="0"/>
                    </a:cubicBezTo>
                    <a:close/>
                  </a:path>
                </a:pathLst>
              </a:custGeom>
              <a:solidFill>
                <a:srgbClr val="4A54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2A02AA89-2FB7-8BF3-2D7D-7EFD4116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" y="1828"/>
                <a:ext cx="14" cy="37"/>
              </a:xfrm>
              <a:custGeom>
                <a:avLst/>
                <a:gdLst>
                  <a:gd name="T0" fmla="*/ 0 w 13"/>
                  <a:gd name="T1" fmla="*/ 0 h 33"/>
                  <a:gd name="T2" fmla="*/ 12 w 13"/>
                  <a:gd name="T3" fmla="*/ 33 h 33"/>
                  <a:gd name="T4" fmla="*/ 0 w 13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33">
                    <a:moveTo>
                      <a:pt x="0" y="0"/>
                    </a:moveTo>
                    <a:cubicBezTo>
                      <a:pt x="8" y="9"/>
                      <a:pt x="13" y="20"/>
                      <a:pt x="12" y="33"/>
                    </a:cubicBezTo>
                    <a:cubicBezTo>
                      <a:pt x="6" y="2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858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17372C15-158F-6C87-5CF7-4CD02E105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1871"/>
                <a:ext cx="123" cy="95"/>
              </a:xfrm>
              <a:custGeom>
                <a:avLst/>
                <a:gdLst>
                  <a:gd name="T0" fmla="*/ 104 w 111"/>
                  <a:gd name="T1" fmla="*/ 33 h 86"/>
                  <a:gd name="T2" fmla="*/ 85 w 111"/>
                  <a:gd name="T3" fmla="*/ 57 h 86"/>
                  <a:gd name="T4" fmla="*/ 57 w 111"/>
                  <a:gd name="T5" fmla="*/ 73 h 86"/>
                  <a:gd name="T6" fmla="*/ 42 w 111"/>
                  <a:gd name="T7" fmla="*/ 84 h 86"/>
                  <a:gd name="T8" fmla="*/ 37 w 111"/>
                  <a:gd name="T9" fmla="*/ 69 h 86"/>
                  <a:gd name="T10" fmla="*/ 0 w 111"/>
                  <a:gd name="T11" fmla="*/ 37 h 86"/>
                  <a:gd name="T12" fmla="*/ 37 w 111"/>
                  <a:gd name="T13" fmla="*/ 9 h 86"/>
                  <a:gd name="T14" fmla="*/ 94 w 111"/>
                  <a:gd name="T15" fmla="*/ 16 h 86"/>
                  <a:gd name="T16" fmla="*/ 104 w 111"/>
                  <a:gd name="T17" fmla="*/ 3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86">
                    <a:moveTo>
                      <a:pt x="104" y="33"/>
                    </a:moveTo>
                    <a:cubicBezTo>
                      <a:pt x="111" y="57"/>
                      <a:pt x="110" y="58"/>
                      <a:pt x="85" y="57"/>
                    </a:cubicBezTo>
                    <a:cubicBezTo>
                      <a:pt x="71" y="56"/>
                      <a:pt x="63" y="62"/>
                      <a:pt x="57" y="73"/>
                    </a:cubicBezTo>
                    <a:cubicBezTo>
                      <a:pt x="54" y="79"/>
                      <a:pt x="50" y="86"/>
                      <a:pt x="42" y="84"/>
                    </a:cubicBezTo>
                    <a:cubicBezTo>
                      <a:pt x="34" y="82"/>
                      <a:pt x="37" y="74"/>
                      <a:pt x="37" y="69"/>
                    </a:cubicBezTo>
                    <a:cubicBezTo>
                      <a:pt x="36" y="41"/>
                      <a:pt x="33" y="38"/>
                      <a:pt x="0" y="37"/>
                    </a:cubicBezTo>
                    <a:cubicBezTo>
                      <a:pt x="9" y="22"/>
                      <a:pt x="21" y="13"/>
                      <a:pt x="37" y="9"/>
                    </a:cubicBezTo>
                    <a:cubicBezTo>
                      <a:pt x="58" y="0"/>
                      <a:pt x="75" y="0"/>
                      <a:pt x="94" y="16"/>
                    </a:cubicBezTo>
                    <a:cubicBezTo>
                      <a:pt x="100" y="22"/>
                      <a:pt x="99" y="29"/>
                      <a:pt x="104" y="33"/>
                    </a:cubicBezTo>
                    <a:close/>
                  </a:path>
                </a:pathLst>
              </a:custGeom>
              <a:solidFill>
                <a:srgbClr val="F19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3EF39923-38F2-1FD9-D1F3-2B32774BE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2322"/>
                <a:ext cx="317" cy="130"/>
              </a:xfrm>
              <a:custGeom>
                <a:avLst/>
                <a:gdLst>
                  <a:gd name="T0" fmla="*/ 222 w 287"/>
                  <a:gd name="T1" fmla="*/ 37 h 118"/>
                  <a:gd name="T2" fmla="*/ 206 w 287"/>
                  <a:gd name="T3" fmla="*/ 45 h 118"/>
                  <a:gd name="T4" fmla="*/ 32 w 287"/>
                  <a:gd name="T5" fmla="*/ 108 h 118"/>
                  <a:gd name="T6" fmla="*/ 1 w 287"/>
                  <a:gd name="T7" fmla="*/ 118 h 118"/>
                  <a:gd name="T8" fmla="*/ 13 w 287"/>
                  <a:gd name="T9" fmla="*/ 97 h 118"/>
                  <a:gd name="T10" fmla="*/ 35 w 287"/>
                  <a:gd name="T11" fmla="*/ 84 h 118"/>
                  <a:gd name="T12" fmla="*/ 89 w 287"/>
                  <a:gd name="T13" fmla="*/ 60 h 118"/>
                  <a:gd name="T14" fmla="*/ 244 w 287"/>
                  <a:gd name="T15" fmla="*/ 8 h 118"/>
                  <a:gd name="T16" fmla="*/ 266 w 287"/>
                  <a:gd name="T17" fmla="*/ 4 h 118"/>
                  <a:gd name="T18" fmla="*/ 283 w 287"/>
                  <a:gd name="T19" fmla="*/ 17 h 118"/>
                  <a:gd name="T20" fmla="*/ 222 w 287"/>
                  <a:gd name="T21" fmla="*/ 3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7" h="118">
                    <a:moveTo>
                      <a:pt x="222" y="37"/>
                    </a:moveTo>
                    <a:cubicBezTo>
                      <a:pt x="215" y="36"/>
                      <a:pt x="211" y="42"/>
                      <a:pt x="206" y="45"/>
                    </a:cubicBezTo>
                    <a:cubicBezTo>
                      <a:pt x="146" y="61"/>
                      <a:pt x="90" y="86"/>
                      <a:pt x="32" y="108"/>
                    </a:cubicBezTo>
                    <a:cubicBezTo>
                      <a:pt x="22" y="112"/>
                      <a:pt x="12" y="118"/>
                      <a:pt x="1" y="118"/>
                    </a:cubicBezTo>
                    <a:cubicBezTo>
                      <a:pt x="0" y="108"/>
                      <a:pt x="13" y="106"/>
                      <a:pt x="13" y="97"/>
                    </a:cubicBezTo>
                    <a:cubicBezTo>
                      <a:pt x="17" y="88"/>
                      <a:pt x="26" y="86"/>
                      <a:pt x="35" y="84"/>
                    </a:cubicBezTo>
                    <a:cubicBezTo>
                      <a:pt x="55" y="80"/>
                      <a:pt x="71" y="68"/>
                      <a:pt x="89" y="60"/>
                    </a:cubicBezTo>
                    <a:cubicBezTo>
                      <a:pt x="140" y="41"/>
                      <a:pt x="192" y="25"/>
                      <a:pt x="244" y="8"/>
                    </a:cubicBezTo>
                    <a:cubicBezTo>
                      <a:pt x="251" y="4"/>
                      <a:pt x="258" y="4"/>
                      <a:pt x="266" y="4"/>
                    </a:cubicBezTo>
                    <a:cubicBezTo>
                      <a:pt x="273" y="6"/>
                      <a:pt x="287" y="0"/>
                      <a:pt x="283" y="17"/>
                    </a:cubicBezTo>
                    <a:cubicBezTo>
                      <a:pt x="264" y="27"/>
                      <a:pt x="242" y="29"/>
                      <a:pt x="222" y="37"/>
                    </a:cubicBezTo>
                    <a:close/>
                  </a:path>
                </a:pathLst>
              </a:custGeom>
              <a:solidFill>
                <a:srgbClr val="87BE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B9793F3A-5FBE-A9DD-83EF-B0A28768E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2449"/>
                <a:ext cx="36" cy="24"/>
              </a:xfrm>
              <a:custGeom>
                <a:avLst/>
                <a:gdLst>
                  <a:gd name="T0" fmla="*/ 10 w 33"/>
                  <a:gd name="T1" fmla="*/ 22 h 22"/>
                  <a:gd name="T2" fmla="*/ 1 w 33"/>
                  <a:gd name="T3" fmla="*/ 18 h 22"/>
                  <a:gd name="T4" fmla="*/ 1 w 33"/>
                  <a:gd name="T5" fmla="*/ 13 h 22"/>
                  <a:gd name="T6" fmla="*/ 13 w 33"/>
                  <a:gd name="T7" fmla="*/ 4 h 22"/>
                  <a:gd name="T8" fmla="*/ 25 w 33"/>
                  <a:gd name="T9" fmla="*/ 0 h 22"/>
                  <a:gd name="T10" fmla="*/ 33 w 33"/>
                  <a:gd name="T11" fmla="*/ 6 h 22"/>
                  <a:gd name="T12" fmla="*/ 31 w 33"/>
                  <a:gd name="T13" fmla="*/ 11 h 22"/>
                  <a:gd name="T14" fmla="*/ 10 w 33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2">
                    <a:moveTo>
                      <a:pt x="10" y="22"/>
                    </a:moveTo>
                    <a:cubicBezTo>
                      <a:pt x="7" y="21"/>
                      <a:pt x="4" y="19"/>
                      <a:pt x="1" y="18"/>
                    </a:cubicBezTo>
                    <a:cubicBezTo>
                      <a:pt x="0" y="17"/>
                      <a:pt x="0" y="15"/>
                      <a:pt x="1" y="13"/>
                    </a:cubicBezTo>
                    <a:cubicBezTo>
                      <a:pt x="3" y="9"/>
                      <a:pt x="8" y="6"/>
                      <a:pt x="13" y="4"/>
                    </a:cubicBezTo>
                    <a:cubicBezTo>
                      <a:pt x="17" y="2"/>
                      <a:pt x="21" y="0"/>
                      <a:pt x="25" y="0"/>
                    </a:cubicBezTo>
                    <a:cubicBezTo>
                      <a:pt x="29" y="1"/>
                      <a:pt x="31" y="3"/>
                      <a:pt x="33" y="6"/>
                    </a:cubicBezTo>
                    <a:cubicBezTo>
                      <a:pt x="32" y="7"/>
                      <a:pt x="32" y="9"/>
                      <a:pt x="31" y="11"/>
                    </a:cubicBezTo>
                    <a:cubicBezTo>
                      <a:pt x="21" y="9"/>
                      <a:pt x="17" y="18"/>
                      <a:pt x="10" y="22"/>
                    </a:cubicBezTo>
                    <a:close/>
                  </a:path>
                </a:pathLst>
              </a:custGeom>
              <a:solidFill>
                <a:srgbClr val="719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77562D45-2412-A732-8824-1683DD822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2431"/>
                <a:ext cx="34" cy="25"/>
              </a:xfrm>
              <a:custGeom>
                <a:avLst/>
                <a:gdLst>
                  <a:gd name="T0" fmla="*/ 6 w 30"/>
                  <a:gd name="T1" fmla="*/ 22 h 22"/>
                  <a:gd name="T2" fmla="*/ 0 w 30"/>
                  <a:gd name="T3" fmla="*/ 18 h 22"/>
                  <a:gd name="T4" fmla="*/ 10 w 30"/>
                  <a:gd name="T5" fmla="*/ 7 h 22"/>
                  <a:gd name="T6" fmla="*/ 26 w 30"/>
                  <a:gd name="T7" fmla="*/ 2 h 22"/>
                  <a:gd name="T8" fmla="*/ 14 w 30"/>
                  <a:gd name="T9" fmla="*/ 19 h 22"/>
                  <a:gd name="T10" fmla="*/ 6 w 30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2">
                    <a:moveTo>
                      <a:pt x="6" y="22"/>
                    </a:moveTo>
                    <a:cubicBezTo>
                      <a:pt x="4" y="21"/>
                      <a:pt x="1" y="22"/>
                      <a:pt x="0" y="18"/>
                    </a:cubicBezTo>
                    <a:cubicBezTo>
                      <a:pt x="0" y="12"/>
                      <a:pt x="6" y="10"/>
                      <a:pt x="10" y="7"/>
                    </a:cubicBezTo>
                    <a:cubicBezTo>
                      <a:pt x="15" y="4"/>
                      <a:pt x="19" y="0"/>
                      <a:pt x="26" y="2"/>
                    </a:cubicBezTo>
                    <a:cubicBezTo>
                      <a:pt x="30" y="13"/>
                      <a:pt x="16" y="11"/>
                      <a:pt x="14" y="19"/>
                    </a:cubicBezTo>
                    <a:cubicBezTo>
                      <a:pt x="11" y="20"/>
                      <a:pt x="9" y="21"/>
                      <a:pt x="6" y="22"/>
                    </a:cubicBezTo>
                    <a:close/>
                  </a:path>
                </a:pathLst>
              </a:custGeom>
              <a:solidFill>
                <a:srgbClr val="B8DA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6937F793-0DB0-C848-CA50-34D4EAB12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297"/>
                <a:ext cx="205" cy="185"/>
              </a:xfrm>
              <a:custGeom>
                <a:avLst/>
                <a:gdLst>
                  <a:gd name="T0" fmla="*/ 37 w 186"/>
                  <a:gd name="T1" fmla="*/ 65 h 168"/>
                  <a:gd name="T2" fmla="*/ 70 w 186"/>
                  <a:gd name="T3" fmla="*/ 21 h 168"/>
                  <a:gd name="T4" fmla="*/ 73 w 186"/>
                  <a:gd name="T5" fmla="*/ 3 h 168"/>
                  <a:gd name="T6" fmla="*/ 87 w 186"/>
                  <a:gd name="T7" fmla="*/ 11 h 168"/>
                  <a:gd name="T8" fmla="*/ 114 w 186"/>
                  <a:gd name="T9" fmla="*/ 16 h 168"/>
                  <a:gd name="T10" fmla="*/ 141 w 186"/>
                  <a:gd name="T11" fmla="*/ 6 h 168"/>
                  <a:gd name="T12" fmla="*/ 144 w 186"/>
                  <a:gd name="T13" fmla="*/ 29 h 168"/>
                  <a:gd name="T14" fmla="*/ 151 w 186"/>
                  <a:gd name="T15" fmla="*/ 57 h 168"/>
                  <a:gd name="T16" fmla="*/ 174 w 186"/>
                  <a:gd name="T17" fmla="*/ 73 h 168"/>
                  <a:gd name="T18" fmla="*/ 180 w 186"/>
                  <a:gd name="T19" fmla="*/ 93 h 168"/>
                  <a:gd name="T20" fmla="*/ 175 w 186"/>
                  <a:gd name="T21" fmla="*/ 95 h 168"/>
                  <a:gd name="T22" fmla="*/ 130 w 186"/>
                  <a:gd name="T23" fmla="*/ 105 h 168"/>
                  <a:gd name="T24" fmla="*/ 97 w 186"/>
                  <a:gd name="T25" fmla="*/ 153 h 168"/>
                  <a:gd name="T26" fmla="*/ 83 w 186"/>
                  <a:gd name="T27" fmla="*/ 168 h 168"/>
                  <a:gd name="T28" fmla="*/ 72 w 186"/>
                  <a:gd name="T29" fmla="*/ 118 h 168"/>
                  <a:gd name="T30" fmla="*/ 43 w 186"/>
                  <a:gd name="T31" fmla="*/ 92 h 168"/>
                  <a:gd name="T32" fmla="*/ 0 w 186"/>
                  <a:gd name="T33" fmla="*/ 88 h 168"/>
                  <a:gd name="T34" fmla="*/ 37 w 186"/>
                  <a:gd name="T35" fmla="*/ 6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68">
                    <a:moveTo>
                      <a:pt x="37" y="65"/>
                    </a:moveTo>
                    <a:cubicBezTo>
                      <a:pt x="64" y="61"/>
                      <a:pt x="75" y="47"/>
                      <a:pt x="70" y="21"/>
                    </a:cubicBezTo>
                    <a:cubicBezTo>
                      <a:pt x="69" y="15"/>
                      <a:pt x="66" y="7"/>
                      <a:pt x="73" y="3"/>
                    </a:cubicBezTo>
                    <a:cubicBezTo>
                      <a:pt x="81" y="0"/>
                      <a:pt x="83" y="7"/>
                      <a:pt x="87" y="11"/>
                    </a:cubicBezTo>
                    <a:cubicBezTo>
                      <a:pt x="94" y="20"/>
                      <a:pt x="102" y="24"/>
                      <a:pt x="114" y="16"/>
                    </a:cubicBezTo>
                    <a:cubicBezTo>
                      <a:pt x="122" y="11"/>
                      <a:pt x="132" y="9"/>
                      <a:pt x="141" y="6"/>
                    </a:cubicBezTo>
                    <a:cubicBezTo>
                      <a:pt x="154" y="12"/>
                      <a:pt x="149" y="21"/>
                      <a:pt x="144" y="29"/>
                    </a:cubicBezTo>
                    <a:cubicBezTo>
                      <a:pt x="136" y="41"/>
                      <a:pt x="139" y="50"/>
                      <a:pt x="151" y="57"/>
                    </a:cubicBezTo>
                    <a:cubicBezTo>
                      <a:pt x="159" y="62"/>
                      <a:pt x="166" y="68"/>
                      <a:pt x="174" y="73"/>
                    </a:cubicBezTo>
                    <a:cubicBezTo>
                      <a:pt x="180" y="78"/>
                      <a:pt x="186" y="84"/>
                      <a:pt x="180" y="93"/>
                    </a:cubicBezTo>
                    <a:cubicBezTo>
                      <a:pt x="179" y="94"/>
                      <a:pt x="177" y="95"/>
                      <a:pt x="175" y="95"/>
                    </a:cubicBezTo>
                    <a:cubicBezTo>
                      <a:pt x="160" y="99"/>
                      <a:pt x="144" y="98"/>
                      <a:pt x="130" y="105"/>
                    </a:cubicBezTo>
                    <a:cubicBezTo>
                      <a:pt x="104" y="111"/>
                      <a:pt x="107" y="136"/>
                      <a:pt x="97" y="153"/>
                    </a:cubicBezTo>
                    <a:cubicBezTo>
                      <a:pt x="93" y="158"/>
                      <a:pt x="88" y="162"/>
                      <a:pt x="83" y="168"/>
                    </a:cubicBezTo>
                    <a:cubicBezTo>
                      <a:pt x="73" y="152"/>
                      <a:pt x="75" y="134"/>
                      <a:pt x="72" y="118"/>
                    </a:cubicBezTo>
                    <a:cubicBezTo>
                      <a:pt x="69" y="100"/>
                      <a:pt x="63" y="91"/>
                      <a:pt x="43" y="92"/>
                    </a:cubicBezTo>
                    <a:cubicBezTo>
                      <a:pt x="30" y="94"/>
                      <a:pt x="17" y="90"/>
                      <a:pt x="0" y="88"/>
                    </a:cubicBezTo>
                    <a:cubicBezTo>
                      <a:pt x="13" y="76"/>
                      <a:pt x="25" y="70"/>
                      <a:pt x="37" y="65"/>
                    </a:cubicBezTo>
                    <a:close/>
                  </a:path>
                </a:pathLst>
              </a:custGeom>
              <a:solidFill>
                <a:srgbClr val="F292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C3C36347-70B8-7FDB-57A8-3278324CB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1171"/>
                <a:ext cx="160" cy="132"/>
              </a:xfrm>
              <a:custGeom>
                <a:avLst/>
                <a:gdLst>
                  <a:gd name="T0" fmla="*/ 37 w 145"/>
                  <a:gd name="T1" fmla="*/ 120 h 120"/>
                  <a:gd name="T2" fmla="*/ 33 w 145"/>
                  <a:gd name="T3" fmla="*/ 116 h 120"/>
                  <a:gd name="T4" fmla="*/ 9 w 145"/>
                  <a:gd name="T5" fmla="*/ 63 h 120"/>
                  <a:gd name="T6" fmla="*/ 29 w 145"/>
                  <a:gd name="T7" fmla="*/ 52 h 120"/>
                  <a:gd name="T8" fmla="*/ 98 w 145"/>
                  <a:gd name="T9" fmla="*/ 38 h 120"/>
                  <a:gd name="T10" fmla="*/ 140 w 145"/>
                  <a:gd name="T11" fmla="*/ 0 h 120"/>
                  <a:gd name="T12" fmla="*/ 137 w 145"/>
                  <a:gd name="T13" fmla="*/ 28 h 120"/>
                  <a:gd name="T14" fmla="*/ 129 w 145"/>
                  <a:gd name="T15" fmla="*/ 66 h 120"/>
                  <a:gd name="T16" fmla="*/ 145 w 145"/>
                  <a:gd name="T17" fmla="*/ 83 h 120"/>
                  <a:gd name="T18" fmla="*/ 145 w 145"/>
                  <a:gd name="T19" fmla="*/ 84 h 120"/>
                  <a:gd name="T20" fmla="*/ 119 w 145"/>
                  <a:gd name="T21" fmla="*/ 60 h 120"/>
                  <a:gd name="T22" fmla="*/ 122 w 145"/>
                  <a:gd name="T23" fmla="*/ 37 h 120"/>
                  <a:gd name="T24" fmla="*/ 109 w 145"/>
                  <a:gd name="T25" fmla="*/ 47 h 120"/>
                  <a:gd name="T26" fmla="*/ 53 w 145"/>
                  <a:gd name="T27" fmla="*/ 73 h 120"/>
                  <a:gd name="T28" fmla="*/ 40 w 145"/>
                  <a:gd name="T29" fmla="*/ 92 h 120"/>
                  <a:gd name="T30" fmla="*/ 37 w 145"/>
                  <a:gd name="T31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5" h="120">
                    <a:moveTo>
                      <a:pt x="37" y="120"/>
                    </a:moveTo>
                    <a:cubicBezTo>
                      <a:pt x="36" y="118"/>
                      <a:pt x="35" y="117"/>
                      <a:pt x="33" y="116"/>
                    </a:cubicBezTo>
                    <a:cubicBezTo>
                      <a:pt x="34" y="94"/>
                      <a:pt x="18" y="81"/>
                      <a:pt x="9" y="63"/>
                    </a:cubicBezTo>
                    <a:cubicBezTo>
                      <a:pt x="0" y="33"/>
                      <a:pt x="23" y="57"/>
                      <a:pt x="29" y="52"/>
                    </a:cubicBezTo>
                    <a:cubicBezTo>
                      <a:pt x="55" y="63"/>
                      <a:pt x="78" y="65"/>
                      <a:pt x="98" y="38"/>
                    </a:cubicBezTo>
                    <a:cubicBezTo>
                      <a:pt x="109" y="23"/>
                      <a:pt x="126" y="13"/>
                      <a:pt x="140" y="0"/>
                    </a:cubicBezTo>
                    <a:cubicBezTo>
                      <a:pt x="139" y="9"/>
                      <a:pt x="138" y="19"/>
                      <a:pt x="137" y="28"/>
                    </a:cubicBezTo>
                    <a:cubicBezTo>
                      <a:pt x="134" y="40"/>
                      <a:pt x="132" y="53"/>
                      <a:pt x="129" y="66"/>
                    </a:cubicBezTo>
                    <a:cubicBezTo>
                      <a:pt x="127" y="79"/>
                      <a:pt x="141" y="76"/>
                      <a:pt x="145" y="83"/>
                    </a:cubicBezTo>
                    <a:cubicBezTo>
                      <a:pt x="145" y="83"/>
                      <a:pt x="145" y="84"/>
                      <a:pt x="145" y="84"/>
                    </a:cubicBezTo>
                    <a:cubicBezTo>
                      <a:pt x="124" y="87"/>
                      <a:pt x="115" y="79"/>
                      <a:pt x="119" y="60"/>
                    </a:cubicBezTo>
                    <a:cubicBezTo>
                      <a:pt x="120" y="53"/>
                      <a:pt x="124" y="45"/>
                      <a:pt x="122" y="37"/>
                    </a:cubicBezTo>
                    <a:cubicBezTo>
                      <a:pt x="114" y="36"/>
                      <a:pt x="112" y="43"/>
                      <a:pt x="109" y="47"/>
                    </a:cubicBezTo>
                    <a:cubicBezTo>
                      <a:pt x="95" y="67"/>
                      <a:pt x="77" y="75"/>
                      <a:pt x="53" y="73"/>
                    </a:cubicBezTo>
                    <a:cubicBezTo>
                      <a:pt x="31" y="70"/>
                      <a:pt x="30" y="73"/>
                      <a:pt x="40" y="92"/>
                    </a:cubicBezTo>
                    <a:cubicBezTo>
                      <a:pt x="47" y="107"/>
                      <a:pt x="47" y="110"/>
                      <a:pt x="37" y="120"/>
                    </a:cubicBezTo>
                    <a:close/>
                  </a:path>
                </a:pathLst>
              </a:custGeom>
              <a:solidFill>
                <a:srgbClr val="ECA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732F9C83-13CA-7C62-0719-65746EEBF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" y="1861"/>
                <a:ext cx="114" cy="300"/>
              </a:xfrm>
              <a:custGeom>
                <a:avLst/>
                <a:gdLst>
                  <a:gd name="T0" fmla="*/ 1 w 103"/>
                  <a:gd name="T1" fmla="*/ 0 h 271"/>
                  <a:gd name="T2" fmla="*/ 29 w 103"/>
                  <a:gd name="T3" fmla="*/ 70 h 271"/>
                  <a:gd name="T4" fmla="*/ 75 w 103"/>
                  <a:gd name="T5" fmla="*/ 191 h 271"/>
                  <a:gd name="T6" fmla="*/ 101 w 103"/>
                  <a:gd name="T7" fmla="*/ 262 h 271"/>
                  <a:gd name="T8" fmla="*/ 97 w 103"/>
                  <a:gd name="T9" fmla="*/ 271 h 271"/>
                  <a:gd name="T10" fmla="*/ 78 w 103"/>
                  <a:gd name="T11" fmla="*/ 233 h 271"/>
                  <a:gd name="T12" fmla="*/ 51 w 103"/>
                  <a:gd name="T13" fmla="*/ 169 h 271"/>
                  <a:gd name="T14" fmla="*/ 30 w 103"/>
                  <a:gd name="T15" fmla="*/ 108 h 271"/>
                  <a:gd name="T16" fmla="*/ 17 w 103"/>
                  <a:gd name="T17" fmla="*/ 79 h 271"/>
                  <a:gd name="T18" fmla="*/ 11 w 103"/>
                  <a:gd name="T19" fmla="*/ 60 h 271"/>
                  <a:gd name="T20" fmla="*/ 0 w 103"/>
                  <a:gd name="T21" fmla="*/ 15 h 271"/>
                  <a:gd name="T22" fmla="*/ 1 w 103"/>
                  <a:gd name="T23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" h="271">
                    <a:moveTo>
                      <a:pt x="1" y="0"/>
                    </a:moveTo>
                    <a:cubicBezTo>
                      <a:pt x="15" y="22"/>
                      <a:pt x="16" y="48"/>
                      <a:pt x="29" y="70"/>
                    </a:cubicBezTo>
                    <a:cubicBezTo>
                      <a:pt x="45" y="111"/>
                      <a:pt x="60" y="151"/>
                      <a:pt x="75" y="191"/>
                    </a:cubicBezTo>
                    <a:cubicBezTo>
                      <a:pt x="84" y="215"/>
                      <a:pt x="92" y="239"/>
                      <a:pt x="101" y="262"/>
                    </a:cubicBezTo>
                    <a:cubicBezTo>
                      <a:pt x="103" y="267"/>
                      <a:pt x="103" y="271"/>
                      <a:pt x="97" y="271"/>
                    </a:cubicBezTo>
                    <a:cubicBezTo>
                      <a:pt x="86" y="261"/>
                      <a:pt x="84" y="246"/>
                      <a:pt x="78" y="233"/>
                    </a:cubicBezTo>
                    <a:cubicBezTo>
                      <a:pt x="69" y="212"/>
                      <a:pt x="61" y="190"/>
                      <a:pt x="51" y="169"/>
                    </a:cubicBezTo>
                    <a:cubicBezTo>
                      <a:pt x="45" y="148"/>
                      <a:pt x="37" y="128"/>
                      <a:pt x="30" y="108"/>
                    </a:cubicBezTo>
                    <a:cubicBezTo>
                      <a:pt x="25" y="98"/>
                      <a:pt x="23" y="88"/>
                      <a:pt x="17" y="79"/>
                    </a:cubicBezTo>
                    <a:cubicBezTo>
                      <a:pt x="14" y="73"/>
                      <a:pt x="12" y="66"/>
                      <a:pt x="11" y="60"/>
                    </a:cubicBezTo>
                    <a:cubicBezTo>
                      <a:pt x="9" y="44"/>
                      <a:pt x="0" y="31"/>
                      <a:pt x="0" y="15"/>
                    </a:cubicBezTo>
                    <a:cubicBezTo>
                      <a:pt x="0" y="10"/>
                      <a:pt x="1" y="5"/>
                      <a:pt x="1" y="0"/>
                    </a:cubicBezTo>
                    <a:close/>
                  </a:path>
                </a:pathLst>
              </a:custGeom>
              <a:solidFill>
                <a:srgbClr val="9DC7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169B21C5-94BE-7E76-78F7-90DD063DC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828"/>
                <a:ext cx="44" cy="105"/>
              </a:xfrm>
              <a:custGeom>
                <a:avLst/>
                <a:gdLst>
                  <a:gd name="T0" fmla="*/ 24 w 40"/>
                  <a:gd name="T1" fmla="*/ 45 h 95"/>
                  <a:gd name="T2" fmla="*/ 40 w 40"/>
                  <a:gd name="T3" fmla="*/ 88 h 95"/>
                  <a:gd name="T4" fmla="*/ 29 w 40"/>
                  <a:gd name="T5" fmla="*/ 80 h 95"/>
                  <a:gd name="T6" fmla="*/ 0 w 40"/>
                  <a:gd name="T7" fmla="*/ 0 h 95"/>
                  <a:gd name="T8" fmla="*/ 15 w 40"/>
                  <a:gd name="T9" fmla="*/ 25 h 95"/>
                  <a:gd name="T10" fmla="*/ 24 w 40"/>
                  <a:gd name="T11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95">
                    <a:moveTo>
                      <a:pt x="24" y="45"/>
                    </a:moveTo>
                    <a:cubicBezTo>
                      <a:pt x="29" y="59"/>
                      <a:pt x="35" y="73"/>
                      <a:pt x="40" y="88"/>
                    </a:cubicBezTo>
                    <a:cubicBezTo>
                      <a:pt x="30" y="95"/>
                      <a:pt x="32" y="84"/>
                      <a:pt x="29" y="80"/>
                    </a:cubicBezTo>
                    <a:cubicBezTo>
                      <a:pt x="23" y="52"/>
                      <a:pt x="8" y="28"/>
                      <a:pt x="0" y="0"/>
                    </a:cubicBezTo>
                    <a:cubicBezTo>
                      <a:pt x="13" y="4"/>
                      <a:pt x="9" y="17"/>
                      <a:pt x="15" y="25"/>
                    </a:cubicBezTo>
                    <a:cubicBezTo>
                      <a:pt x="19" y="31"/>
                      <a:pt x="21" y="38"/>
                      <a:pt x="24" y="45"/>
                    </a:cubicBezTo>
                    <a:close/>
                  </a:path>
                </a:pathLst>
              </a:custGeom>
              <a:solidFill>
                <a:srgbClr val="4E7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57E5F55B-EE07-349E-9F17-1A7244B02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489"/>
                <a:ext cx="401" cy="184"/>
              </a:xfrm>
              <a:custGeom>
                <a:avLst/>
                <a:gdLst>
                  <a:gd name="T0" fmla="*/ 359 w 363"/>
                  <a:gd name="T1" fmla="*/ 13 h 167"/>
                  <a:gd name="T2" fmla="*/ 316 w 363"/>
                  <a:gd name="T3" fmla="*/ 27 h 167"/>
                  <a:gd name="T4" fmla="*/ 196 w 363"/>
                  <a:gd name="T5" fmla="*/ 66 h 167"/>
                  <a:gd name="T6" fmla="*/ 184 w 363"/>
                  <a:gd name="T7" fmla="*/ 75 h 167"/>
                  <a:gd name="T8" fmla="*/ 133 w 363"/>
                  <a:gd name="T9" fmla="*/ 95 h 167"/>
                  <a:gd name="T10" fmla="*/ 115 w 363"/>
                  <a:gd name="T11" fmla="*/ 107 h 167"/>
                  <a:gd name="T12" fmla="*/ 60 w 363"/>
                  <a:gd name="T13" fmla="*/ 132 h 167"/>
                  <a:gd name="T14" fmla="*/ 19 w 363"/>
                  <a:gd name="T15" fmla="*/ 159 h 167"/>
                  <a:gd name="T16" fmla="*/ 5 w 363"/>
                  <a:gd name="T17" fmla="*/ 154 h 167"/>
                  <a:gd name="T18" fmla="*/ 5 w 363"/>
                  <a:gd name="T19" fmla="*/ 136 h 167"/>
                  <a:gd name="T20" fmla="*/ 12 w 363"/>
                  <a:gd name="T21" fmla="*/ 133 h 167"/>
                  <a:gd name="T22" fmla="*/ 27 w 363"/>
                  <a:gd name="T23" fmla="*/ 127 h 167"/>
                  <a:gd name="T24" fmla="*/ 122 w 363"/>
                  <a:gd name="T25" fmla="*/ 67 h 167"/>
                  <a:gd name="T26" fmla="*/ 146 w 363"/>
                  <a:gd name="T27" fmla="*/ 55 h 167"/>
                  <a:gd name="T28" fmla="*/ 204 w 363"/>
                  <a:gd name="T29" fmla="*/ 36 h 167"/>
                  <a:gd name="T30" fmla="*/ 310 w 363"/>
                  <a:gd name="T31" fmla="*/ 9 h 167"/>
                  <a:gd name="T32" fmla="*/ 319 w 363"/>
                  <a:gd name="T33" fmla="*/ 10 h 167"/>
                  <a:gd name="T34" fmla="*/ 350 w 363"/>
                  <a:gd name="T35" fmla="*/ 7 h 167"/>
                  <a:gd name="T36" fmla="*/ 359 w 363"/>
                  <a:gd name="T37" fmla="*/ 1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3" h="167">
                    <a:moveTo>
                      <a:pt x="359" y="13"/>
                    </a:moveTo>
                    <a:cubicBezTo>
                      <a:pt x="345" y="17"/>
                      <a:pt x="330" y="20"/>
                      <a:pt x="316" y="27"/>
                    </a:cubicBezTo>
                    <a:cubicBezTo>
                      <a:pt x="276" y="41"/>
                      <a:pt x="235" y="50"/>
                      <a:pt x="196" y="66"/>
                    </a:cubicBezTo>
                    <a:cubicBezTo>
                      <a:pt x="191" y="68"/>
                      <a:pt x="186" y="69"/>
                      <a:pt x="184" y="75"/>
                    </a:cubicBezTo>
                    <a:cubicBezTo>
                      <a:pt x="169" y="85"/>
                      <a:pt x="149" y="87"/>
                      <a:pt x="133" y="95"/>
                    </a:cubicBezTo>
                    <a:cubicBezTo>
                      <a:pt x="127" y="99"/>
                      <a:pt x="121" y="103"/>
                      <a:pt x="115" y="107"/>
                    </a:cubicBezTo>
                    <a:cubicBezTo>
                      <a:pt x="95" y="112"/>
                      <a:pt x="78" y="124"/>
                      <a:pt x="60" y="132"/>
                    </a:cubicBezTo>
                    <a:cubicBezTo>
                      <a:pt x="45" y="139"/>
                      <a:pt x="31" y="147"/>
                      <a:pt x="19" y="159"/>
                    </a:cubicBezTo>
                    <a:cubicBezTo>
                      <a:pt x="12" y="167"/>
                      <a:pt x="8" y="161"/>
                      <a:pt x="5" y="154"/>
                    </a:cubicBezTo>
                    <a:cubicBezTo>
                      <a:pt x="5" y="148"/>
                      <a:pt x="0" y="142"/>
                      <a:pt x="5" y="136"/>
                    </a:cubicBezTo>
                    <a:cubicBezTo>
                      <a:pt x="7" y="135"/>
                      <a:pt x="9" y="134"/>
                      <a:pt x="12" y="133"/>
                    </a:cubicBezTo>
                    <a:cubicBezTo>
                      <a:pt x="17" y="132"/>
                      <a:pt x="23" y="131"/>
                      <a:pt x="27" y="127"/>
                    </a:cubicBezTo>
                    <a:cubicBezTo>
                      <a:pt x="55" y="102"/>
                      <a:pt x="91" y="88"/>
                      <a:pt x="122" y="67"/>
                    </a:cubicBezTo>
                    <a:cubicBezTo>
                      <a:pt x="130" y="62"/>
                      <a:pt x="138" y="58"/>
                      <a:pt x="146" y="55"/>
                    </a:cubicBezTo>
                    <a:cubicBezTo>
                      <a:pt x="167" y="53"/>
                      <a:pt x="185" y="43"/>
                      <a:pt x="204" y="36"/>
                    </a:cubicBezTo>
                    <a:cubicBezTo>
                      <a:pt x="239" y="24"/>
                      <a:pt x="275" y="18"/>
                      <a:pt x="310" y="9"/>
                    </a:cubicBezTo>
                    <a:cubicBezTo>
                      <a:pt x="313" y="8"/>
                      <a:pt x="316" y="8"/>
                      <a:pt x="319" y="10"/>
                    </a:cubicBezTo>
                    <a:cubicBezTo>
                      <a:pt x="329" y="12"/>
                      <a:pt x="339" y="10"/>
                      <a:pt x="350" y="7"/>
                    </a:cubicBezTo>
                    <a:cubicBezTo>
                      <a:pt x="352" y="7"/>
                      <a:pt x="363" y="0"/>
                      <a:pt x="359" y="13"/>
                    </a:cubicBezTo>
                    <a:close/>
                  </a:path>
                </a:pathLst>
              </a:custGeom>
              <a:solidFill>
                <a:srgbClr val="7DB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49249871-58DE-CD78-4E1C-8B65D185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4" y="1545"/>
                <a:ext cx="123" cy="81"/>
              </a:xfrm>
              <a:custGeom>
                <a:avLst/>
                <a:gdLst>
                  <a:gd name="T0" fmla="*/ 87 w 112"/>
                  <a:gd name="T1" fmla="*/ 67 h 73"/>
                  <a:gd name="T2" fmla="*/ 68 w 112"/>
                  <a:gd name="T3" fmla="*/ 73 h 73"/>
                  <a:gd name="T4" fmla="*/ 66 w 112"/>
                  <a:gd name="T5" fmla="*/ 71 h 73"/>
                  <a:gd name="T6" fmla="*/ 82 w 112"/>
                  <a:gd name="T7" fmla="*/ 54 h 73"/>
                  <a:gd name="T8" fmla="*/ 61 w 112"/>
                  <a:gd name="T9" fmla="*/ 34 h 73"/>
                  <a:gd name="T10" fmla="*/ 32 w 112"/>
                  <a:gd name="T11" fmla="*/ 25 h 73"/>
                  <a:gd name="T12" fmla="*/ 22 w 112"/>
                  <a:gd name="T13" fmla="*/ 42 h 73"/>
                  <a:gd name="T14" fmla="*/ 8 w 112"/>
                  <a:gd name="T15" fmla="*/ 65 h 73"/>
                  <a:gd name="T16" fmla="*/ 3 w 112"/>
                  <a:gd name="T17" fmla="*/ 64 h 73"/>
                  <a:gd name="T18" fmla="*/ 4 w 112"/>
                  <a:gd name="T19" fmla="*/ 21 h 73"/>
                  <a:gd name="T20" fmla="*/ 15 w 112"/>
                  <a:gd name="T21" fmla="*/ 8 h 73"/>
                  <a:gd name="T22" fmla="*/ 72 w 112"/>
                  <a:gd name="T23" fmla="*/ 0 h 73"/>
                  <a:gd name="T24" fmla="*/ 112 w 112"/>
                  <a:gd name="T25" fmla="*/ 53 h 73"/>
                  <a:gd name="T26" fmla="*/ 87 w 112"/>
                  <a:gd name="T27" fmla="*/ 6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73">
                    <a:moveTo>
                      <a:pt x="87" y="67"/>
                    </a:moveTo>
                    <a:cubicBezTo>
                      <a:pt x="81" y="69"/>
                      <a:pt x="74" y="71"/>
                      <a:pt x="68" y="73"/>
                    </a:cubicBezTo>
                    <a:cubicBezTo>
                      <a:pt x="68" y="72"/>
                      <a:pt x="67" y="72"/>
                      <a:pt x="66" y="71"/>
                    </a:cubicBezTo>
                    <a:cubicBezTo>
                      <a:pt x="65" y="59"/>
                      <a:pt x="77" y="61"/>
                      <a:pt x="82" y="54"/>
                    </a:cubicBezTo>
                    <a:cubicBezTo>
                      <a:pt x="75" y="47"/>
                      <a:pt x="66" y="43"/>
                      <a:pt x="61" y="34"/>
                    </a:cubicBezTo>
                    <a:cubicBezTo>
                      <a:pt x="54" y="23"/>
                      <a:pt x="42" y="25"/>
                      <a:pt x="32" y="25"/>
                    </a:cubicBezTo>
                    <a:cubicBezTo>
                      <a:pt x="21" y="26"/>
                      <a:pt x="25" y="36"/>
                      <a:pt x="22" y="42"/>
                    </a:cubicBezTo>
                    <a:cubicBezTo>
                      <a:pt x="18" y="51"/>
                      <a:pt x="17" y="60"/>
                      <a:pt x="8" y="65"/>
                    </a:cubicBezTo>
                    <a:cubicBezTo>
                      <a:pt x="6" y="66"/>
                      <a:pt x="4" y="65"/>
                      <a:pt x="3" y="64"/>
                    </a:cubicBezTo>
                    <a:cubicBezTo>
                      <a:pt x="9" y="50"/>
                      <a:pt x="8" y="36"/>
                      <a:pt x="4" y="21"/>
                    </a:cubicBezTo>
                    <a:cubicBezTo>
                      <a:pt x="2" y="14"/>
                      <a:pt x="0" y="1"/>
                      <a:pt x="15" y="8"/>
                    </a:cubicBezTo>
                    <a:cubicBezTo>
                      <a:pt x="35" y="17"/>
                      <a:pt x="53" y="20"/>
                      <a:pt x="72" y="0"/>
                    </a:cubicBezTo>
                    <a:cubicBezTo>
                      <a:pt x="60" y="38"/>
                      <a:pt x="92" y="40"/>
                      <a:pt x="112" y="53"/>
                    </a:cubicBezTo>
                    <a:cubicBezTo>
                      <a:pt x="102" y="59"/>
                      <a:pt x="94" y="63"/>
                      <a:pt x="87" y="67"/>
                    </a:cubicBezTo>
                    <a:close/>
                  </a:path>
                </a:pathLst>
              </a:custGeom>
              <a:solidFill>
                <a:srgbClr val="E2A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7E301E98-09A7-BB53-C259-39E6F2ED5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1616"/>
                <a:ext cx="56" cy="29"/>
              </a:xfrm>
              <a:custGeom>
                <a:avLst/>
                <a:gdLst>
                  <a:gd name="T0" fmla="*/ 50 w 51"/>
                  <a:gd name="T1" fmla="*/ 21 h 26"/>
                  <a:gd name="T2" fmla="*/ 2 w 51"/>
                  <a:gd name="T3" fmla="*/ 24 h 26"/>
                  <a:gd name="T4" fmla="*/ 11 w 51"/>
                  <a:gd name="T5" fmla="*/ 5 h 26"/>
                  <a:gd name="T6" fmla="*/ 18 w 51"/>
                  <a:gd name="T7" fmla="*/ 0 h 26"/>
                  <a:gd name="T8" fmla="*/ 19 w 51"/>
                  <a:gd name="T9" fmla="*/ 1 h 26"/>
                  <a:gd name="T10" fmla="*/ 34 w 51"/>
                  <a:gd name="T11" fmla="*/ 13 h 26"/>
                  <a:gd name="T12" fmla="*/ 51 w 51"/>
                  <a:gd name="T13" fmla="*/ 16 h 26"/>
                  <a:gd name="T14" fmla="*/ 50 w 51"/>
                  <a:gd name="T15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26">
                    <a:moveTo>
                      <a:pt x="50" y="21"/>
                    </a:moveTo>
                    <a:cubicBezTo>
                      <a:pt x="34" y="22"/>
                      <a:pt x="18" y="26"/>
                      <a:pt x="2" y="24"/>
                    </a:cubicBezTo>
                    <a:cubicBezTo>
                      <a:pt x="0" y="14"/>
                      <a:pt x="8" y="11"/>
                      <a:pt x="11" y="5"/>
                    </a:cubicBezTo>
                    <a:cubicBezTo>
                      <a:pt x="13" y="3"/>
                      <a:pt x="16" y="2"/>
                      <a:pt x="18" y="0"/>
                    </a:cubicBezTo>
                    <a:cubicBezTo>
                      <a:pt x="18" y="0"/>
                      <a:pt x="19" y="1"/>
                      <a:pt x="19" y="1"/>
                    </a:cubicBezTo>
                    <a:cubicBezTo>
                      <a:pt x="21" y="9"/>
                      <a:pt x="22" y="16"/>
                      <a:pt x="34" y="13"/>
                    </a:cubicBezTo>
                    <a:cubicBezTo>
                      <a:pt x="39" y="11"/>
                      <a:pt x="46" y="12"/>
                      <a:pt x="51" y="16"/>
                    </a:cubicBezTo>
                    <a:cubicBezTo>
                      <a:pt x="51" y="18"/>
                      <a:pt x="51" y="20"/>
                      <a:pt x="50" y="21"/>
                    </a:cubicBezTo>
                    <a:close/>
                  </a:path>
                </a:pathLst>
              </a:custGeom>
              <a:solidFill>
                <a:srgbClr val="E2A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2F48C836-4EED-CDF4-51F7-249BE2F63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151"/>
                <a:ext cx="86" cy="181"/>
              </a:xfrm>
              <a:custGeom>
                <a:avLst/>
                <a:gdLst>
                  <a:gd name="T0" fmla="*/ 5 w 78"/>
                  <a:gd name="T1" fmla="*/ 9 h 164"/>
                  <a:gd name="T2" fmla="*/ 9 w 78"/>
                  <a:gd name="T3" fmla="*/ 0 h 164"/>
                  <a:gd name="T4" fmla="*/ 13 w 78"/>
                  <a:gd name="T5" fmla="*/ 4 h 164"/>
                  <a:gd name="T6" fmla="*/ 52 w 78"/>
                  <a:gd name="T7" fmla="*/ 100 h 164"/>
                  <a:gd name="T8" fmla="*/ 67 w 78"/>
                  <a:gd name="T9" fmla="*/ 140 h 164"/>
                  <a:gd name="T10" fmla="*/ 73 w 78"/>
                  <a:gd name="T11" fmla="*/ 155 h 164"/>
                  <a:gd name="T12" fmla="*/ 57 w 78"/>
                  <a:gd name="T13" fmla="*/ 154 h 164"/>
                  <a:gd name="T14" fmla="*/ 54 w 78"/>
                  <a:gd name="T15" fmla="*/ 147 h 164"/>
                  <a:gd name="T16" fmla="*/ 8 w 78"/>
                  <a:gd name="T17" fmla="*/ 31 h 164"/>
                  <a:gd name="T18" fmla="*/ 5 w 78"/>
                  <a:gd name="T19" fmla="*/ 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164">
                    <a:moveTo>
                      <a:pt x="5" y="9"/>
                    </a:moveTo>
                    <a:cubicBezTo>
                      <a:pt x="7" y="6"/>
                      <a:pt x="8" y="3"/>
                      <a:pt x="9" y="0"/>
                    </a:cubicBezTo>
                    <a:cubicBezTo>
                      <a:pt x="10" y="2"/>
                      <a:pt x="12" y="3"/>
                      <a:pt x="13" y="4"/>
                    </a:cubicBezTo>
                    <a:cubicBezTo>
                      <a:pt x="24" y="37"/>
                      <a:pt x="37" y="69"/>
                      <a:pt x="52" y="100"/>
                    </a:cubicBezTo>
                    <a:cubicBezTo>
                      <a:pt x="57" y="114"/>
                      <a:pt x="62" y="127"/>
                      <a:pt x="67" y="140"/>
                    </a:cubicBezTo>
                    <a:cubicBezTo>
                      <a:pt x="69" y="145"/>
                      <a:pt x="78" y="148"/>
                      <a:pt x="73" y="155"/>
                    </a:cubicBezTo>
                    <a:cubicBezTo>
                      <a:pt x="67" y="164"/>
                      <a:pt x="63" y="147"/>
                      <a:pt x="57" y="154"/>
                    </a:cubicBezTo>
                    <a:cubicBezTo>
                      <a:pt x="55" y="152"/>
                      <a:pt x="53" y="150"/>
                      <a:pt x="54" y="147"/>
                    </a:cubicBezTo>
                    <a:cubicBezTo>
                      <a:pt x="41" y="108"/>
                      <a:pt x="22" y="70"/>
                      <a:pt x="8" y="31"/>
                    </a:cubicBezTo>
                    <a:cubicBezTo>
                      <a:pt x="6" y="24"/>
                      <a:pt x="0" y="17"/>
                      <a:pt x="5" y="9"/>
                    </a:cubicBezTo>
                    <a:close/>
                  </a:path>
                </a:pathLst>
              </a:custGeom>
              <a:solidFill>
                <a:srgbClr val="87B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0DC6036D-D378-A5F4-FB44-846D67ADF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1294"/>
                <a:ext cx="91" cy="111"/>
              </a:xfrm>
              <a:custGeom>
                <a:avLst/>
                <a:gdLst>
                  <a:gd name="T0" fmla="*/ 49 w 82"/>
                  <a:gd name="T1" fmla="*/ 97 h 101"/>
                  <a:gd name="T2" fmla="*/ 41 w 82"/>
                  <a:gd name="T3" fmla="*/ 79 h 101"/>
                  <a:gd name="T4" fmla="*/ 17 w 82"/>
                  <a:gd name="T5" fmla="*/ 63 h 101"/>
                  <a:gd name="T6" fmla="*/ 11 w 82"/>
                  <a:gd name="T7" fmla="*/ 30 h 101"/>
                  <a:gd name="T8" fmla="*/ 12 w 82"/>
                  <a:gd name="T9" fmla="*/ 9 h 101"/>
                  <a:gd name="T10" fmla="*/ 17 w 82"/>
                  <a:gd name="T11" fmla="*/ 2 h 101"/>
                  <a:gd name="T12" fmla="*/ 27 w 82"/>
                  <a:gd name="T13" fmla="*/ 16 h 101"/>
                  <a:gd name="T14" fmla="*/ 24 w 82"/>
                  <a:gd name="T15" fmla="*/ 23 h 101"/>
                  <a:gd name="T16" fmla="*/ 45 w 82"/>
                  <a:gd name="T17" fmla="*/ 64 h 101"/>
                  <a:gd name="T18" fmla="*/ 57 w 82"/>
                  <a:gd name="T19" fmla="*/ 72 h 101"/>
                  <a:gd name="T20" fmla="*/ 82 w 82"/>
                  <a:gd name="T21" fmla="*/ 91 h 101"/>
                  <a:gd name="T22" fmla="*/ 49 w 82"/>
                  <a:gd name="T23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101">
                    <a:moveTo>
                      <a:pt x="49" y="97"/>
                    </a:moveTo>
                    <a:cubicBezTo>
                      <a:pt x="53" y="88"/>
                      <a:pt x="49" y="83"/>
                      <a:pt x="41" y="79"/>
                    </a:cubicBezTo>
                    <a:cubicBezTo>
                      <a:pt x="33" y="74"/>
                      <a:pt x="25" y="68"/>
                      <a:pt x="17" y="63"/>
                    </a:cubicBezTo>
                    <a:cubicBezTo>
                      <a:pt x="2" y="54"/>
                      <a:pt x="0" y="42"/>
                      <a:pt x="11" y="30"/>
                    </a:cubicBezTo>
                    <a:cubicBezTo>
                      <a:pt x="18" y="22"/>
                      <a:pt x="16" y="16"/>
                      <a:pt x="12" y="9"/>
                    </a:cubicBezTo>
                    <a:cubicBezTo>
                      <a:pt x="15" y="7"/>
                      <a:pt x="16" y="5"/>
                      <a:pt x="17" y="2"/>
                    </a:cubicBezTo>
                    <a:cubicBezTo>
                      <a:pt x="29" y="0"/>
                      <a:pt x="34" y="3"/>
                      <a:pt x="27" y="16"/>
                    </a:cubicBezTo>
                    <a:cubicBezTo>
                      <a:pt x="26" y="18"/>
                      <a:pt x="25" y="20"/>
                      <a:pt x="24" y="23"/>
                    </a:cubicBezTo>
                    <a:cubicBezTo>
                      <a:pt x="12" y="50"/>
                      <a:pt x="15" y="55"/>
                      <a:pt x="45" y="64"/>
                    </a:cubicBezTo>
                    <a:cubicBezTo>
                      <a:pt x="49" y="67"/>
                      <a:pt x="50" y="73"/>
                      <a:pt x="57" y="72"/>
                    </a:cubicBezTo>
                    <a:cubicBezTo>
                      <a:pt x="64" y="79"/>
                      <a:pt x="75" y="82"/>
                      <a:pt x="82" y="91"/>
                    </a:cubicBezTo>
                    <a:cubicBezTo>
                      <a:pt x="71" y="97"/>
                      <a:pt x="61" y="101"/>
                      <a:pt x="49" y="97"/>
                    </a:cubicBezTo>
                    <a:close/>
                  </a:path>
                </a:pathLst>
              </a:custGeom>
              <a:solidFill>
                <a:srgbClr val="ECB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3C3D18F9-548A-084F-02BA-11FCE5905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1373"/>
                <a:ext cx="45" cy="34"/>
              </a:xfrm>
              <a:custGeom>
                <a:avLst/>
                <a:gdLst>
                  <a:gd name="T0" fmla="*/ 2 w 41"/>
                  <a:gd name="T1" fmla="*/ 25 h 31"/>
                  <a:gd name="T2" fmla="*/ 30 w 41"/>
                  <a:gd name="T3" fmla="*/ 19 h 31"/>
                  <a:gd name="T4" fmla="*/ 10 w 41"/>
                  <a:gd name="T5" fmla="*/ 0 h 31"/>
                  <a:gd name="T6" fmla="*/ 38 w 41"/>
                  <a:gd name="T7" fmla="*/ 19 h 31"/>
                  <a:gd name="T8" fmla="*/ 2 w 41"/>
                  <a:gd name="T9" fmla="*/ 28 h 31"/>
                  <a:gd name="T10" fmla="*/ 0 w 41"/>
                  <a:gd name="T11" fmla="*/ 26 h 31"/>
                  <a:gd name="T12" fmla="*/ 2 w 41"/>
                  <a:gd name="T13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1">
                    <a:moveTo>
                      <a:pt x="2" y="25"/>
                    </a:moveTo>
                    <a:cubicBezTo>
                      <a:pt x="12" y="25"/>
                      <a:pt x="21" y="24"/>
                      <a:pt x="30" y="19"/>
                    </a:cubicBezTo>
                    <a:cubicBezTo>
                      <a:pt x="25" y="11"/>
                      <a:pt x="14" y="10"/>
                      <a:pt x="10" y="0"/>
                    </a:cubicBezTo>
                    <a:cubicBezTo>
                      <a:pt x="22" y="3"/>
                      <a:pt x="41" y="11"/>
                      <a:pt x="38" y="19"/>
                    </a:cubicBezTo>
                    <a:cubicBezTo>
                      <a:pt x="34" y="31"/>
                      <a:pt x="15" y="29"/>
                      <a:pt x="2" y="28"/>
                    </a:cubicBezTo>
                    <a:cubicBezTo>
                      <a:pt x="0" y="28"/>
                      <a:pt x="0" y="27"/>
                      <a:pt x="0" y="26"/>
                    </a:cubicBezTo>
                    <a:cubicBezTo>
                      <a:pt x="1" y="25"/>
                      <a:pt x="1" y="25"/>
                      <a:pt x="2" y="25"/>
                    </a:cubicBezTo>
                    <a:close/>
                  </a:path>
                </a:pathLst>
              </a:custGeom>
              <a:solidFill>
                <a:srgbClr val="E6C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EF67D9FB-B44D-79AE-5986-285506370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1400"/>
                <a:ext cx="53" cy="13"/>
              </a:xfrm>
              <a:custGeom>
                <a:avLst/>
                <a:gdLst>
                  <a:gd name="T0" fmla="*/ 48 w 48"/>
                  <a:gd name="T1" fmla="*/ 1 h 12"/>
                  <a:gd name="T2" fmla="*/ 48 w 48"/>
                  <a:gd name="T3" fmla="*/ 4 h 12"/>
                  <a:gd name="T4" fmla="*/ 0 w 48"/>
                  <a:gd name="T5" fmla="*/ 12 h 12"/>
                  <a:gd name="T6" fmla="*/ 48 w 48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2">
                    <a:moveTo>
                      <a:pt x="48" y="1"/>
                    </a:moveTo>
                    <a:cubicBezTo>
                      <a:pt x="48" y="2"/>
                      <a:pt x="48" y="3"/>
                      <a:pt x="48" y="4"/>
                    </a:cubicBezTo>
                    <a:cubicBezTo>
                      <a:pt x="32" y="7"/>
                      <a:pt x="16" y="10"/>
                      <a:pt x="0" y="12"/>
                    </a:cubicBezTo>
                    <a:cubicBezTo>
                      <a:pt x="14" y="1"/>
                      <a:pt x="31" y="0"/>
                      <a:pt x="48" y="1"/>
                    </a:cubicBezTo>
                    <a:close/>
                  </a:path>
                </a:pathLst>
              </a:custGeom>
              <a:solidFill>
                <a:srgbClr val="ECB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2C7B486B-7D93-F9BC-D72E-B2008F5E3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410"/>
                <a:ext cx="60" cy="48"/>
              </a:xfrm>
              <a:custGeom>
                <a:avLst/>
                <a:gdLst>
                  <a:gd name="T0" fmla="*/ 43 w 54"/>
                  <a:gd name="T1" fmla="*/ 44 h 44"/>
                  <a:gd name="T2" fmla="*/ 0 w 54"/>
                  <a:gd name="T3" fmla="*/ 24 h 44"/>
                  <a:gd name="T4" fmla="*/ 40 w 54"/>
                  <a:gd name="T5" fmla="*/ 4 h 44"/>
                  <a:gd name="T6" fmla="*/ 49 w 54"/>
                  <a:gd name="T7" fmla="*/ 2 h 44"/>
                  <a:gd name="T8" fmla="*/ 49 w 54"/>
                  <a:gd name="T9" fmla="*/ 12 h 44"/>
                  <a:gd name="T10" fmla="*/ 43 w 54"/>
                  <a:gd name="T1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4">
                    <a:moveTo>
                      <a:pt x="43" y="44"/>
                    </a:moveTo>
                    <a:cubicBezTo>
                      <a:pt x="36" y="22"/>
                      <a:pt x="14" y="31"/>
                      <a:pt x="0" y="24"/>
                    </a:cubicBezTo>
                    <a:cubicBezTo>
                      <a:pt x="17" y="24"/>
                      <a:pt x="27" y="10"/>
                      <a:pt x="40" y="4"/>
                    </a:cubicBezTo>
                    <a:cubicBezTo>
                      <a:pt x="43" y="3"/>
                      <a:pt x="46" y="0"/>
                      <a:pt x="49" y="2"/>
                    </a:cubicBezTo>
                    <a:cubicBezTo>
                      <a:pt x="54" y="5"/>
                      <a:pt x="51" y="9"/>
                      <a:pt x="49" y="12"/>
                    </a:cubicBezTo>
                    <a:cubicBezTo>
                      <a:pt x="44" y="22"/>
                      <a:pt x="37" y="32"/>
                      <a:pt x="43" y="44"/>
                    </a:cubicBezTo>
                    <a:close/>
                  </a:path>
                </a:pathLst>
              </a:custGeom>
              <a:solidFill>
                <a:srgbClr val="E6C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414D4CE0-5829-CDC1-4CDE-491B34A53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1461"/>
                <a:ext cx="32" cy="23"/>
              </a:xfrm>
              <a:custGeom>
                <a:avLst/>
                <a:gdLst>
                  <a:gd name="T0" fmla="*/ 29 w 29"/>
                  <a:gd name="T1" fmla="*/ 16 h 20"/>
                  <a:gd name="T2" fmla="*/ 2 w 29"/>
                  <a:gd name="T3" fmla="*/ 20 h 20"/>
                  <a:gd name="T4" fmla="*/ 4 w 29"/>
                  <a:gd name="T5" fmla="*/ 1 h 20"/>
                  <a:gd name="T6" fmla="*/ 6 w 29"/>
                  <a:gd name="T7" fmla="*/ 0 h 20"/>
                  <a:gd name="T8" fmla="*/ 29 w 29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0">
                    <a:moveTo>
                      <a:pt x="29" y="16"/>
                    </a:moveTo>
                    <a:cubicBezTo>
                      <a:pt x="20" y="17"/>
                      <a:pt x="11" y="19"/>
                      <a:pt x="2" y="20"/>
                    </a:cubicBezTo>
                    <a:cubicBezTo>
                      <a:pt x="0" y="13"/>
                      <a:pt x="4" y="7"/>
                      <a:pt x="4" y="1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14" y="5"/>
                      <a:pt x="28" y="1"/>
                      <a:pt x="29" y="16"/>
                    </a:cubicBezTo>
                    <a:close/>
                  </a:path>
                </a:pathLst>
              </a:custGeom>
              <a:solidFill>
                <a:srgbClr val="E9B5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12518753-B133-84BE-2533-CF26474F4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2045"/>
                <a:ext cx="130" cy="286"/>
              </a:xfrm>
              <a:custGeom>
                <a:avLst/>
                <a:gdLst>
                  <a:gd name="T0" fmla="*/ 58 w 117"/>
                  <a:gd name="T1" fmla="*/ 105 h 259"/>
                  <a:gd name="T2" fmla="*/ 104 w 117"/>
                  <a:gd name="T3" fmla="*/ 219 h 259"/>
                  <a:gd name="T4" fmla="*/ 107 w 117"/>
                  <a:gd name="T5" fmla="*/ 243 h 259"/>
                  <a:gd name="T6" fmla="*/ 81 w 117"/>
                  <a:gd name="T7" fmla="*/ 250 h 259"/>
                  <a:gd name="T8" fmla="*/ 66 w 117"/>
                  <a:gd name="T9" fmla="*/ 257 h 259"/>
                  <a:gd name="T10" fmla="*/ 11 w 117"/>
                  <a:gd name="T11" fmla="*/ 258 h 259"/>
                  <a:gd name="T12" fmla="*/ 2 w 117"/>
                  <a:gd name="T13" fmla="*/ 256 h 259"/>
                  <a:gd name="T14" fmla="*/ 8 w 117"/>
                  <a:gd name="T15" fmla="*/ 247 h 259"/>
                  <a:gd name="T16" fmla="*/ 62 w 117"/>
                  <a:gd name="T17" fmla="*/ 233 h 259"/>
                  <a:gd name="T18" fmla="*/ 91 w 117"/>
                  <a:gd name="T19" fmla="*/ 220 h 259"/>
                  <a:gd name="T20" fmla="*/ 62 w 117"/>
                  <a:gd name="T21" fmla="*/ 144 h 259"/>
                  <a:gd name="T22" fmla="*/ 13 w 117"/>
                  <a:gd name="T23" fmla="*/ 16 h 259"/>
                  <a:gd name="T24" fmla="*/ 14 w 117"/>
                  <a:gd name="T25" fmla="*/ 16 h 259"/>
                  <a:gd name="T26" fmla="*/ 11 w 117"/>
                  <a:gd name="T27" fmla="*/ 6 h 259"/>
                  <a:gd name="T28" fmla="*/ 17 w 117"/>
                  <a:gd name="T29" fmla="*/ 1 h 259"/>
                  <a:gd name="T30" fmla="*/ 58 w 117"/>
                  <a:gd name="T31" fmla="*/ 105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259">
                    <a:moveTo>
                      <a:pt x="58" y="105"/>
                    </a:moveTo>
                    <a:cubicBezTo>
                      <a:pt x="72" y="143"/>
                      <a:pt x="87" y="181"/>
                      <a:pt x="104" y="219"/>
                    </a:cubicBezTo>
                    <a:cubicBezTo>
                      <a:pt x="107" y="226"/>
                      <a:pt x="117" y="234"/>
                      <a:pt x="107" y="243"/>
                    </a:cubicBezTo>
                    <a:cubicBezTo>
                      <a:pt x="100" y="250"/>
                      <a:pt x="90" y="247"/>
                      <a:pt x="81" y="250"/>
                    </a:cubicBezTo>
                    <a:cubicBezTo>
                      <a:pt x="78" y="257"/>
                      <a:pt x="71" y="255"/>
                      <a:pt x="66" y="257"/>
                    </a:cubicBezTo>
                    <a:cubicBezTo>
                      <a:pt x="48" y="258"/>
                      <a:pt x="30" y="257"/>
                      <a:pt x="11" y="258"/>
                    </a:cubicBezTo>
                    <a:cubicBezTo>
                      <a:pt x="8" y="258"/>
                      <a:pt x="4" y="259"/>
                      <a:pt x="2" y="256"/>
                    </a:cubicBezTo>
                    <a:cubicBezTo>
                      <a:pt x="0" y="251"/>
                      <a:pt x="5" y="249"/>
                      <a:pt x="8" y="247"/>
                    </a:cubicBezTo>
                    <a:cubicBezTo>
                      <a:pt x="26" y="240"/>
                      <a:pt x="44" y="239"/>
                      <a:pt x="62" y="233"/>
                    </a:cubicBezTo>
                    <a:cubicBezTo>
                      <a:pt x="71" y="228"/>
                      <a:pt x="86" y="233"/>
                      <a:pt x="91" y="220"/>
                    </a:cubicBezTo>
                    <a:cubicBezTo>
                      <a:pt x="83" y="194"/>
                      <a:pt x="71" y="170"/>
                      <a:pt x="62" y="144"/>
                    </a:cubicBezTo>
                    <a:cubicBezTo>
                      <a:pt x="48" y="101"/>
                      <a:pt x="31" y="58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3"/>
                      <a:pt x="11" y="9"/>
                      <a:pt x="11" y="6"/>
                    </a:cubicBezTo>
                    <a:cubicBezTo>
                      <a:pt x="12" y="3"/>
                      <a:pt x="13" y="0"/>
                      <a:pt x="17" y="1"/>
                    </a:cubicBezTo>
                    <a:cubicBezTo>
                      <a:pt x="32" y="34"/>
                      <a:pt x="46" y="69"/>
                      <a:pt x="58" y="105"/>
                    </a:cubicBezTo>
                    <a:close/>
                  </a:path>
                </a:pathLst>
              </a:custGeom>
              <a:solidFill>
                <a:srgbClr val="263D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AF278656-CDB6-2066-7ED3-A103BBB91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" y="2339"/>
                <a:ext cx="75" cy="25"/>
              </a:xfrm>
              <a:custGeom>
                <a:avLst/>
                <a:gdLst>
                  <a:gd name="T0" fmla="*/ 0 w 68"/>
                  <a:gd name="T1" fmla="*/ 22 h 23"/>
                  <a:gd name="T2" fmla="*/ 59 w 68"/>
                  <a:gd name="T3" fmla="*/ 1 h 23"/>
                  <a:gd name="T4" fmla="*/ 66 w 68"/>
                  <a:gd name="T5" fmla="*/ 0 h 23"/>
                  <a:gd name="T6" fmla="*/ 68 w 68"/>
                  <a:gd name="T7" fmla="*/ 3 h 23"/>
                  <a:gd name="T8" fmla="*/ 27 w 68"/>
                  <a:gd name="T9" fmla="*/ 17 h 23"/>
                  <a:gd name="T10" fmla="*/ 0 w 68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23">
                    <a:moveTo>
                      <a:pt x="0" y="22"/>
                    </a:moveTo>
                    <a:cubicBezTo>
                      <a:pt x="17" y="8"/>
                      <a:pt x="40" y="9"/>
                      <a:pt x="59" y="1"/>
                    </a:cubicBezTo>
                    <a:cubicBezTo>
                      <a:pt x="61" y="0"/>
                      <a:pt x="63" y="0"/>
                      <a:pt x="66" y="0"/>
                    </a:cubicBezTo>
                    <a:cubicBezTo>
                      <a:pt x="67" y="1"/>
                      <a:pt x="68" y="2"/>
                      <a:pt x="68" y="3"/>
                    </a:cubicBezTo>
                    <a:cubicBezTo>
                      <a:pt x="54" y="8"/>
                      <a:pt x="41" y="13"/>
                      <a:pt x="27" y="17"/>
                    </a:cubicBezTo>
                    <a:cubicBezTo>
                      <a:pt x="18" y="18"/>
                      <a:pt x="9" y="23"/>
                      <a:pt x="0" y="22"/>
                    </a:cubicBezTo>
                    <a:close/>
                  </a:path>
                </a:pathLst>
              </a:custGeom>
              <a:solidFill>
                <a:srgbClr val="86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BC210D30-DED7-3211-4F88-EB9561C81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321"/>
                <a:ext cx="66" cy="21"/>
              </a:xfrm>
              <a:custGeom>
                <a:avLst/>
                <a:gdLst>
                  <a:gd name="T0" fmla="*/ 33 w 60"/>
                  <a:gd name="T1" fmla="*/ 2 h 19"/>
                  <a:gd name="T2" fmla="*/ 48 w 60"/>
                  <a:gd name="T3" fmla="*/ 0 h 19"/>
                  <a:gd name="T4" fmla="*/ 60 w 60"/>
                  <a:gd name="T5" fmla="*/ 3 h 19"/>
                  <a:gd name="T6" fmla="*/ 1 w 60"/>
                  <a:gd name="T7" fmla="*/ 19 h 19"/>
                  <a:gd name="T8" fmla="*/ 0 w 60"/>
                  <a:gd name="T9" fmla="*/ 17 h 19"/>
                  <a:gd name="T10" fmla="*/ 15 w 60"/>
                  <a:gd name="T11" fmla="*/ 6 h 19"/>
                  <a:gd name="T12" fmla="*/ 33 w 60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9">
                    <a:moveTo>
                      <a:pt x="33" y="2"/>
                    </a:moveTo>
                    <a:cubicBezTo>
                      <a:pt x="38" y="2"/>
                      <a:pt x="43" y="1"/>
                      <a:pt x="48" y="0"/>
                    </a:cubicBezTo>
                    <a:cubicBezTo>
                      <a:pt x="51" y="1"/>
                      <a:pt x="54" y="2"/>
                      <a:pt x="60" y="3"/>
                    </a:cubicBezTo>
                    <a:cubicBezTo>
                      <a:pt x="40" y="13"/>
                      <a:pt x="20" y="16"/>
                      <a:pt x="1" y="19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1" y="8"/>
                      <a:pt x="7" y="7"/>
                      <a:pt x="15" y="6"/>
                    </a:cubicBezTo>
                    <a:cubicBezTo>
                      <a:pt x="21" y="6"/>
                      <a:pt x="28" y="7"/>
                      <a:pt x="33" y="2"/>
                    </a:cubicBezTo>
                    <a:close/>
                  </a:path>
                </a:pathLst>
              </a:custGeom>
              <a:solidFill>
                <a:srgbClr val="86C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02057BC3-FDE3-02AD-734A-6B76BB3C5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7" y="1461"/>
                <a:ext cx="172" cy="214"/>
              </a:xfrm>
              <a:custGeom>
                <a:avLst/>
                <a:gdLst>
                  <a:gd name="T0" fmla="*/ 89 w 156"/>
                  <a:gd name="T1" fmla="*/ 161 h 193"/>
                  <a:gd name="T2" fmla="*/ 89 w 156"/>
                  <a:gd name="T3" fmla="*/ 169 h 193"/>
                  <a:gd name="T4" fmla="*/ 66 w 156"/>
                  <a:gd name="T5" fmla="*/ 189 h 193"/>
                  <a:gd name="T6" fmla="*/ 67 w 156"/>
                  <a:gd name="T7" fmla="*/ 159 h 193"/>
                  <a:gd name="T8" fmla="*/ 46 w 156"/>
                  <a:gd name="T9" fmla="*/ 104 h 193"/>
                  <a:gd name="T10" fmla="*/ 25 w 156"/>
                  <a:gd name="T11" fmla="*/ 89 h 193"/>
                  <a:gd name="T12" fmla="*/ 0 w 156"/>
                  <a:gd name="T13" fmla="*/ 75 h 193"/>
                  <a:gd name="T14" fmla="*/ 76 w 156"/>
                  <a:gd name="T15" fmla="*/ 68 h 193"/>
                  <a:gd name="T16" fmla="*/ 97 w 156"/>
                  <a:gd name="T17" fmla="*/ 32 h 193"/>
                  <a:gd name="T18" fmla="*/ 102 w 156"/>
                  <a:gd name="T19" fmla="*/ 17 h 193"/>
                  <a:gd name="T20" fmla="*/ 118 w 156"/>
                  <a:gd name="T21" fmla="*/ 17 h 193"/>
                  <a:gd name="T22" fmla="*/ 141 w 156"/>
                  <a:gd name="T23" fmla="*/ 72 h 193"/>
                  <a:gd name="T24" fmla="*/ 145 w 156"/>
                  <a:gd name="T25" fmla="*/ 108 h 193"/>
                  <a:gd name="T26" fmla="*/ 134 w 156"/>
                  <a:gd name="T27" fmla="*/ 97 h 193"/>
                  <a:gd name="T28" fmla="*/ 109 w 156"/>
                  <a:gd name="T29" fmla="*/ 80 h 193"/>
                  <a:gd name="T30" fmla="*/ 99 w 156"/>
                  <a:gd name="T31" fmla="*/ 102 h 193"/>
                  <a:gd name="T32" fmla="*/ 88 w 156"/>
                  <a:gd name="T33" fmla="*/ 143 h 193"/>
                  <a:gd name="T34" fmla="*/ 89 w 156"/>
                  <a:gd name="T35" fmla="*/ 16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193">
                    <a:moveTo>
                      <a:pt x="89" y="161"/>
                    </a:moveTo>
                    <a:cubicBezTo>
                      <a:pt x="89" y="163"/>
                      <a:pt x="89" y="166"/>
                      <a:pt x="89" y="169"/>
                    </a:cubicBezTo>
                    <a:cubicBezTo>
                      <a:pt x="82" y="177"/>
                      <a:pt x="74" y="193"/>
                      <a:pt x="66" y="189"/>
                    </a:cubicBezTo>
                    <a:cubicBezTo>
                      <a:pt x="54" y="184"/>
                      <a:pt x="65" y="169"/>
                      <a:pt x="67" y="159"/>
                    </a:cubicBezTo>
                    <a:cubicBezTo>
                      <a:pt x="75" y="120"/>
                      <a:pt x="74" y="116"/>
                      <a:pt x="46" y="104"/>
                    </a:cubicBezTo>
                    <a:cubicBezTo>
                      <a:pt x="39" y="99"/>
                      <a:pt x="32" y="93"/>
                      <a:pt x="25" y="89"/>
                    </a:cubicBezTo>
                    <a:cubicBezTo>
                      <a:pt x="18" y="84"/>
                      <a:pt x="11" y="81"/>
                      <a:pt x="0" y="75"/>
                    </a:cubicBezTo>
                    <a:cubicBezTo>
                      <a:pt x="27" y="65"/>
                      <a:pt x="52" y="70"/>
                      <a:pt x="76" y="68"/>
                    </a:cubicBezTo>
                    <a:cubicBezTo>
                      <a:pt x="93" y="62"/>
                      <a:pt x="94" y="46"/>
                      <a:pt x="97" y="32"/>
                    </a:cubicBezTo>
                    <a:cubicBezTo>
                      <a:pt x="99" y="27"/>
                      <a:pt x="100" y="22"/>
                      <a:pt x="102" y="17"/>
                    </a:cubicBezTo>
                    <a:cubicBezTo>
                      <a:pt x="107" y="8"/>
                      <a:pt x="112" y="0"/>
                      <a:pt x="118" y="17"/>
                    </a:cubicBezTo>
                    <a:cubicBezTo>
                      <a:pt x="125" y="36"/>
                      <a:pt x="134" y="54"/>
                      <a:pt x="141" y="72"/>
                    </a:cubicBezTo>
                    <a:cubicBezTo>
                      <a:pt x="156" y="83"/>
                      <a:pt x="147" y="96"/>
                      <a:pt x="145" y="108"/>
                    </a:cubicBezTo>
                    <a:cubicBezTo>
                      <a:pt x="133" y="113"/>
                      <a:pt x="135" y="104"/>
                      <a:pt x="134" y="97"/>
                    </a:cubicBezTo>
                    <a:cubicBezTo>
                      <a:pt x="133" y="84"/>
                      <a:pt x="123" y="77"/>
                      <a:pt x="109" y="80"/>
                    </a:cubicBezTo>
                    <a:cubicBezTo>
                      <a:pt x="97" y="83"/>
                      <a:pt x="95" y="92"/>
                      <a:pt x="99" y="102"/>
                    </a:cubicBezTo>
                    <a:cubicBezTo>
                      <a:pt x="104" y="118"/>
                      <a:pt x="105" y="132"/>
                      <a:pt x="88" y="143"/>
                    </a:cubicBezTo>
                    <a:cubicBezTo>
                      <a:pt x="81" y="148"/>
                      <a:pt x="84" y="155"/>
                      <a:pt x="89" y="161"/>
                    </a:cubicBezTo>
                    <a:close/>
                  </a:path>
                </a:pathLst>
              </a:custGeom>
              <a:solidFill>
                <a:srgbClr val="F3A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2D45BA75-87DC-C577-078F-F76F6BEAC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1497"/>
                <a:ext cx="25" cy="40"/>
              </a:xfrm>
              <a:custGeom>
                <a:avLst/>
                <a:gdLst>
                  <a:gd name="T0" fmla="*/ 21 w 23"/>
                  <a:gd name="T1" fmla="*/ 0 h 36"/>
                  <a:gd name="T2" fmla="*/ 0 w 23"/>
                  <a:gd name="T3" fmla="*/ 36 h 36"/>
                  <a:gd name="T4" fmla="*/ 21 w 23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6">
                    <a:moveTo>
                      <a:pt x="21" y="0"/>
                    </a:moveTo>
                    <a:cubicBezTo>
                      <a:pt x="22" y="17"/>
                      <a:pt x="23" y="34"/>
                      <a:pt x="0" y="36"/>
                    </a:cubicBezTo>
                    <a:cubicBezTo>
                      <a:pt x="11" y="27"/>
                      <a:pt x="13" y="12"/>
                      <a:pt x="21" y="0"/>
                    </a:cubicBezTo>
                    <a:close/>
                  </a:path>
                </a:pathLst>
              </a:custGeom>
              <a:solidFill>
                <a:srgbClr val="F0C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98609D1C-B7E1-1D69-DA82-D5976D6BC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" y="1625"/>
                <a:ext cx="37" cy="56"/>
              </a:xfrm>
              <a:custGeom>
                <a:avLst/>
                <a:gdLst>
                  <a:gd name="T0" fmla="*/ 33 w 33"/>
                  <a:gd name="T1" fmla="*/ 1 h 51"/>
                  <a:gd name="T2" fmla="*/ 33 w 33"/>
                  <a:gd name="T3" fmla="*/ 51 h 51"/>
                  <a:gd name="T4" fmla="*/ 0 w 33"/>
                  <a:gd name="T5" fmla="*/ 13 h 51"/>
                  <a:gd name="T6" fmla="*/ 1 w 33"/>
                  <a:gd name="T7" fmla="*/ 12 h 51"/>
                  <a:gd name="T8" fmla="*/ 32 w 33"/>
                  <a:gd name="T9" fmla="*/ 0 h 51"/>
                  <a:gd name="T10" fmla="*/ 33 w 33"/>
                  <a:gd name="T11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51">
                    <a:moveTo>
                      <a:pt x="33" y="1"/>
                    </a:moveTo>
                    <a:cubicBezTo>
                      <a:pt x="33" y="17"/>
                      <a:pt x="33" y="33"/>
                      <a:pt x="33" y="51"/>
                    </a:cubicBezTo>
                    <a:cubicBezTo>
                      <a:pt x="15" y="42"/>
                      <a:pt x="13" y="23"/>
                      <a:pt x="0" y="13"/>
                    </a:cubicBezTo>
                    <a:cubicBezTo>
                      <a:pt x="0" y="13"/>
                      <a:pt x="1" y="12"/>
                      <a:pt x="1" y="12"/>
                    </a:cubicBezTo>
                    <a:cubicBezTo>
                      <a:pt x="14" y="16"/>
                      <a:pt x="22" y="5"/>
                      <a:pt x="32" y="0"/>
                    </a:cubicBezTo>
                    <a:lnTo>
                      <a:pt x="33" y="1"/>
                    </a:lnTo>
                    <a:close/>
                  </a:path>
                </a:pathLst>
              </a:custGeom>
              <a:solidFill>
                <a:srgbClr val="E3A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E9F8B89-ECC1-271F-6EA5-60C77C744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2045"/>
                <a:ext cx="96" cy="208"/>
              </a:xfrm>
              <a:custGeom>
                <a:avLst/>
                <a:gdLst>
                  <a:gd name="T0" fmla="*/ 8 w 87"/>
                  <a:gd name="T1" fmla="*/ 0 h 188"/>
                  <a:gd name="T2" fmla="*/ 23 w 87"/>
                  <a:gd name="T3" fmla="*/ 36 h 188"/>
                  <a:gd name="T4" fmla="*/ 54 w 87"/>
                  <a:gd name="T5" fmla="*/ 103 h 188"/>
                  <a:gd name="T6" fmla="*/ 63 w 87"/>
                  <a:gd name="T7" fmla="*/ 121 h 188"/>
                  <a:gd name="T8" fmla="*/ 78 w 87"/>
                  <a:gd name="T9" fmla="*/ 159 h 188"/>
                  <a:gd name="T10" fmla="*/ 83 w 87"/>
                  <a:gd name="T11" fmla="*/ 183 h 188"/>
                  <a:gd name="T12" fmla="*/ 75 w 87"/>
                  <a:gd name="T13" fmla="*/ 184 h 188"/>
                  <a:gd name="T14" fmla="*/ 68 w 87"/>
                  <a:gd name="T15" fmla="*/ 168 h 188"/>
                  <a:gd name="T16" fmla="*/ 26 w 87"/>
                  <a:gd name="T17" fmla="*/ 71 h 188"/>
                  <a:gd name="T18" fmla="*/ 9 w 87"/>
                  <a:gd name="T19" fmla="*/ 30 h 188"/>
                  <a:gd name="T20" fmla="*/ 8 w 87"/>
                  <a:gd name="T2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88">
                    <a:moveTo>
                      <a:pt x="8" y="0"/>
                    </a:moveTo>
                    <a:cubicBezTo>
                      <a:pt x="16" y="11"/>
                      <a:pt x="22" y="23"/>
                      <a:pt x="23" y="36"/>
                    </a:cubicBezTo>
                    <a:cubicBezTo>
                      <a:pt x="35" y="58"/>
                      <a:pt x="43" y="81"/>
                      <a:pt x="54" y="103"/>
                    </a:cubicBezTo>
                    <a:cubicBezTo>
                      <a:pt x="57" y="109"/>
                      <a:pt x="58" y="116"/>
                      <a:pt x="63" y="121"/>
                    </a:cubicBezTo>
                    <a:cubicBezTo>
                      <a:pt x="65" y="134"/>
                      <a:pt x="72" y="146"/>
                      <a:pt x="78" y="159"/>
                    </a:cubicBezTo>
                    <a:cubicBezTo>
                      <a:pt x="81" y="166"/>
                      <a:pt x="87" y="173"/>
                      <a:pt x="83" y="183"/>
                    </a:cubicBezTo>
                    <a:cubicBezTo>
                      <a:pt x="81" y="185"/>
                      <a:pt x="78" y="188"/>
                      <a:pt x="75" y="184"/>
                    </a:cubicBezTo>
                    <a:cubicBezTo>
                      <a:pt x="73" y="179"/>
                      <a:pt x="70" y="174"/>
                      <a:pt x="68" y="168"/>
                    </a:cubicBezTo>
                    <a:cubicBezTo>
                      <a:pt x="56" y="135"/>
                      <a:pt x="42" y="102"/>
                      <a:pt x="26" y="71"/>
                    </a:cubicBezTo>
                    <a:cubicBezTo>
                      <a:pt x="27" y="54"/>
                      <a:pt x="7" y="47"/>
                      <a:pt x="9" y="30"/>
                    </a:cubicBezTo>
                    <a:cubicBezTo>
                      <a:pt x="9" y="20"/>
                      <a:pt x="0" y="10"/>
                      <a:pt x="8" y="0"/>
                    </a:cubicBezTo>
                    <a:close/>
                  </a:path>
                </a:pathLst>
              </a:custGeom>
              <a:solidFill>
                <a:srgbClr val="A6C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4FC16D71-A09E-2E6C-25DB-DFA556BE6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1594"/>
                <a:ext cx="43" cy="28"/>
              </a:xfrm>
              <a:custGeom>
                <a:avLst/>
                <a:gdLst>
                  <a:gd name="T0" fmla="*/ 0 w 39"/>
                  <a:gd name="T1" fmla="*/ 20 h 25"/>
                  <a:gd name="T2" fmla="*/ 5 w 39"/>
                  <a:gd name="T3" fmla="*/ 13 h 25"/>
                  <a:gd name="T4" fmla="*/ 39 w 39"/>
                  <a:gd name="T5" fmla="*/ 0 h 25"/>
                  <a:gd name="T6" fmla="*/ 5 w 39"/>
                  <a:gd name="T7" fmla="*/ 25 h 25"/>
                  <a:gd name="T8" fmla="*/ 0 w 39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5">
                    <a:moveTo>
                      <a:pt x="0" y="20"/>
                    </a:moveTo>
                    <a:cubicBezTo>
                      <a:pt x="2" y="18"/>
                      <a:pt x="4" y="15"/>
                      <a:pt x="5" y="13"/>
                    </a:cubicBezTo>
                    <a:cubicBezTo>
                      <a:pt x="15" y="9"/>
                      <a:pt x="24" y="6"/>
                      <a:pt x="39" y="0"/>
                    </a:cubicBezTo>
                    <a:cubicBezTo>
                      <a:pt x="27" y="14"/>
                      <a:pt x="15" y="18"/>
                      <a:pt x="5" y="25"/>
                    </a:cubicBezTo>
                    <a:cubicBezTo>
                      <a:pt x="3" y="23"/>
                      <a:pt x="2" y="21"/>
                      <a:pt x="0" y="20"/>
                    </a:cubicBezTo>
                    <a:close/>
                  </a:path>
                </a:pathLst>
              </a:custGeom>
              <a:solidFill>
                <a:srgbClr val="CB9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67D373A4-B6DC-9492-4EFC-D311BAD29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2585"/>
                <a:ext cx="38" cy="74"/>
              </a:xfrm>
              <a:custGeom>
                <a:avLst/>
                <a:gdLst>
                  <a:gd name="T0" fmla="*/ 27 w 34"/>
                  <a:gd name="T1" fmla="*/ 50 h 67"/>
                  <a:gd name="T2" fmla="*/ 28 w 34"/>
                  <a:gd name="T3" fmla="*/ 67 h 67"/>
                  <a:gd name="T4" fmla="*/ 19 w 34"/>
                  <a:gd name="T5" fmla="*/ 54 h 67"/>
                  <a:gd name="T6" fmla="*/ 0 w 34"/>
                  <a:gd name="T7" fmla="*/ 3 h 67"/>
                  <a:gd name="T8" fmla="*/ 9 w 34"/>
                  <a:gd name="T9" fmla="*/ 1 h 67"/>
                  <a:gd name="T10" fmla="*/ 27 w 34"/>
                  <a:gd name="T11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7">
                    <a:moveTo>
                      <a:pt x="27" y="50"/>
                    </a:moveTo>
                    <a:cubicBezTo>
                      <a:pt x="28" y="56"/>
                      <a:pt x="34" y="61"/>
                      <a:pt x="28" y="67"/>
                    </a:cubicBezTo>
                    <a:cubicBezTo>
                      <a:pt x="25" y="63"/>
                      <a:pt x="22" y="59"/>
                      <a:pt x="19" y="54"/>
                    </a:cubicBezTo>
                    <a:cubicBezTo>
                      <a:pt x="16" y="36"/>
                      <a:pt x="6" y="20"/>
                      <a:pt x="0" y="3"/>
                    </a:cubicBezTo>
                    <a:cubicBezTo>
                      <a:pt x="2" y="1"/>
                      <a:pt x="5" y="0"/>
                      <a:pt x="9" y="1"/>
                    </a:cubicBezTo>
                    <a:cubicBezTo>
                      <a:pt x="19" y="16"/>
                      <a:pt x="28" y="31"/>
                      <a:pt x="27" y="50"/>
                    </a:cubicBezTo>
                    <a:close/>
                  </a:path>
                </a:pathLst>
              </a:custGeom>
              <a:solidFill>
                <a:srgbClr val="82BC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7" name="Freeform 206">
              <a:extLst>
                <a:ext uri="{FF2B5EF4-FFF2-40B4-BE49-F238E27FC236}">
                  <a16:creationId xmlns:a16="http://schemas.microsoft.com/office/drawing/2014/main" id="{DA2E39BF-EB1A-AC6E-0380-46E4A4AA3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2241"/>
              <a:ext cx="61" cy="120"/>
            </a:xfrm>
            <a:custGeom>
              <a:avLst/>
              <a:gdLst>
                <a:gd name="T0" fmla="*/ 0 w 55"/>
                <a:gd name="T1" fmla="*/ 6 h 108"/>
                <a:gd name="T2" fmla="*/ 6 w 55"/>
                <a:gd name="T3" fmla="*/ 0 h 108"/>
                <a:gd name="T4" fmla="*/ 23 w 55"/>
                <a:gd name="T5" fmla="*/ 25 h 108"/>
                <a:gd name="T6" fmla="*/ 44 w 55"/>
                <a:gd name="T7" fmla="*/ 76 h 108"/>
                <a:gd name="T8" fmla="*/ 52 w 55"/>
                <a:gd name="T9" fmla="*/ 106 h 108"/>
                <a:gd name="T10" fmla="*/ 46 w 55"/>
                <a:gd name="T11" fmla="*/ 108 h 108"/>
                <a:gd name="T12" fmla="*/ 33 w 55"/>
                <a:gd name="T13" fmla="*/ 94 h 108"/>
                <a:gd name="T14" fmla="*/ 25 w 55"/>
                <a:gd name="T15" fmla="*/ 74 h 108"/>
                <a:gd name="T16" fmla="*/ 11 w 55"/>
                <a:gd name="T17" fmla="*/ 35 h 108"/>
                <a:gd name="T18" fmla="*/ 0 w 55"/>
                <a:gd name="T19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108">
                  <a:moveTo>
                    <a:pt x="0" y="6"/>
                  </a:moveTo>
                  <a:cubicBezTo>
                    <a:pt x="2" y="4"/>
                    <a:pt x="4" y="2"/>
                    <a:pt x="6" y="0"/>
                  </a:cubicBezTo>
                  <a:cubicBezTo>
                    <a:pt x="18" y="5"/>
                    <a:pt x="17" y="17"/>
                    <a:pt x="23" y="25"/>
                  </a:cubicBezTo>
                  <a:cubicBezTo>
                    <a:pt x="31" y="42"/>
                    <a:pt x="36" y="59"/>
                    <a:pt x="44" y="76"/>
                  </a:cubicBezTo>
                  <a:cubicBezTo>
                    <a:pt x="46" y="86"/>
                    <a:pt x="55" y="94"/>
                    <a:pt x="52" y="106"/>
                  </a:cubicBezTo>
                  <a:cubicBezTo>
                    <a:pt x="50" y="107"/>
                    <a:pt x="48" y="108"/>
                    <a:pt x="46" y="108"/>
                  </a:cubicBezTo>
                  <a:cubicBezTo>
                    <a:pt x="38" y="108"/>
                    <a:pt x="39" y="97"/>
                    <a:pt x="33" y="94"/>
                  </a:cubicBezTo>
                  <a:cubicBezTo>
                    <a:pt x="30" y="88"/>
                    <a:pt x="28" y="81"/>
                    <a:pt x="25" y="74"/>
                  </a:cubicBezTo>
                  <a:cubicBezTo>
                    <a:pt x="21" y="61"/>
                    <a:pt x="14" y="49"/>
                    <a:pt x="11" y="35"/>
                  </a:cubicBezTo>
                  <a:cubicBezTo>
                    <a:pt x="7" y="26"/>
                    <a:pt x="4" y="16"/>
                    <a:pt x="0" y="6"/>
                  </a:cubicBezTo>
                  <a:close/>
                </a:path>
              </a:pathLst>
            </a:custGeom>
            <a:solidFill>
              <a:srgbClr val="8BC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207">
              <a:extLst>
                <a:ext uri="{FF2B5EF4-FFF2-40B4-BE49-F238E27FC236}">
                  <a16:creationId xmlns:a16="http://schemas.microsoft.com/office/drawing/2014/main" id="{09D9A901-4BE0-E783-204B-CF1241A02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345"/>
              <a:ext cx="44" cy="91"/>
            </a:xfrm>
            <a:custGeom>
              <a:avLst/>
              <a:gdLst>
                <a:gd name="T0" fmla="*/ 0 w 40"/>
                <a:gd name="T1" fmla="*/ 0 h 82"/>
                <a:gd name="T2" fmla="*/ 13 w 40"/>
                <a:gd name="T3" fmla="*/ 13 h 82"/>
                <a:gd name="T4" fmla="*/ 39 w 40"/>
                <a:gd name="T5" fmla="*/ 82 h 82"/>
                <a:gd name="T6" fmla="*/ 33 w 40"/>
                <a:gd name="T7" fmla="*/ 79 h 82"/>
                <a:gd name="T8" fmla="*/ 9 w 40"/>
                <a:gd name="T9" fmla="*/ 24 h 82"/>
                <a:gd name="T10" fmla="*/ 0 w 40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2">
                  <a:moveTo>
                    <a:pt x="0" y="0"/>
                  </a:moveTo>
                  <a:cubicBezTo>
                    <a:pt x="8" y="1"/>
                    <a:pt x="7" y="10"/>
                    <a:pt x="13" y="13"/>
                  </a:cubicBezTo>
                  <a:cubicBezTo>
                    <a:pt x="28" y="34"/>
                    <a:pt x="40" y="55"/>
                    <a:pt x="39" y="82"/>
                  </a:cubicBezTo>
                  <a:cubicBezTo>
                    <a:pt x="37" y="81"/>
                    <a:pt x="35" y="80"/>
                    <a:pt x="33" y="79"/>
                  </a:cubicBezTo>
                  <a:cubicBezTo>
                    <a:pt x="25" y="61"/>
                    <a:pt x="17" y="43"/>
                    <a:pt x="9" y="24"/>
                  </a:cubicBezTo>
                  <a:cubicBezTo>
                    <a:pt x="6" y="16"/>
                    <a:pt x="3" y="8"/>
                    <a:pt x="0" y="0"/>
                  </a:cubicBezTo>
                  <a:close/>
                </a:path>
              </a:pathLst>
            </a:custGeom>
            <a:solidFill>
              <a:srgbClr val="2F7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208">
              <a:extLst>
                <a:ext uri="{FF2B5EF4-FFF2-40B4-BE49-F238E27FC236}">
                  <a16:creationId xmlns:a16="http://schemas.microsoft.com/office/drawing/2014/main" id="{A257DF29-321C-241C-8288-A46360494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280"/>
              <a:ext cx="17" cy="43"/>
            </a:xfrm>
            <a:custGeom>
              <a:avLst/>
              <a:gdLst>
                <a:gd name="T0" fmla="*/ 1 w 15"/>
                <a:gd name="T1" fmla="*/ 0 h 39"/>
                <a:gd name="T2" fmla="*/ 15 w 15"/>
                <a:gd name="T3" fmla="*/ 39 h 39"/>
                <a:gd name="T4" fmla="*/ 1 w 15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39">
                  <a:moveTo>
                    <a:pt x="1" y="0"/>
                  </a:moveTo>
                  <a:cubicBezTo>
                    <a:pt x="8" y="13"/>
                    <a:pt x="15" y="25"/>
                    <a:pt x="15" y="39"/>
                  </a:cubicBezTo>
                  <a:cubicBezTo>
                    <a:pt x="6" y="28"/>
                    <a:pt x="0" y="15"/>
                    <a:pt x="1" y="0"/>
                  </a:cubicBezTo>
                  <a:close/>
                </a:path>
              </a:pathLst>
            </a:custGeom>
            <a:solidFill>
              <a:srgbClr val="2F7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209">
              <a:extLst>
                <a:ext uri="{FF2B5EF4-FFF2-40B4-BE49-F238E27FC236}">
                  <a16:creationId xmlns:a16="http://schemas.microsoft.com/office/drawing/2014/main" id="{E6AADEE1-D09E-EC67-836F-6F90EAC45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" y="2359"/>
              <a:ext cx="111" cy="229"/>
            </a:xfrm>
            <a:custGeom>
              <a:avLst/>
              <a:gdLst>
                <a:gd name="T0" fmla="*/ 26 w 100"/>
                <a:gd name="T1" fmla="*/ 70 h 208"/>
                <a:gd name="T2" fmla="*/ 0 w 100"/>
                <a:gd name="T3" fmla="*/ 1 h 208"/>
                <a:gd name="T4" fmla="*/ 5 w 100"/>
                <a:gd name="T5" fmla="*/ 0 h 208"/>
                <a:gd name="T6" fmla="*/ 28 w 100"/>
                <a:gd name="T7" fmla="*/ 42 h 208"/>
                <a:gd name="T8" fmla="*/ 71 w 100"/>
                <a:gd name="T9" fmla="*/ 133 h 208"/>
                <a:gd name="T10" fmla="*/ 92 w 100"/>
                <a:gd name="T11" fmla="*/ 184 h 208"/>
                <a:gd name="T12" fmla="*/ 97 w 100"/>
                <a:gd name="T13" fmla="*/ 207 h 208"/>
                <a:gd name="T14" fmla="*/ 89 w 100"/>
                <a:gd name="T15" fmla="*/ 208 h 208"/>
                <a:gd name="T16" fmla="*/ 79 w 100"/>
                <a:gd name="T17" fmla="*/ 192 h 208"/>
                <a:gd name="T18" fmla="*/ 40 w 100"/>
                <a:gd name="T19" fmla="*/ 102 h 208"/>
                <a:gd name="T20" fmla="*/ 26 w 100"/>
                <a:gd name="T21" fmla="*/ 7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208">
                  <a:moveTo>
                    <a:pt x="26" y="70"/>
                  </a:moveTo>
                  <a:cubicBezTo>
                    <a:pt x="17" y="47"/>
                    <a:pt x="9" y="24"/>
                    <a:pt x="0" y="1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22" y="9"/>
                    <a:pt x="17" y="30"/>
                    <a:pt x="28" y="42"/>
                  </a:cubicBezTo>
                  <a:cubicBezTo>
                    <a:pt x="41" y="73"/>
                    <a:pt x="52" y="105"/>
                    <a:pt x="71" y="133"/>
                  </a:cubicBezTo>
                  <a:cubicBezTo>
                    <a:pt x="83" y="148"/>
                    <a:pt x="85" y="167"/>
                    <a:pt x="92" y="184"/>
                  </a:cubicBezTo>
                  <a:cubicBezTo>
                    <a:pt x="92" y="192"/>
                    <a:pt x="100" y="198"/>
                    <a:pt x="97" y="207"/>
                  </a:cubicBezTo>
                  <a:cubicBezTo>
                    <a:pt x="94" y="208"/>
                    <a:pt x="92" y="208"/>
                    <a:pt x="89" y="208"/>
                  </a:cubicBezTo>
                  <a:cubicBezTo>
                    <a:pt x="86" y="203"/>
                    <a:pt x="82" y="197"/>
                    <a:pt x="79" y="192"/>
                  </a:cubicBezTo>
                  <a:cubicBezTo>
                    <a:pt x="71" y="160"/>
                    <a:pt x="52" y="133"/>
                    <a:pt x="40" y="102"/>
                  </a:cubicBezTo>
                  <a:cubicBezTo>
                    <a:pt x="36" y="91"/>
                    <a:pt x="31" y="80"/>
                    <a:pt x="26" y="70"/>
                  </a:cubicBezTo>
                  <a:close/>
                </a:path>
              </a:pathLst>
            </a:custGeom>
            <a:solidFill>
              <a:srgbClr val="8AC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C1C3776B-C95C-2071-E957-DCA1E4E78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2496"/>
              <a:ext cx="103" cy="33"/>
            </a:xfrm>
            <a:custGeom>
              <a:avLst/>
              <a:gdLst>
                <a:gd name="T0" fmla="*/ 0 w 93"/>
                <a:gd name="T1" fmla="*/ 25 h 30"/>
                <a:gd name="T2" fmla="*/ 93 w 93"/>
                <a:gd name="T3" fmla="*/ 0 h 30"/>
                <a:gd name="T4" fmla="*/ 80 w 93"/>
                <a:gd name="T5" fmla="*/ 12 h 30"/>
                <a:gd name="T6" fmla="*/ 33 w 93"/>
                <a:gd name="T7" fmla="*/ 25 h 30"/>
                <a:gd name="T8" fmla="*/ 0 w 93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0">
                  <a:moveTo>
                    <a:pt x="0" y="25"/>
                  </a:moveTo>
                  <a:cubicBezTo>
                    <a:pt x="31" y="15"/>
                    <a:pt x="62" y="7"/>
                    <a:pt x="93" y="0"/>
                  </a:cubicBezTo>
                  <a:cubicBezTo>
                    <a:pt x="89" y="4"/>
                    <a:pt x="85" y="8"/>
                    <a:pt x="80" y="12"/>
                  </a:cubicBezTo>
                  <a:cubicBezTo>
                    <a:pt x="63" y="13"/>
                    <a:pt x="49" y="21"/>
                    <a:pt x="33" y="25"/>
                  </a:cubicBezTo>
                  <a:cubicBezTo>
                    <a:pt x="22" y="27"/>
                    <a:pt x="11" y="30"/>
                    <a:pt x="0" y="25"/>
                  </a:cubicBezTo>
                  <a:close/>
                </a:path>
              </a:pathLst>
            </a:custGeom>
            <a:solidFill>
              <a:srgbClr val="339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E70634D4-F24C-7F45-F774-EA6A5D730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1196"/>
              <a:ext cx="162" cy="196"/>
            </a:xfrm>
            <a:custGeom>
              <a:avLst/>
              <a:gdLst>
                <a:gd name="T0" fmla="*/ 19 w 147"/>
                <a:gd name="T1" fmla="*/ 97 h 177"/>
                <a:gd name="T2" fmla="*/ 14 w 147"/>
                <a:gd name="T3" fmla="*/ 66 h 177"/>
                <a:gd name="T4" fmla="*/ 8 w 147"/>
                <a:gd name="T5" fmla="*/ 49 h 177"/>
                <a:gd name="T6" fmla="*/ 26 w 147"/>
                <a:gd name="T7" fmla="*/ 43 h 177"/>
                <a:gd name="T8" fmla="*/ 38 w 147"/>
                <a:gd name="T9" fmla="*/ 45 h 177"/>
                <a:gd name="T10" fmla="*/ 86 w 147"/>
                <a:gd name="T11" fmla="*/ 22 h 177"/>
                <a:gd name="T12" fmla="*/ 107 w 147"/>
                <a:gd name="T13" fmla="*/ 4 h 177"/>
                <a:gd name="T14" fmla="*/ 108 w 147"/>
                <a:gd name="T15" fmla="*/ 31 h 177"/>
                <a:gd name="T16" fmla="*/ 127 w 147"/>
                <a:gd name="T17" fmla="*/ 61 h 177"/>
                <a:gd name="T18" fmla="*/ 131 w 147"/>
                <a:gd name="T19" fmla="*/ 91 h 177"/>
                <a:gd name="T20" fmla="*/ 120 w 147"/>
                <a:gd name="T21" fmla="*/ 93 h 177"/>
                <a:gd name="T22" fmla="*/ 104 w 147"/>
                <a:gd name="T23" fmla="*/ 101 h 177"/>
                <a:gd name="T24" fmla="*/ 81 w 147"/>
                <a:gd name="T25" fmla="*/ 163 h 177"/>
                <a:gd name="T26" fmla="*/ 59 w 147"/>
                <a:gd name="T27" fmla="*/ 168 h 177"/>
                <a:gd name="T28" fmla="*/ 22 w 147"/>
                <a:gd name="T29" fmla="*/ 142 h 177"/>
                <a:gd name="T30" fmla="*/ 5 w 147"/>
                <a:gd name="T31" fmla="*/ 142 h 177"/>
                <a:gd name="T32" fmla="*/ 8 w 147"/>
                <a:gd name="T33" fmla="*/ 124 h 177"/>
                <a:gd name="T34" fmla="*/ 19 w 147"/>
                <a:gd name="T35" fmla="*/ 9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77">
                  <a:moveTo>
                    <a:pt x="19" y="97"/>
                  </a:moveTo>
                  <a:cubicBezTo>
                    <a:pt x="27" y="85"/>
                    <a:pt x="21" y="75"/>
                    <a:pt x="14" y="66"/>
                  </a:cubicBezTo>
                  <a:cubicBezTo>
                    <a:pt x="10" y="61"/>
                    <a:pt x="4" y="56"/>
                    <a:pt x="8" y="49"/>
                  </a:cubicBezTo>
                  <a:cubicBezTo>
                    <a:pt x="12" y="42"/>
                    <a:pt x="20" y="44"/>
                    <a:pt x="26" y="43"/>
                  </a:cubicBezTo>
                  <a:cubicBezTo>
                    <a:pt x="30" y="43"/>
                    <a:pt x="34" y="44"/>
                    <a:pt x="38" y="45"/>
                  </a:cubicBezTo>
                  <a:cubicBezTo>
                    <a:pt x="60" y="49"/>
                    <a:pt x="75" y="39"/>
                    <a:pt x="86" y="22"/>
                  </a:cubicBezTo>
                  <a:cubicBezTo>
                    <a:pt x="92" y="13"/>
                    <a:pt x="98" y="0"/>
                    <a:pt x="107" y="4"/>
                  </a:cubicBezTo>
                  <a:cubicBezTo>
                    <a:pt x="116" y="8"/>
                    <a:pt x="111" y="22"/>
                    <a:pt x="108" y="31"/>
                  </a:cubicBezTo>
                  <a:cubicBezTo>
                    <a:pt x="101" y="54"/>
                    <a:pt x="102" y="56"/>
                    <a:pt x="127" y="61"/>
                  </a:cubicBezTo>
                  <a:cubicBezTo>
                    <a:pt x="147" y="68"/>
                    <a:pt x="135" y="80"/>
                    <a:pt x="131" y="91"/>
                  </a:cubicBezTo>
                  <a:cubicBezTo>
                    <a:pt x="127" y="92"/>
                    <a:pt x="123" y="93"/>
                    <a:pt x="120" y="93"/>
                  </a:cubicBezTo>
                  <a:cubicBezTo>
                    <a:pt x="112" y="91"/>
                    <a:pt x="108" y="95"/>
                    <a:pt x="104" y="101"/>
                  </a:cubicBezTo>
                  <a:cubicBezTo>
                    <a:pt x="92" y="120"/>
                    <a:pt x="77" y="138"/>
                    <a:pt x="81" y="163"/>
                  </a:cubicBezTo>
                  <a:cubicBezTo>
                    <a:pt x="83" y="175"/>
                    <a:pt x="72" y="177"/>
                    <a:pt x="59" y="168"/>
                  </a:cubicBezTo>
                  <a:cubicBezTo>
                    <a:pt x="58" y="142"/>
                    <a:pt x="50" y="136"/>
                    <a:pt x="22" y="142"/>
                  </a:cubicBezTo>
                  <a:cubicBezTo>
                    <a:pt x="16" y="143"/>
                    <a:pt x="10" y="147"/>
                    <a:pt x="5" y="142"/>
                  </a:cubicBezTo>
                  <a:cubicBezTo>
                    <a:pt x="0" y="136"/>
                    <a:pt x="5" y="130"/>
                    <a:pt x="8" y="124"/>
                  </a:cubicBezTo>
                  <a:cubicBezTo>
                    <a:pt x="13" y="115"/>
                    <a:pt x="15" y="106"/>
                    <a:pt x="19" y="97"/>
                  </a:cubicBezTo>
                  <a:close/>
                </a:path>
              </a:pathLst>
            </a:custGeom>
            <a:solidFill>
              <a:srgbClr val="F28B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12">
              <a:extLst>
                <a:ext uri="{FF2B5EF4-FFF2-40B4-BE49-F238E27FC236}">
                  <a16:creationId xmlns:a16="http://schemas.microsoft.com/office/drawing/2014/main" id="{8F11B48F-5D6C-DDAE-35E9-EBEE9F2F2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" y="2415"/>
              <a:ext cx="66" cy="64"/>
            </a:xfrm>
            <a:custGeom>
              <a:avLst/>
              <a:gdLst>
                <a:gd name="T0" fmla="*/ 50 w 60"/>
                <a:gd name="T1" fmla="*/ 39 h 58"/>
                <a:gd name="T2" fmla="*/ 39 w 60"/>
                <a:gd name="T3" fmla="*/ 46 h 58"/>
                <a:gd name="T4" fmla="*/ 30 w 60"/>
                <a:gd name="T5" fmla="*/ 49 h 58"/>
                <a:gd name="T6" fmla="*/ 21 w 60"/>
                <a:gd name="T7" fmla="*/ 56 h 58"/>
                <a:gd name="T8" fmla="*/ 6 w 60"/>
                <a:gd name="T9" fmla="*/ 58 h 58"/>
                <a:gd name="T10" fmla="*/ 2 w 60"/>
                <a:gd name="T11" fmla="*/ 41 h 58"/>
                <a:gd name="T12" fmla="*/ 12 w 60"/>
                <a:gd name="T13" fmla="*/ 41 h 58"/>
                <a:gd name="T14" fmla="*/ 41 w 60"/>
                <a:gd name="T15" fmla="*/ 0 h 58"/>
                <a:gd name="T16" fmla="*/ 48 w 60"/>
                <a:gd name="T17" fmla="*/ 5 h 58"/>
                <a:gd name="T18" fmla="*/ 55 w 60"/>
                <a:gd name="T19" fmla="*/ 12 h 58"/>
                <a:gd name="T20" fmla="*/ 60 w 60"/>
                <a:gd name="T21" fmla="*/ 22 h 58"/>
                <a:gd name="T22" fmla="*/ 50 w 60"/>
                <a:gd name="T23" fmla="*/ 3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8">
                  <a:moveTo>
                    <a:pt x="50" y="39"/>
                  </a:moveTo>
                  <a:cubicBezTo>
                    <a:pt x="46" y="41"/>
                    <a:pt x="41" y="41"/>
                    <a:pt x="39" y="46"/>
                  </a:cubicBezTo>
                  <a:cubicBezTo>
                    <a:pt x="36" y="47"/>
                    <a:pt x="32" y="50"/>
                    <a:pt x="30" y="49"/>
                  </a:cubicBezTo>
                  <a:cubicBezTo>
                    <a:pt x="19" y="41"/>
                    <a:pt x="26" y="56"/>
                    <a:pt x="21" y="56"/>
                  </a:cubicBezTo>
                  <a:cubicBezTo>
                    <a:pt x="16" y="57"/>
                    <a:pt x="11" y="58"/>
                    <a:pt x="6" y="58"/>
                  </a:cubicBezTo>
                  <a:cubicBezTo>
                    <a:pt x="0" y="53"/>
                    <a:pt x="1" y="47"/>
                    <a:pt x="2" y="41"/>
                  </a:cubicBezTo>
                  <a:cubicBezTo>
                    <a:pt x="5" y="42"/>
                    <a:pt x="7" y="50"/>
                    <a:pt x="12" y="41"/>
                  </a:cubicBezTo>
                  <a:cubicBezTo>
                    <a:pt x="20" y="26"/>
                    <a:pt x="29" y="12"/>
                    <a:pt x="41" y="0"/>
                  </a:cubicBezTo>
                  <a:cubicBezTo>
                    <a:pt x="44" y="1"/>
                    <a:pt x="46" y="3"/>
                    <a:pt x="48" y="5"/>
                  </a:cubicBezTo>
                  <a:cubicBezTo>
                    <a:pt x="48" y="10"/>
                    <a:pt x="47" y="15"/>
                    <a:pt x="55" y="12"/>
                  </a:cubicBezTo>
                  <a:cubicBezTo>
                    <a:pt x="58" y="15"/>
                    <a:pt x="60" y="18"/>
                    <a:pt x="60" y="22"/>
                  </a:cubicBezTo>
                  <a:cubicBezTo>
                    <a:pt x="60" y="30"/>
                    <a:pt x="53" y="33"/>
                    <a:pt x="50" y="39"/>
                  </a:cubicBezTo>
                  <a:close/>
                </a:path>
              </a:pathLst>
            </a:custGeom>
            <a:solidFill>
              <a:srgbClr val="334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13">
              <a:extLst>
                <a:ext uri="{FF2B5EF4-FFF2-40B4-BE49-F238E27FC236}">
                  <a16:creationId xmlns:a16="http://schemas.microsoft.com/office/drawing/2014/main" id="{D7C24849-ECD9-6C33-8A53-75A041906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340"/>
              <a:ext cx="94" cy="82"/>
            </a:xfrm>
            <a:custGeom>
              <a:avLst/>
              <a:gdLst>
                <a:gd name="T0" fmla="*/ 6 w 85"/>
                <a:gd name="T1" fmla="*/ 73 h 74"/>
                <a:gd name="T2" fmla="*/ 0 w 85"/>
                <a:gd name="T3" fmla="*/ 68 h 74"/>
                <a:gd name="T4" fmla="*/ 80 w 85"/>
                <a:gd name="T5" fmla="*/ 0 h 74"/>
                <a:gd name="T6" fmla="*/ 85 w 85"/>
                <a:gd name="T7" fmla="*/ 5 h 74"/>
                <a:gd name="T8" fmla="*/ 77 w 85"/>
                <a:gd name="T9" fmla="*/ 16 h 74"/>
                <a:gd name="T10" fmla="*/ 14 w 85"/>
                <a:gd name="T11" fmla="*/ 70 h 74"/>
                <a:gd name="T12" fmla="*/ 6 w 85"/>
                <a:gd name="T13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4">
                  <a:moveTo>
                    <a:pt x="6" y="73"/>
                  </a:moveTo>
                  <a:cubicBezTo>
                    <a:pt x="4" y="71"/>
                    <a:pt x="2" y="70"/>
                    <a:pt x="0" y="68"/>
                  </a:cubicBezTo>
                  <a:cubicBezTo>
                    <a:pt x="21" y="38"/>
                    <a:pt x="49" y="17"/>
                    <a:pt x="80" y="0"/>
                  </a:cubicBezTo>
                  <a:cubicBezTo>
                    <a:pt x="82" y="2"/>
                    <a:pt x="83" y="3"/>
                    <a:pt x="85" y="5"/>
                  </a:cubicBezTo>
                  <a:cubicBezTo>
                    <a:pt x="84" y="10"/>
                    <a:pt x="81" y="13"/>
                    <a:pt x="77" y="16"/>
                  </a:cubicBezTo>
                  <a:cubicBezTo>
                    <a:pt x="54" y="31"/>
                    <a:pt x="32" y="48"/>
                    <a:pt x="14" y="70"/>
                  </a:cubicBezTo>
                  <a:cubicBezTo>
                    <a:pt x="12" y="73"/>
                    <a:pt x="9" y="74"/>
                    <a:pt x="6" y="73"/>
                  </a:cubicBezTo>
                  <a:close/>
                </a:path>
              </a:pathLst>
            </a:custGeom>
            <a:solidFill>
              <a:srgbClr val="37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14">
              <a:extLst>
                <a:ext uri="{FF2B5EF4-FFF2-40B4-BE49-F238E27FC236}">
                  <a16:creationId xmlns:a16="http://schemas.microsoft.com/office/drawing/2014/main" id="{A1A434E1-33C4-9735-F9D1-3AFC7BF2C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2420"/>
              <a:ext cx="20" cy="40"/>
            </a:xfrm>
            <a:custGeom>
              <a:avLst/>
              <a:gdLst>
                <a:gd name="T0" fmla="*/ 18 w 18"/>
                <a:gd name="T1" fmla="*/ 36 h 36"/>
                <a:gd name="T2" fmla="*/ 6 w 18"/>
                <a:gd name="T3" fmla="*/ 0 h 36"/>
                <a:gd name="T4" fmla="*/ 18 w 18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cubicBezTo>
                    <a:pt x="5" y="27"/>
                    <a:pt x="0" y="15"/>
                    <a:pt x="6" y="0"/>
                  </a:cubicBezTo>
                  <a:cubicBezTo>
                    <a:pt x="13" y="11"/>
                    <a:pt x="18" y="22"/>
                    <a:pt x="18" y="36"/>
                  </a:cubicBezTo>
                  <a:close/>
                </a:path>
              </a:pathLst>
            </a:custGeom>
            <a:solidFill>
              <a:srgbClr val="363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15">
              <a:extLst>
                <a:ext uri="{FF2B5EF4-FFF2-40B4-BE49-F238E27FC236}">
                  <a16:creationId xmlns:a16="http://schemas.microsoft.com/office/drawing/2014/main" id="{EE8DAA9E-0B5B-BEF0-9893-E45342519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2062"/>
              <a:ext cx="58" cy="151"/>
            </a:xfrm>
            <a:custGeom>
              <a:avLst/>
              <a:gdLst>
                <a:gd name="T0" fmla="*/ 0 w 53"/>
                <a:gd name="T1" fmla="*/ 0 h 136"/>
                <a:gd name="T2" fmla="*/ 43 w 53"/>
                <a:gd name="T3" fmla="*/ 101 h 136"/>
                <a:gd name="T4" fmla="*/ 53 w 53"/>
                <a:gd name="T5" fmla="*/ 128 h 136"/>
                <a:gd name="T6" fmla="*/ 44 w 53"/>
                <a:gd name="T7" fmla="*/ 132 h 136"/>
                <a:gd name="T8" fmla="*/ 44 w 53"/>
                <a:gd name="T9" fmla="*/ 118 h 136"/>
                <a:gd name="T10" fmla="*/ 5 w 53"/>
                <a:gd name="T11" fmla="*/ 19 h 136"/>
                <a:gd name="T12" fmla="*/ 0 w 53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36">
                  <a:moveTo>
                    <a:pt x="0" y="0"/>
                  </a:moveTo>
                  <a:cubicBezTo>
                    <a:pt x="20" y="31"/>
                    <a:pt x="29" y="67"/>
                    <a:pt x="43" y="101"/>
                  </a:cubicBezTo>
                  <a:cubicBezTo>
                    <a:pt x="47" y="110"/>
                    <a:pt x="49" y="119"/>
                    <a:pt x="53" y="128"/>
                  </a:cubicBezTo>
                  <a:cubicBezTo>
                    <a:pt x="52" y="135"/>
                    <a:pt x="49" y="136"/>
                    <a:pt x="44" y="132"/>
                  </a:cubicBezTo>
                  <a:cubicBezTo>
                    <a:pt x="44" y="127"/>
                    <a:pt x="44" y="123"/>
                    <a:pt x="44" y="118"/>
                  </a:cubicBezTo>
                  <a:cubicBezTo>
                    <a:pt x="31" y="85"/>
                    <a:pt x="18" y="52"/>
                    <a:pt x="5" y="19"/>
                  </a:cubicBezTo>
                  <a:cubicBezTo>
                    <a:pt x="3" y="13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9AA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16">
              <a:extLst>
                <a:ext uri="{FF2B5EF4-FFF2-40B4-BE49-F238E27FC236}">
                  <a16:creationId xmlns:a16="http://schemas.microsoft.com/office/drawing/2014/main" id="{47DC1299-BAF5-8D93-EF52-C7878A85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2204"/>
              <a:ext cx="44" cy="92"/>
            </a:xfrm>
            <a:custGeom>
              <a:avLst/>
              <a:gdLst>
                <a:gd name="T0" fmla="*/ 0 w 40"/>
                <a:gd name="T1" fmla="*/ 4 h 83"/>
                <a:gd name="T2" fmla="*/ 9 w 40"/>
                <a:gd name="T3" fmla="*/ 0 h 83"/>
                <a:gd name="T4" fmla="*/ 40 w 40"/>
                <a:gd name="T5" fmla="*/ 77 h 83"/>
                <a:gd name="T6" fmla="*/ 31 w 40"/>
                <a:gd name="T7" fmla="*/ 79 h 83"/>
                <a:gd name="T8" fmla="*/ 4 w 40"/>
                <a:gd name="T9" fmla="*/ 9 h 83"/>
                <a:gd name="T10" fmla="*/ 0 w 40"/>
                <a:gd name="T11" fmla="*/ 8 h 83"/>
                <a:gd name="T12" fmla="*/ 0 w 40"/>
                <a:gd name="T13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3">
                  <a:moveTo>
                    <a:pt x="0" y="4"/>
                  </a:moveTo>
                  <a:cubicBezTo>
                    <a:pt x="3" y="4"/>
                    <a:pt x="7" y="3"/>
                    <a:pt x="9" y="0"/>
                  </a:cubicBezTo>
                  <a:cubicBezTo>
                    <a:pt x="22" y="25"/>
                    <a:pt x="30" y="51"/>
                    <a:pt x="40" y="77"/>
                  </a:cubicBezTo>
                  <a:cubicBezTo>
                    <a:pt x="38" y="80"/>
                    <a:pt x="35" y="83"/>
                    <a:pt x="31" y="79"/>
                  </a:cubicBezTo>
                  <a:cubicBezTo>
                    <a:pt x="25" y="55"/>
                    <a:pt x="13" y="32"/>
                    <a:pt x="4" y="9"/>
                  </a:cubicBezTo>
                  <a:cubicBezTo>
                    <a:pt x="3" y="9"/>
                    <a:pt x="1" y="9"/>
                    <a:pt x="0" y="8"/>
                  </a:cubicBezTo>
                  <a:cubicBezTo>
                    <a:pt x="0" y="7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768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17">
              <a:extLst>
                <a:ext uri="{FF2B5EF4-FFF2-40B4-BE49-F238E27FC236}">
                  <a16:creationId xmlns:a16="http://schemas.microsoft.com/office/drawing/2014/main" id="{FAB80CD1-4F30-5C48-1314-B5B5746D1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430"/>
              <a:ext cx="358" cy="89"/>
            </a:xfrm>
            <a:custGeom>
              <a:avLst/>
              <a:gdLst>
                <a:gd name="T0" fmla="*/ 175 w 325"/>
                <a:gd name="T1" fmla="*/ 19 h 80"/>
                <a:gd name="T2" fmla="*/ 30 w 325"/>
                <a:gd name="T3" fmla="*/ 74 h 80"/>
                <a:gd name="T4" fmla="*/ 9 w 325"/>
                <a:gd name="T5" fmla="*/ 67 h 80"/>
                <a:gd name="T6" fmla="*/ 0 w 325"/>
                <a:gd name="T7" fmla="*/ 43 h 80"/>
                <a:gd name="T8" fmla="*/ 8 w 325"/>
                <a:gd name="T9" fmla="*/ 43 h 80"/>
                <a:gd name="T10" fmla="*/ 27 w 325"/>
                <a:gd name="T11" fmla="*/ 49 h 80"/>
                <a:gd name="T12" fmla="*/ 232 w 325"/>
                <a:gd name="T13" fmla="*/ 0 h 80"/>
                <a:gd name="T14" fmla="*/ 227 w 325"/>
                <a:gd name="T15" fmla="*/ 5 h 80"/>
                <a:gd name="T16" fmla="*/ 232 w 325"/>
                <a:gd name="T17" fmla="*/ 4 h 80"/>
                <a:gd name="T18" fmla="*/ 324 w 325"/>
                <a:gd name="T19" fmla="*/ 7 h 80"/>
                <a:gd name="T20" fmla="*/ 323 w 325"/>
                <a:gd name="T21" fmla="*/ 13 h 80"/>
                <a:gd name="T22" fmla="*/ 246 w 325"/>
                <a:gd name="T23" fmla="*/ 13 h 80"/>
                <a:gd name="T24" fmla="*/ 175 w 325"/>
                <a:gd name="T25" fmla="*/ 1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80">
                  <a:moveTo>
                    <a:pt x="175" y="19"/>
                  </a:moveTo>
                  <a:cubicBezTo>
                    <a:pt x="123" y="28"/>
                    <a:pt x="74" y="44"/>
                    <a:pt x="30" y="74"/>
                  </a:cubicBezTo>
                  <a:cubicBezTo>
                    <a:pt x="20" y="80"/>
                    <a:pt x="13" y="80"/>
                    <a:pt x="9" y="67"/>
                  </a:cubicBezTo>
                  <a:cubicBezTo>
                    <a:pt x="6" y="59"/>
                    <a:pt x="3" y="51"/>
                    <a:pt x="0" y="43"/>
                  </a:cubicBezTo>
                  <a:cubicBezTo>
                    <a:pt x="2" y="41"/>
                    <a:pt x="5" y="41"/>
                    <a:pt x="8" y="43"/>
                  </a:cubicBezTo>
                  <a:cubicBezTo>
                    <a:pt x="12" y="53"/>
                    <a:pt x="16" y="55"/>
                    <a:pt x="27" y="49"/>
                  </a:cubicBezTo>
                  <a:cubicBezTo>
                    <a:pt x="91" y="16"/>
                    <a:pt x="160" y="1"/>
                    <a:pt x="232" y="0"/>
                  </a:cubicBezTo>
                  <a:cubicBezTo>
                    <a:pt x="232" y="3"/>
                    <a:pt x="231" y="5"/>
                    <a:pt x="227" y="5"/>
                  </a:cubicBezTo>
                  <a:cubicBezTo>
                    <a:pt x="229" y="6"/>
                    <a:pt x="231" y="4"/>
                    <a:pt x="232" y="4"/>
                  </a:cubicBezTo>
                  <a:cubicBezTo>
                    <a:pt x="263" y="4"/>
                    <a:pt x="293" y="0"/>
                    <a:pt x="324" y="7"/>
                  </a:cubicBezTo>
                  <a:cubicBezTo>
                    <a:pt x="325" y="9"/>
                    <a:pt x="325" y="11"/>
                    <a:pt x="323" y="13"/>
                  </a:cubicBezTo>
                  <a:cubicBezTo>
                    <a:pt x="297" y="14"/>
                    <a:pt x="271" y="13"/>
                    <a:pt x="246" y="13"/>
                  </a:cubicBezTo>
                  <a:cubicBezTo>
                    <a:pt x="222" y="12"/>
                    <a:pt x="198" y="17"/>
                    <a:pt x="175" y="19"/>
                  </a:cubicBezTo>
                  <a:close/>
                </a:path>
              </a:pathLst>
            </a:custGeom>
            <a:solidFill>
              <a:srgbClr val="39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8">
              <a:extLst>
                <a:ext uri="{FF2B5EF4-FFF2-40B4-BE49-F238E27FC236}">
                  <a16:creationId xmlns:a16="http://schemas.microsoft.com/office/drawing/2014/main" id="{AFD7553B-1491-0CF2-7AA6-ABCD19C24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395"/>
              <a:ext cx="328" cy="59"/>
            </a:xfrm>
            <a:custGeom>
              <a:avLst/>
              <a:gdLst>
                <a:gd name="T0" fmla="*/ 6 w 297"/>
                <a:gd name="T1" fmla="*/ 7 h 53"/>
                <a:gd name="T2" fmla="*/ 51 w 297"/>
                <a:gd name="T3" fmla="*/ 27 h 53"/>
                <a:gd name="T4" fmla="*/ 237 w 297"/>
                <a:gd name="T5" fmla="*/ 3 h 53"/>
                <a:gd name="T6" fmla="*/ 297 w 297"/>
                <a:gd name="T7" fmla="*/ 8 h 53"/>
                <a:gd name="T8" fmla="*/ 277 w 297"/>
                <a:gd name="T9" fmla="*/ 15 h 53"/>
                <a:gd name="T10" fmla="*/ 214 w 297"/>
                <a:gd name="T11" fmla="*/ 15 h 53"/>
                <a:gd name="T12" fmla="*/ 29 w 297"/>
                <a:gd name="T13" fmla="*/ 49 h 53"/>
                <a:gd name="T14" fmla="*/ 11 w 297"/>
                <a:gd name="T15" fmla="*/ 40 h 53"/>
                <a:gd name="T16" fmla="*/ 1 w 297"/>
                <a:gd name="T17" fmla="*/ 12 h 53"/>
                <a:gd name="T18" fmla="*/ 6 w 297"/>
                <a:gd name="T1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" h="53">
                  <a:moveTo>
                    <a:pt x="6" y="7"/>
                  </a:moveTo>
                  <a:cubicBezTo>
                    <a:pt x="21" y="35"/>
                    <a:pt x="21" y="35"/>
                    <a:pt x="51" y="27"/>
                  </a:cubicBezTo>
                  <a:cubicBezTo>
                    <a:pt x="112" y="10"/>
                    <a:pt x="173" y="0"/>
                    <a:pt x="237" y="3"/>
                  </a:cubicBezTo>
                  <a:cubicBezTo>
                    <a:pt x="257" y="4"/>
                    <a:pt x="277" y="6"/>
                    <a:pt x="297" y="8"/>
                  </a:cubicBezTo>
                  <a:cubicBezTo>
                    <a:pt x="294" y="20"/>
                    <a:pt x="285" y="16"/>
                    <a:pt x="277" y="15"/>
                  </a:cubicBezTo>
                  <a:cubicBezTo>
                    <a:pt x="256" y="12"/>
                    <a:pt x="235" y="12"/>
                    <a:pt x="214" y="15"/>
                  </a:cubicBezTo>
                  <a:cubicBezTo>
                    <a:pt x="151" y="21"/>
                    <a:pt x="89" y="27"/>
                    <a:pt x="29" y="49"/>
                  </a:cubicBezTo>
                  <a:cubicBezTo>
                    <a:pt x="19" y="53"/>
                    <a:pt x="13" y="51"/>
                    <a:pt x="11" y="40"/>
                  </a:cubicBezTo>
                  <a:cubicBezTo>
                    <a:pt x="8" y="30"/>
                    <a:pt x="4" y="21"/>
                    <a:pt x="1" y="12"/>
                  </a:cubicBezTo>
                  <a:cubicBezTo>
                    <a:pt x="0" y="7"/>
                    <a:pt x="2" y="6"/>
                    <a:pt x="6" y="7"/>
                  </a:cubicBezTo>
                  <a:close/>
                </a:path>
              </a:pathLst>
            </a:custGeom>
            <a:solidFill>
              <a:srgbClr val="313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19">
              <a:extLst>
                <a:ext uri="{FF2B5EF4-FFF2-40B4-BE49-F238E27FC236}">
                  <a16:creationId xmlns:a16="http://schemas.microsoft.com/office/drawing/2014/main" id="{05895E38-8550-1058-136A-454F79835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2403"/>
              <a:ext cx="227" cy="52"/>
            </a:xfrm>
            <a:custGeom>
              <a:avLst/>
              <a:gdLst>
                <a:gd name="T0" fmla="*/ 0 w 206"/>
                <a:gd name="T1" fmla="*/ 8 h 47"/>
                <a:gd name="T2" fmla="*/ 64 w 206"/>
                <a:gd name="T3" fmla="*/ 5 h 47"/>
                <a:gd name="T4" fmla="*/ 83 w 206"/>
                <a:gd name="T5" fmla="*/ 1 h 47"/>
                <a:gd name="T6" fmla="*/ 206 w 206"/>
                <a:gd name="T7" fmla="*/ 40 h 47"/>
                <a:gd name="T8" fmla="*/ 196 w 206"/>
                <a:gd name="T9" fmla="*/ 40 h 47"/>
                <a:gd name="T10" fmla="*/ 159 w 206"/>
                <a:gd name="T11" fmla="*/ 35 h 47"/>
                <a:gd name="T12" fmla="*/ 171 w 206"/>
                <a:gd name="T13" fmla="*/ 32 h 47"/>
                <a:gd name="T14" fmla="*/ 152 w 206"/>
                <a:gd name="T15" fmla="*/ 24 h 47"/>
                <a:gd name="T16" fmla="*/ 23 w 206"/>
                <a:gd name="T17" fmla="*/ 9 h 47"/>
                <a:gd name="T18" fmla="*/ 0 w 206"/>
                <a:gd name="T19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47">
                  <a:moveTo>
                    <a:pt x="0" y="8"/>
                  </a:moveTo>
                  <a:cubicBezTo>
                    <a:pt x="21" y="0"/>
                    <a:pt x="43" y="4"/>
                    <a:pt x="64" y="5"/>
                  </a:cubicBezTo>
                  <a:cubicBezTo>
                    <a:pt x="72" y="6"/>
                    <a:pt x="78" y="7"/>
                    <a:pt x="83" y="1"/>
                  </a:cubicBezTo>
                  <a:cubicBezTo>
                    <a:pt x="127" y="5"/>
                    <a:pt x="170" y="11"/>
                    <a:pt x="206" y="40"/>
                  </a:cubicBezTo>
                  <a:cubicBezTo>
                    <a:pt x="203" y="40"/>
                    <a:pt x="199" y="40"/>
                    <a:pt x="196" y="40"/>
                  </a:cubicBezTo>
                  <a:cubicBezTo>
                    <a:pt x="183" y="47"/>
                    <a:pt x="171" y="44"/>
                    <a:pt x="159" y="35"/>
                  </a:cubicBezTo>
                  <a:cubicBezTo>
                    <a:pt x="160" y="28"/>
                    <a:pt x="164" y="30"/>
                    <a:pt x="171" y="32"/>
                  </a:cubicBezTo>
                  <a:cubicBezTo>
                    <a:pt x="164" y="27"/>
                    <a:pt x="156" y="30"/>
                    <a:pt x="152" y="24"/>
                  </a:cubicBezTo>
                  <a:cubicBezTo>
                    <a:pt x="110" y="11"/>
                    <a:pt x="66" y="11"/>
                    <a:pt x="23" y="9"/>
                  </a:cubicBezTo>
                  <a:cubicBezTo>
                    <a:pt x="16" y="8"/>
                    <a:pt x="8" y="8"/>
                    <a:pt x="0" y="8"/>
                  </a:cubicBezTo>
                  <a:close/>
                </a:path>
              </a:pathLst>
            </a:custGeom>
            <a:solidFill>
              <a:srgbClr val="3A4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20">
              <a:extLst>
                <a:ext uri="{FF2B5EF4-FFF2-40B4-BE49-F238E27FC236}">
                  <a16:creationId xmlns:a16="http://schemas.microsoft.com/office/drawing/2014/main" id="{F14E5C88-273D-9400-8F2B-4531AB348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2191"/>
              <a:ext cx="88" cy="190"/>
            </a:xfrm>
            <a:custGeom>
              <a:avLst/>
              <a:gdLst>
                <a:gd name="T0" fmla="*/ 75 w 80"/>
                <a:gd name="T1" fmla="*/ 172 h 172"/>
                <a:gd name="T2" fmla="*/ 5 w 80"/>
                <a:gd name="T3" fmla="*/ 15 h 172"/>
                <a:gd name="T4" fmla="*/ 0 w 80"/>
                <a:gd name="T5" fmla="*/ 0 h 172"/>
                <a:gd name="T6" fmla="*/ 19 w 80"/>
                <a:gd name="T7" fmla="*/ 34 h 172"/>
                <a:gd name="T8" fmla="*/ 78 w 80"/>
                <a:gd name="T9" fmla="*/ 168 h 172"/>
                <a:gd name="T10" fmla="*/ 75 w 80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72">
                  <a:moveTo>
                    <a:pt x="75" y="172"/>
                  </a:moveTo>
                  <a:cubicBezTo>
                    <a:pt x="54" y="118"/>
                    <a:pt x="28" y="67"/>
                    <a:pt x="5" y="15"/>
                  </a:cubicBezTo>
                  <a:cubicBezTo>
                    <a:pt x="3" y="10"/>
                    <a:pt x="2" y="5"/>
                    <a:pt x="0" y="0"/>
                  </a:cubicBezTo>
                  <a:cubicBezTo>
                    <a:pt x="15" y="6"/>
                    <a:pt x="13" y="23"/>
                    <a:pt x="19" y="34"/>
                  </a:cubicBezTo>
                  <a:cubicBezTo>
                    <a:pt x="42" y="78"/>
                    <a:pt x="62" y="122"/>
                    <a:pt x="78" y="168"/>
                  </a:cubicBezTo>
                  <a:cubicBezTo>
                    <a:pt x="80" y="172"/>
                    <a:pt x="78" y="172"/>
                    <a:pt x="75" y="172"/>
                  </a:cubicBezTo>
                  <a:close/>
                </a:path>
              </a:pathLst>
            </a:custGeom>
            <a:solidFill>
              <a:srgbClr val="869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1">
              <a:extLst>
                <a:ext uri="{FF2B5EF4-FFF2-40B4-BE49-F238E27FC236}">
                  <a16:creationId xmlns:a16="http://schemas.microsoft.com/office/drawing/2014/main" id="{BB3A07D2-FB5D-5B82-4572-2BAE2CD94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" y="2428"/>
              <a:ext cx="139" cy="18"/>
            </a:xfrm>
            <a:custGeom>
              <a:avLst/>
              <a:gdLst>
                <a:gd name="T0" fmla="*/ 110 w 126"/>
                <a:gd name="T1" fmla="*/ 9 h 16"/>
                <a:gd name="T2" fmla="*/ 0 w 126"/>
                <a:gd name="T3" fmla="*/ 9 h 16"/>
                <a:gd name="T4" fmla="*/ 18 w 126"/>
                <a:gd name="T5" fmla="*/ 2 h 16"/>
                <a:gd name="T6" fmla="*/ 126 w 126"/>
                <a:gd name="T7" fmla="*/ 6 h 16"/>
                <a:gd name="T8" fmla="*/ 110 w 126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6">
                  <a:moveTo>
                    <a:pt x="110" y="9"/>
                  </a:moveTo>
                  <a:cubicBezTo>
                    <a:pt x="74" y="9"/>
                    <a:pt x="38" y="9"/>
                    <a:pt x="0" y="9"/>
                  </a:cubicBezTo>
                  <a:cubicBezTo>
                    <a:pt x="7" y="3"/>
                    <a:pt x="14" y="8"/>
                    <a:pt x="18" y="2"/>
                  </a:cubicBezTo>
                  <a:cubicBezTo>
                    <a:pt x="54" y="0"/>
                    <a:pt x="90" y="1"/>
                    <a:pt x="126" y="6"/>
                  </a:cubicBezTo>
                  <a:cubicBezTo>
                    <a:pt x="122" y="16"/>
                    <a:pt x="116" y="13"/>
                    <a:pt x="110" y="9"/>
                  </a:cubicBezTo>
                  <a:close/>
                </a:path>
              </a:pathLst>
            </a:custGeom>
            <a:solidFill>
              <a:srgbClr val="303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2">
              <a:extLst>
                <a:ext uri="{FF2B5EF4-FFF2-40B4-BE49-F238E27FC236}">
                  <a16:creationId xmlns:a16="http://schemas.microsoft.com/office/drawing/2014/main" id="{0CABCD1D-FC62-F9F2-11C2-0E8CDCFCD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2431"/>
              <a:ext cx="106" cy="27"/>
            </a:xfrm>
            <a:custGeom>
              <a:avLst/>
              <a:gdLst>
                <a:gd name="T0" fmla="*/ 0 w 96"/>
                <a:gd name="T1" fmla="*/ 6 h 24"/>
                <a:gd name="T2" fmla="*/ 16 w 96"/>
                <a:gd name="T3" fmla="*/ 3 h 24"/>
                <a:gd name="T4" fmla="*/ 43 w 96"/>
                <a:gd name="T5" fmla="*/ 3 h 24"/>
                <a:gd name="T6" fmla="*/ 60 w 96"/>
                <a:gd name="T7" fmla="*/ 7 h 24"/>
                <a:gd name="T8" fmla="*/ 96 w 96"/>
                <a:gd name="T9" fmla="*/ 14 h 24"/>
                <a:gd name="T10" fmla="*/ 92 w 96"/>
                <a:gd name="T11" fmla="*/ 23 h 24"/>
                <a:gd name="T12" fmla="*/ 0 w 96"/>
                <a:gd name="T13" fmla="*/ 8 h 24"/>
                <a:gd name="T14" fmla="*/ 0 w 96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4">
                  <a:moveTo>
                    <a:pt x="0" y="6"/>
                  </a:moveTo>
                  <a:cubicBezTo>
                    <a:pt x="5" y="5"/>
                    <a:pt x="11" y="8"/>
                    <a:pt x="16" y="3"/>
                  </a:cubicBezTo>
                  <a:cubicBezTo>
                    <a:pt x="25" y="3"/>
                    <a:pt x="34" y="3"/>
                    <a:pt x="43" y="3"/>
                  </a:cubicBezTo>
                  <a:cubicBezTo>
                    <a:pt x="48" y="6"/>
                    <a:pt x="55" y="0"/>
                    <a:pt x="60" y="7"/>
                  </a:cubicBezTo>
                  <a:cubicBezTo>
                    <a:pt x="71" y="11"/>
                    <a:pt x="83" y="14"/>
                    <a:pt x="96" y="14"/>
                  </a:cubicBezTo>
                  <a:cubicBezTo>
                    <a:pt x="95" y="17"/>
                    <a:pt x="93" y="20"/>
                    <a:pt x="92" y="23"/>
                  </a:cubicBezTo>
                  <a:cubicBezTo>
                    <a:pt x="60" y="21"/>
                    <a:pt x="29" y="24"/>
                    <a:pt x="0" y="8"/>
                  </a:cubicBezTo>
                  <a:cubicBezTo>
                    <a:pt x="0" y="8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2B4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3">
              <a:extLst>
                <a:ext uri="{FF2B5EF4-FFF2-40B4-BE49-F238E27FC236}">
                  <a16:creationId xmlns:a16="http://schemas.microsoft.com/office/drawing/2014/main" id="{5263D130-5B21-A92A-0730-27C7E9889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2234"/>
              <a:ext cx="34" cy="73"/>
            </a:xfrm>
            <a:custGeom>
              <a:avLst/>
              <a:gdLst>
                <a:gd name="T0" fmla="*/ 29 w 31"/>
                <a:gd name="T1" fmla="*/ 66 h 66"/>
                <a:gd name="T2" fmla="*/ 0 w 31"/>
                <a:gd name="T3" fmla="*/ 0 h 66"/>
                <a:gd name="T4" fmla="*/ 31 w 31"/>
                <a:gd name="T5" fmla="*/ 65 h 66"/>
                <a:gd name="T6" fmla="*/ 29 w 31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6">
                  <a:moveTo>
                    <a:pt x="29" y="66"/>
                  </a:moveTo>
                  <a:cubicBezTo>
                    <a:pt x="16" y="46"/>
                    <a:pt x="7" y="23"/>
                    <a:pt x="0" y="0"/>
                  </a:cubicBezTo>
                  <a:cubicBezTo>
                    <a:pt x="11" y="21"/>
                    <a:pt x="25" y="41"/>
                    <a:pt x="31" y="65"/>
                  </a:cubicBezTo>
                  <a:lnTo>
                    <a:pt x="29" y="66"/>
                  </a:lnTo>
                  <a:close/>
                </a:path>
              </a:pathLst>
            </a:custGeom>
            <a:solidFill>
              <a:srgbClr val="899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4">
              <a:extLst>
                <a:ext uri="{FF2B5EF4-FFF2-40B4-BE49-F238E27FC236}">
                  <a16:creationId xmlns:a16="http://schemas.microsoft.com/office/drawing/2014/main" id="{D26A9B4F-4576-FC49-1721-4584E13FA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970"/>
              <a:ext cx="35" cy="73"/>
            </a:xfrm>
            <a:custGeom>
              <a:avLst/>
              <a:gdLst>
                <a:gd name="T0" fmla="*/ 6 w 32"/>
                <a:gd name="T1" fmla="*/ 1 h 66"/>
                <a:gd name="T2" fmla="*/ 32 w 32"/>
                <a:gd name="T3" fmla="*/ 64 h 66"/>
                <a:gd name="T4" fmla="*/ 29 w 32"/>
                <a:gd name="T5" fmla="*/ 66 h 66"/>
                <a:gd name="T6" fmla="*/ 2 w 32"/>
                <a:gd name="T7" fmla="*/ 9 h 66"/>
                <a:gd name="T8" fmla="*/ 6 w 32"/>
                <a:gd name="T9" fmla="*/ 0 h 66"/>
                <a:gd name="T10" fmla="*/ 6 w 32"/>
                <a:gd name="T11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66">
                  <a:moveTo>
                    <a:pt x="6" y="1"/>
                  </a:moveTo>
                  <a:cubicBezTo>
                    <a:pt x="15" y="22"/>
                    <a:pt x="23" y="43"/>
                    <a:pt x="32" y="64"/>
                  </a:cubicBezTo>
                  <a:cubicBezTo>
                    <a:pt x="32" y="65"/>
                    <a:pt x="31" y="66"/>
                    <a:pt x="29" y="66"/>
                  </a:cubicBezTo>
                  <a:cubicBezTo>
                    <a:pt x="17" y="48"/>
                    <a:pt x="10" y="29"/>
                    <a:pt x="2" y="9"/>
                  </a:cubicBezTo>
                  <a:cubicBezTo>
                    <a:pt x="1" y="6"/>
                    <a:pt x="0" y="1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7A84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25">
              <a:extLst>
                <a:ext uri="{FF2B5EF4-FFF2-40B4-BE49-F238E27FC236}">
                  <a16:creationId xmlns:a16="http://schemas.microsoft.com/office/drawing/2014/main" id="{29C9858E-0D45-DAD5-DEA0-6F64A4B02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2376"/>
              <a:ext cx="29" cy="62"/>
            </a:xfrm>
            <a:custGeom>
              <a:avLst/>
              <a:gdLst>
                <a:gd name="T0" fmla="*/ 0 w 26"/>
                <a:gd name="T1" fmla="*/ 4 h 56"/>
                <a:gd name="T2" fmla="*/ 3 w 26"/>
                <a:gd name="T3" fmla="*/ 0 h 56"/>
                <a:gd name="T4" fmla="*/ 26 w 26"/>
                <a:gd name="T5" fmla="*/ 53 h 56"/>
                <a:gd name="T6" fmla="*/ 23 w 26"/>
                <a:gd name="T7" fmla="*/ 56 h 56"/>
                <a:gd name="T8" fmla="*/ 0 w 26"/>
                <a:gd name="T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6">
                  <a:moveTo>
                    <a:pt x="0" y="4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11" y="17"/>
                    <a:pt x="18" y="35"/>
                    <a:pt x="26" y="53"/>
                  </a:cubicBezTo>
                  <a:cubicBezTo>
                    <a:pt x="26" y="54"/>
                    <a:pt x="25" y="56"/>
                    <a:pt x="23" y="56"/>
                  </a:cubicBezTo>
                  <a:cubicBezTo>
                    <a:pt x="15" y="39"/>
                    <a:pt x="7" y="21"/>
                    <a:pt x="0" y="4"/>
                  </a:cubicBezTo>
                  <a:close/>
                </a:path>
              </a:pathLst>
            </a:custGeom>
            <a:solidFill>
              <a:srgbClr val="96A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26">
              <a:extLst>
                <a:ext uri="{FF2B5EF4-FFF2-40B4-BE49-F238E27FC236}">
                  <a16:creationId xmlns:a16="http://schemas.microsoft.com/office/drawing/2014/main" id="{DA64FD85-59F0-3E74-4311-45F9FC347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2306"/>
              <a:ext cx="26" cy="58"/>
            </a:xfrm>
            <a:custGeom>
              <a:avLst/>
              <a:gdLst>
                <a:gd name="T0" fmla="*/ 20 w 24"/>
                <a:gd name="T1" fmla="*/ 53 h 53"/>
                <a:gd name="T2" fmla="*/ 0 w 24"/>
                <a:gd name="T3" fmla="*/ 1 h 53"/>
                <a:gd name="T4" fmla="*/ 2 w 24"/>
                <a:gd name="T5" fmla="*/ 0 h 53"/>
                <a:gd name="T6" fmla="*/ 24 w 24"/>
                <a:gd name="T7" fmla="*/ 48 h 53"/>
                <a:gd name="T8" fmla="*/ 20 w 2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3">
                  <a:moveTo>
                    <a:pt x="20" y="53"/>
                  </a:moveTo>
                  <a:cubicBezTo>
                    <a:pt x="14" y="35"/>
                    <a:pt x="4" y="19"/>
                    <a:pt x="0" y="1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11" y="15"/>
                    <a:pt x="19" y="31"/>
                    <a:pt x="24" y="48"/>
                  </a:cubicBezTo>
                  <a:cubicBezTo>
                    <a:pt x="23" y="50"/>
                    <a:pt x="23" y="53"/>
                    <a:pt x="20" y="53"/>
                  </a:cubicBezTo>
                  <a:close/>
                </a:path>
              </a:pathLst>
            </a:custGeom>
            <a:solidFill>
              <a:srgbClr val="899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27">
              <a:extLst>
                <a:ext uri="{FF2B5EF4-FFF2-40B4-BE49-F238E27FC236}">
                  <a16:creationId xmlns:a16="http://schemas.microsoft.com/office/drawing/2014/main" id="{AFB6A153-207E-842F-E9B1-420067C90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2435"/>
              <a:ext cx="22" cy="43"/>
            </a:xfrm>
            <a:custGeom>
              <a:avLst/>
              <a:gdLst>
                <a:gd name="T0" fmla="*/ 0 w 20"/>
                <a:gd name="T1" fmla="*/ 3 h 39"/>
                <a:gd name="T2" fmla="*/ 3 w 20"/>
                <a:gd name="T3" fmla="*/ 0 h 39"/>
                <a:gd name="T4" fmla="*/ 20 w 20"/>
                <a:gd name="T5" fmla="*/ 39 h 39"/>
                <a:gd name="T6" fmla="*/ 12 w 20"/>
                <a:gd name="T7" fmla="*/ 39 h 39"/>
                <a:gd name="T8" fmla="*/ 0 w 20"/>
                <a:gd name="T9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9">
                  <a:moveTo>
                    <a:pt x="0" y="3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9" y="13"/>
                    <a:pt x="14" y="26"/>
                    <a:pt x="20" y="39"/>
                  </a:cubicBezTo>
                  <a:cubicBezTo>
                    <a:pt x="17" y="39"/>
                    <a:pt x="14" y="39"/>
                    <a:pt x="12" y="39"/>
                  </a:cubicBezTo>
                  <a:cubicBezTo>
                    <a:pt x="8" y="27"/>
                    <a:pt x="4" y="15"/>
                    <a:pt x="0" y="3"/>
                  </a:cubicBezTo>
                  <a:close/>
                </a:path>
              </a:pathLst>
            </a:custGeom>
            <a:solidFill>
              <a:srgbClr val="65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28">
              <a:extLst>
                <a:ext uri="{FF2B5EF4-FFF2-40B4-BE49-F238E27FC236}">
                  <a16:creationId xmlns:a16="http://schemas.microsoft.com/office/drawing/2014/main" id="{2C63EBB5-0C79-AB04-88A7-C4E587029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2359"/>
              <a:ext cx="23" cy="49"/>
            </a:xfrm>
            <a:custGeom>
              <a:avLst/>
              <a:gdLst>
                <a:gd name="T0" fmla="*/ 0 w 21"/>
                <a:gd name="T1" fmla="*/ 5 h 45"/>
                <a:gd name="T2" fmla="*/ 4 w 21"/>
                <a:gd name="T3" fmla="*/ 0 h 45"/>
                <a:gd name="T4" fmla="*/ 21 w 21"/>
                <a:gd name="T5" fmla="*/ 40 h 45"/>
                <a:gd name="T6" fmla="*/ 16 w 21"/>
                <a:gd name="T7" fmla="*/ 45 h 45"/>
                <a:gd name="T8" fmla="*/ 0 w 21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5">
                  <a:moveTo>
                    <a:pt x="0" y="5"/>
                  </a:moveTo>
                  <a:cubicBezTo>
                    <a:pt x="1" y="3"/>
                    <a:pt x="3" y="2"/>
                    <a:pt x="4" y="0"/>
                  </a:cubicBezTo>
                  <a:cubicBezTo>
                    <a:pt x="10" y="14"/>
                    <a:pt x="15" y="27"/>
                    <a:pt x="21" y="40"/>
                  </a:cubicBezTo>
                  <a:cubicBezTo>
                    <a:pt x="19" y="42"/>
                    <a:pt x="18" y="43"/>
                    <a:pt x="16" y="45"/>
                  </a:cubicBezTo>
                  <a:cubicBezTo>
                    <a:pt x="9" y="32"/>
                    <a:pt x="4" y="18"/>
                    <a:pt x="0" y="5"/>
                  </a:cubicBezTo>
                  <a:close/>
                </a:path>
              </a:pathLst>
            </a:custGeom>
            <a:solidFill>
              <a:srgbClr val="7C7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29">
              <a:extLst>
                <a:ext uri="{FF2B5EF4-FFF2-40B4-BE49-F238E27FC236}">
                  <a16:creationId xmlns:a16="http://schemas.microsoft.com/office/drawing/2014/main" id="{058B5697-5EFE-5573-1B26-65F4037E5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2040"/>
              <a:ext cx="22" cy="46"/>
            </a:xfrm>
            <a:custGeom>
              <a:avLst/>
              <a:gdLst>
                <a:gd name="T0" fmla="*/ 3 w 20"/>
                <a:gd name="T1" fmla="*/ 0 h 41"/>
                <a:gd name="T2" fmla="*/ 20 w 20"/>
                <a:gd name="T3" fmla="*/ 41 h 41"/>
                <a:gd name="T4" fmla="*/ 0 w 20"/>
                <a:gd name="T5" fmla="*/ 2 h 41"/>
                <a:gd name="T6" fmla="*/ 3 w 20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1">
                  <a:moveTo>
                    <a:pt x="3" y="0"/>
                  </a:moveTo>
                  <a:cubicBezTo>
                    <a:pt x="11" y="12"/>
                    <a:pt x="16" y="26"/>
                    <a:pt x="20" y="41"/>
                  </a:cubicBezTo>
                  <a:cubicBezTo>
                    <a:pt x="10" y="29"/>
                    <a:pt x="5" y="16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9CA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30">
              <a:extLst>
                <a:ext uri="{FF2B5EF4-FFF2-40B4-BE49-F238E27FC236}">
                  <a16:creationId xmlns:a16="http://schemas.microsoft.com/office/drawing/2014/main" id="{4B7C01F7-2289-7ECB-F705-414880686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2184"/>
              <a:ext cx="20" cy="39"/>
            </a:xfrm>
            <a:custGeom>
              <a:avLst/>
              <a:gdLst>
                <a:gd name="T0" fmla="*/ 3 w 18"/>
                <a:gd name="T1" fmla="*/ 0 h 35"/>
                <a:gd name="T2" fmla="*/ 18 w 18"/>
                <a:gd name="T3" fmla="*/ 35 h 35"/>
                <a:gd name="T4" fmla="*/ 1 w 18"/>
                <a:gd name="T5" fmla="*/ 7 h 35"/>
                <a:gd name="T6" fmla="*/ 3 w 18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5">
                  <a:moveTo>
                    <a:pt x="3" y="0"/>
                  </a:moveTo>
                  <a:cubicBezTo>
                    <a:pt x="8" y="11"/>
                    <a:pt x="17" y="19"/>
                    <a:pt x="18" y="35"/>
                  </a:cubicBezTo>
                  <a:cubicBezTo>
                    <a:pt x="8" y="26"/>
                    <a:pt x="5" y="16"/>
                    <a:pt x="1" y="7"/>
                  </a:cubicBezTo>
                  <a:cubicBezTo>
                    <a:pt x="0" y="4"/>
                    <a:pt x="0" y="2"/>
                    <a:pt x="3" y="0"/>
                  </a:cubicBezTo>
                  <a:close/>
                </a:path>
              </a:pathLst>
            </a:custGeom>
            <a:solidFill>
              <a:srgbClr val="9BA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31">
              <a:extLst>
                <a:ext uri="{FF2B5EF4-FFF2-40B4-BE49-F238E27FC236}">
                  <a16:creationId xmlns:a16="http://schemas.microsoft.com/office/drawing/2014/main" id="{676B5C5F-F1D5-4BDB-73F2-761A9DE1A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2155"/>
              <a:ext cx="19" cy="37"/>
            </a:xfrm>
            <a:custGeom>
              <a:avLst/>
              <a:gdLst>
                <a:gd name="T0" fmla="*/ 17 w 17"/>
                <a:gd name="T1" fmla="*/ 26 h 33"/>
                <a:gd name="T2" fmla="*/ 15 w 17"/>
                <a:gd name="T3" fmla="*/ 33 h 33"/>
                <a:gd name="T4" fmla="*/ 0 w 17"/>
                <a:gd name="T5" fmla="*/ 0 h 33"/>
                <a:gd name="T6" fmla="*/ 17 w 17"/>
                <a:gd name="T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26"/>
                  </a:moveTo>
                  <a:cubicBezTo>
                    <a:pt x="16" y="28"/>
                    <a:pt x="16" y="31"/>
                    <a:pt x="15" y="33"/>
                  </a:cubicBezTo>
                  <a:cubicBezTo>
                    <a:pt x="9" y="24"/>
                    <a:pt x="4" y="14"/>
                    <a:pt x="0" y="0"/>
                  </a:cubicBezTo>
                  <a:cubicBezTo>
                    <a:pt x="11" y="9"/>
                    <a:pt x="13" y="18"/>
                    <a:pt x="17" y="26"/>
                  </a:cubicBezTo>
                  <a:close/>
                </a:path>
              </a:pathLst>
            </a:custGeom>
            <a:solidFill>
              <a:srgbClr val="B2B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32">
              <a:extLst>
                <a:ext uri="{FF2B5EF4-FFF2-40B4-BE49-F238E27FC236}">
                  <a16:creationId xmlns:a16="http://schemas.microsoft.com/office/drawing/2014/main" id="{86B63156-F112-4D23-7D64-F9FAA5ADA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26"/>
              <a:ext cx="35" cy="13"/>
            </a:xfrm>
            <a:custGeom>
              <a:avLst/>
              <a:gdLst>
                <a:gd name="T0" fmla="*/ 17 w 32"/>
                <a:gd name="T1" fmla="*/ 12 h 12"/>
                <a:gd name="T2" fmla="*/ 0 w 32"/>
                <a:gd name="T3" fmla="*/ 8 h 12"/>
                <a:gd name="T4" fmla="*/ 9 w 32"/>
                <a:gd name="T5" fmla="*/ 3 h 12"/>
                <a:gd name="T6" fmla="*/ 32 w 32"/>
                <a:gd name="T7" fmla="*/ 10 h 12"/>
                <a:gd name="T8" fmla="*/ 17 w 3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2">
                  <a:moveTo>
                    <a:pt x="17" y="12"/>
                  </a:moveTo>
                  <a:cubicBezTo>
                    <a:pt x="11" y="10"/>
                    <a:pt x="5" y="12"/>
                    <a:pt x="0" y="8"/>
                  </a:cubicBezTo>
                  <a:cubicBezTo>
                    <a:pt x="3" y="6"/>
                    <a:pt x="6" y="5"/>
                    <a:pt x="9" y="3"/>
                  </a:cubicBezTo>
                  <a:cubicBezTo>
                    <a:pt x="17" y="0"/>
                    <a:pt x="23" y="6"/>
                    <a:pt x="32" y="10"/>
                  </a:cubicBezTo>
                  <a:cubicBezTo>
                    <a:pt x="26" y="11"/>
                    <a:pt x="21" y="11"/>
                    <a:pt x="17" y="12"/>
                  </a:cubicBezTo>
                  <a:close/>
                </a:path>
              </a:pathLst>
            </a:custGeom>
            <a:solidFill>
              <a:srgbClr val="B3C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33">
              <a:extLst>
                <a:ext uri="{FF2B5EF4-FFF2-40B4-BE49-F238E27FC236}">
                  <a16:creationId xmlns:a16="http://schemas.microsoft.com/office/drawing/2014/main" id="{85BB2647-63C3-C4D9-C894-D7F0E74F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454"/>
              <a:ext cx="247" cy="74"/>
            </a:xfrm>
            <a:custGeom>
              <a:avLst/>
              <a:gdLst>
                <a:gd name="T0" fmla="*/ 124 w 224"/>
                <a:gd name="T1" fmla="*/ 42 h 67"/>
                <a:gd name="T2" fmla="*/ 118 w 224"/>
                <a:gd name="T3" fmla="*/ 43 h 67"/>
                <a:gd name="T4" fmla="*/ 13 w 224"/>
                <a:gd name="T5" fmla="*/ 67 h 67"/>
                <a:gd name="T6" fmla="*/ 0 w 224"/>
                <a:gd name="T7" fmla="*/ 62 h 67"/>
                <a:gd name="T8" fmla="*/ 25 w 224"/>
                <a:gd name="T9" fmla="*/ 50 h 67"/>
                <a:gd name="T10" fmla="*/ 77 w 224"/>
                <a:gd name="T11" fmla="*/ 29 h 67"/>
                <a:gd name="T12" fmla="*/ 131 w 224"/>
                <a:gd name="T13" fmla="*/ 17 h 67"/>
                <a:gd name="T14" fmla="*/ 172 w 224"/>
                <a:gd name="T15" fmla="*/ 7 h 67"/>
                <a:gd name="T16" fmla="*/ 184 w 224"/>
                <a:gd name="T17" fmla="*/ 2 h 67"/>
                <a:gd name="T18" fmla="*/ 221 w 224"/>
                <a:gd name="T19" fmla="*/ 7 h 67"/>
                <a:gd name="T20" fmla="*/ 209 w 224"/>
                <a:gd name="T21" fmla="*/ 24 h 67"/>
                <a:gd name="T22" fmla="*/ 141 w 224"/>
                <a:gd name="T23" fmla="*/ 35 h 67"/>
                <a:gd name="T24" fmla="*/ 124 w 224"/>
                <a:gd name="T25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67">
                  <a:moveTo>
                    <a:pt x="124" y="42"/>
                  </a:moveTo>
                  <a:cubicBezTo>
                    <a:pt x="122" y="42"/>
                    <a:pt x="120" y="42"/>
                    <a:pt x="118" y="43"/>
                  </a:cubicBezTo>
                  <a:cubicBezTo>
                    <a:pt x="82" y="50"/>
                    <a:pt x="47" y="57"/>
                    <a:pt x="13" y="67"/>
                  </a:cubicBezTo>
                  <a:cubicBezTo>
                    <a:pt x="8" y="67"/>
                    <a:pt x="3" y="66"/>
                    <a:pt x="0" y="62"/>
                  </a:cubicBezTo>
                  <a:cubicBezTo>
                    <a:pt x="8" y="58"/>
                    <a:pt x="17" y="54"/>
                    <a:pt x="25" y="50"/>
                  </a:cubicBezTo>
                  <a:cubicBezTo>
                    <a:pt x="41" y="39"/>
                    <a:pt x="58" y="33"/>
                    <a:pt x="77" y="29"/>
                  </a:cubicBezTo>
                  <a:cubicBezTo>
                    <a:pt x="95" y="27"/>
                    <a:pt x="113" y="20"/>
                    <a:pt x="131" y="17"/>
                  </a:cubicBezTo>
                  <a:cubicBezTo>
                    <a:pt x="144" y="12"/>
                    <a:pt x="160" y="16"/>
                    <a:pt x="172" y="7"/>
                  </a:cubicBezTo>
                  <a:cubicBezTo>
                    <a:pt x="176" y="5"/>
                    <a:pt x="180" y="3"/>
                    <a:pt x="184" y="2"/>
                  </a:cubicBezTo>
                  <a:cubicBezTo>
                    <a:pt x="197" y="1"/>
                    <a:pt x="210" y="0"/>
                    <a:pt x="221" y="7"/>
                  </a:cubicBezTo>
                  <a:cubicBezTo>
                    <a:pt x="224" y="17"/>
                    <a:pt x="216" y="21"/>
                    <a:pt x="209" y="24"/>
                  </a:cubicBezTo>
                  <a:cubicBezTo>
                    <a:pt x="187" y="28"/>
                    <a:pt x="164" y="31"/>
                    <a:pt x="141" y="35"/>
                  </a:cubicBezTo>
                  <a:cubicBezTo>
                    <a:pt x="135" y="36"/>
                    <a:pt x="128" y="35"/>
                    <a:pt x="124" y="42"/>
                  </a:cubicBezTo>
                  <a:close/>
                </a:path>
              </a:pathLst>
            </a:custGeom>
            <a:solidFill>
              <a:srgbClr val="294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34">
              <a:extLst>
                <a:ext uri="{FF2B5EF4-FFF2-40B4-BE49-F238E27FC236}">
                  <a16:creationId xmlns:a16="http://schemas.microsoft.com/office/drawing/2014/main" id="{A47AF3BF-457E-B4C8-B4B7-5843D5A65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2440"/>
              <a:ext cx="266" cy="32"/>
            </a:xfrm>
            <a:custGeom>
              <a:avLst/>
              <a:gdLst>
                <a:gd name="T0" fmla="*/ 233 w 241"/>
                <a:gd name="T1" fmla="*/ 19 h 29"/>
                <a:gd name="T2" fmla="*/ 192 w 241"/>
                <a:gd name="T3" fmla="*/ 19 h 29"/>
                <a:gd name="T4" fmla="*/ 132 w 241"/>
                <a:gd name="T5" fmla="*/ 18 h 29"/>
                <a:gd name="T6" fmla="*/ 117 w 241"/>
                <a:gd name="T7" fmla="*/ 6 h 29"/>
                <a:gd name="T8" fmla="*/ 24 w 241"/>
                <a:gd name="T9" fmla="*/ 10 h 29"/>
                <a:gd name="T10" fmla="*/ 0 w 241"/>
                <a:gd name="T11" fmla="*/ 10 h 29"/>
                <a:gd name="T12" fmla="*/ 91 w 241"/>
                <a:gd name="T13" fmla="*/ 1 h 29"/>
                <a:gd name="T14" fmla="*/ 149 w 241"/>
                <a:gd name="T15" fmla="*/ 0 h 29"/>
                <a:gd name="T16" fmla="*/ 241 w 241"/>
                <a:gd name="T17" fmla="*/ 15 h 29"/>
                <a:gd name="T18" fmla="*/ 233 w 241"/>
                <a:gd name="T1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29">
                  <a:moveTo>
                    <a:pt x="233" y="19"/>
                  </a:moveTo>
                  <a:cubicBezTo>
                    <a:pt x="220" y="19"/>
                    <a:pt x="206" y="19"/>
                    <a:pt x="192" y="19"/>
                  </a:cubicBezTo>
                  <a:cubicBezTo>
                    <a:pt x="172" y="24"/>
                    <a:pt x="152" y="29"/>
                    <a:pt x="132" y="18"/>
                  </a:cubicBezTo>
                  <a:cubicBezTo>
                    <a:pt x="134" y="5"/>
                    <a:pt x="125" y="6"/>
                    <a:pt x="117" y="6"/>
                  </a:cubicBezTo>
                  <a:cubicBezTo>
                    <a:pt x="86" y="7"/>
                    <a:pt x="55" y="5"/>
                    <a:pt x="24" y="10"/>
                  </a:cubicBezTo>
                  <a:cubicBezTo>
                    <a:pt x="16" y="12"/>
                    <a:pt x="8" y="10"/>
                    <a:pt x="0" y="10"/>
                  </a:cubicBezTo>
                  <a:cubicBezTo>
                    <a:pt x="30" y="1"/>
                    <a:pt x="60" y="2"/>
                    <a:pt x="91" y="1"/>
                  </a:cubicBezTo>
                  <a:cubicBezTo>
                    <a:pt x="110" y="1"/>
                    <a:pt x="129" y="1"/>
                    <a:pt x="149" y="0"/>
                  </a:cubicBezTo>
                  <a:cubicBezTo>
                    <a:pt x="179" y="5"/>
                    <a:pt x="211" y="6"/>
                    <a:pt x="241" y="15"/>
                  </a:cubicBezTo>
                  <a:cubicBezTo>
                    <a:pt x="240" y="19"/>
                    <a:pt x="236" y="18"/>
                    <a:pt x="233" y="19"/>
                  </a:cubicBezTo>
                  <a:close/>
                </a:path>
              </a:pathLst>
            </a:custGeom>
            <a:solidFill>
              <a:srgbClr val="B3C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35">
              <a:extLst>
                <a:ext uri="{FF2B5EF4-FFF2-40B4-BE49-F238E27FC236}">
                  <a16:creationId xmlns:a16="http://schemas.microsoft.com/office/drawing/2014/main" id="{0CBD1148-5870-B15D-8B29-942915B74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925"/>
              <a:ext cx="93" cy="90"/>
            </a:xfrm>
            <a:custGeom>
              <a:avLst/>
              <a:gdLst>
                <a:gd name="T0" fmla="*/ 9 w 84"/>
                <a:gd name="T1" fmla="*/ 0 h 81"/>
                <a:gd name="T2" fmla="*/ 80 w 84"/>
                <a:gd name="T3" fmla="*/ 73 h 81"/>
                <a:gd name="T4" fmla="*/ 76 w 84"/>
                <a:gd name="T5" fmla="*/ 81 h 81"/>
                <a:gd name="T6" fmla="*/ 0 w 84"/>
                <a:gd name="T7" fmla="*/ 5 h 81"/>
                <a:gd name="T8" fmla="*/ 9 w 84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1">
                  <a:moveTo>
                    <a:pt x="9" y="0"/>
                  </a:moveTo>
                  <a:cubicBezTo>
                    <a:pt x="37" y="20"/>
                    <a:pt x="59" y="47"/>
                    <a:pt x="80" y="73"/>
                  </a:cubicBezTo>
                  <a:cubicBezTo>
                    <a:pt x="84" y="78"/>
                    <a:pt x="83" y="81"/>
                    <a:pt x="76" y="81"/>
                  </a:cubicBezTo>
                  <a:cubicBezTo>
                    <a:pt x="51" y="56"/>
                    <a:pt x="25" y="30"/>
                    <a:pt x="0" y="5"/>
                  </a:cubicBezTo>
                  <a:cubicBezTo>
                    <a:pt x="4" y="4"/>
                    <a:pt x="8" y="4"/>
                    <a:pt x="9" y="0"/>
                  </a:cubicBezTo>
                  <a:close/>
                </a:path>
              </a:pathLst>
            </a:custGeom>
            <a:solidFill>
              <a:srgbClr val="E1B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36">
              <a:extLst>
                <a:ext uri="{FF2B5EF4-FFF2-40B4-BE49-F238E27FC236}">
                  <a16:creationId xmlns:a16="http://schemas.microsoft.com/office/drawing/2014/main" id="{21BD6D4C-F23C-946D-74CB-317BE3D88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006"/>
              <a:ext cx="27" cy="38"/>
            </a:xfrm>
            <a:custGeom>
              <a:avLst/>
              <a:gdLst>
                <a:gd name="T0" fmla="*/ 0 w 25"/>
                <a:gd name="T1" fmla="*/ 8 h 34"/>
                <a:gd name="T2" fmla="*/ 4 w 25"/>
                <a:gd name="T3" fmla="*/ 0 h 34"/>
                <a:gd name="T4" fmla="*/ 17 w 25"/>
                <a:gd name="T5" fmla="*/ 7 h 34"/>
                <a:gd name="T6" fmla="*/ 21 w 25"/>
                <a:gd name="T7" fmla="*/ 7 h 34"/>
                <a:gd name="T8" fmla="*/ 25 w 25"/>
                <a:gd name="T9" fmla="*/ 16 h 34"/>
                <a:gd name="T10" fmla="*/ 25 w 25"/>
                <a:gd name="T11" fmla="*/ 34 h 34"/>
                <a:gd name="T12" fmla="*/ 0 w 25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4">
                  <a:moveTo>
                    <a:pt x="0" y="8"/>
                  </a:moveTo>
                  <a:cubicBezTo>
                    <a:pt x="3" y="6"/>
                    <a:pt x="5" y="3"/>
                    <a:pt x="4" y="0"/>
                  </a:cubicBezTo>
                  <a:cubicBezTo>
                    <a:pt x="9" y="2"/>
                    <a:pt x="13" y="5"/>
                    <a:pt x="17" y="7"/>
                  </a:cubicBezTo>
                  <a:cubicBezTo>
                    <a:pt x="18" y="5"/>
                    <a:pt x="19" y="5"/>
                    <a:pt x="21" y="7"/>
                  </a:cubicBezTo>
                  <a:cubicBezTo>
                    <a:pt x="22" y="10"/>
                    <a:pt x="23" y="13"/>
                    <a:pt x="25" y="16"/>
                  </a:cubicBezTo>
                  <a:cubicBezTo>
                    <a:pt x="25" y="20"/>
                    <a:pt x="25" y="24"/>
                    <a:pt x="25" y="34"/>
                  </a:cubicBezTo>
                  <a:cubicBezTo>
                    <a:pt x="14" y="23"/>
                    <a:pt x="7" y="15"/>
                    <a:pt x="0" y="8"/>
                  </a:cubicBezTo>
                  <a:close/>
                </a:path>
              </a:pathLst>
            </a:custGeom>
            <a:solidFill>
              <a:srgbClr val="E3D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37">
              <a:extLst>
                <a:ext uri="{FF2B5EF4-FFF2-40B4-BE49-F238E27FC236}">
                  <a16:creationId xmlns:a16="http://schemas.microsoft.com/office/drawing/2014/main" id="{89696DAA-BC41-8CF5-BC67-1272C032E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538"/>
              <a:ext cx="105" cy="151"/>
            </a:xfrm>
            <a:custGeom>
              <a:avLst/>
              <a:gdLst>
                <a:gd name="T0" fmla="*/ 12 w 95"/>
                <a:gd name="T1" fmla="*/ 92 h 137"/>
                <a:gd name="T2" fmla="*/ 0 w 95"/>
                <a:gd name="T3" fmla="*/ 84 h 137"/>
                <a:gd name="T4" fmla="*/ 8 w 95"/>
                <a:gd name="T5" fmla="*/ 70 h 137"/>
                <a:gd name="T6" fmla="*/ 18 w 95"/>
                <a:gd name="T7" fmla="*/ 39 h 137"/>
                <a:gd name="T8" fmla="*/ 24 w 95"/>
                <a:gd name="T9" fmla="*/ 7 h 137"/>
                <a:gd name="T10" fmla="*/ 59 w 95"/>
                <a:gd name="T11" fmla="*/ 11 h 137"/>
                <a:gd name="T12" fmla="*/ 62 w 95"/>
                <a:gd name="T13" fmla="*/ 27 h 137"/>
                <a:gd name="T14" fmla="*/ 68 w 95"/>
                <a:gd name="T15" fmla="*/ 39 h 137"/>
                <a:gd name="T16" fmla="*/ 83 w 95"/>
                <a:gd name="T17" fmla="*/ 86 h 137"/>
                <a:gd name="T18" fmla="*/ 95 w 95"/>
                <a:gd name="T19" fmla="*/ 112 h 137"/>
                <a:gd name="T20" fmla="*/ 95 w 95"/>
                <a:gd name="T21" fmla="*/ 137 h 137"/>
                <a:gd name="T22" fmla="*/ 52 w 95"/>
                <a:gd name="T23" fmla="*/ 95 h 137"/>
                <a:gd name="T24" fmla="*/ 20 w 95"/>
                <a:gd name="T25" fmla="*/ 83 h 137"/>
                <a:gd name="T26" fmla="*/ 12 w 95"/>
                <a:gd name="T27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37">
                  <a:moveTo>
                    <a:pt x="12" y="92"/>
                  </a:moveTo>
                  <a:cubicBezTo>
                    <a:pt x="7" y="91"/>
                    <a:pt x="1" y="92"/>
                    <a:pt x="0" y="84"/>
                  </a:cubicBezTo>
                  <a:cubicBezTo>
                    <a:pt x="0" y="78"/>
                    <a:pt x="1" y="72"/>
                    <a:pt x="8" y="70"/>
                  </a:cubicBezTo>
                  <a:cubicBezTo>
                    <a:pt x="23" y="63"/>
                    <a:pt x="24" y="52"/>
                    <a:pt x="18" y="39"/>
                  </a:cubicBezTo>
                  <a:cubicBezTo>
                    <a:pt x="13" y="27"/>
                    <a:pt x="12" y="14"/>
                    <a:pt x="24" y="7"/>
                  </a:cubicBezTo>
                  <a:cubicBezTo>
                    <a:pt x="35" y="0"/>
                    <a:pt x="48" y="7"/>
                    <a:pt x="59" y="11"/>
                  </a:cubicBezTo>
                  <a:cubicBezTo>
                    <a:pt x="66" y="13"/>
                    <a:pt x="65" y="21"/>
                    <a:pt x="62" y="27"/>
                  </a:cubicBezTo>
                  <a:cubicBezTo>
                    <a:pt x="60" y="33"/>
                    <a:pt x="59" y="38"/>
                    <a:pt x="68" y="39"/>
                  </a:cubicBezTo>
                  <a:cubicBezTo>
                    <a:pt x="82" y="52"/>
                    <a:pt x="80" y="70"/>
                    <a:pt x="83" y="86"/>
                  </a:cubicBezTo>
                  <a:cubicBezTo>
                    <a:pt x="85" y="97"/>
                    <a:pt x="88" y="105"/>
                    <a:pt x="95" y="112"/>
                  </a:cubicBezTo>
                  <a:cubicBezTo>
                    <a:pt x="95" y="120"/>
                    <a:pt x="95" y="127"/>
                    <a:pt x="95" y="137"/>
                  </a:cubicBezTo>
                  <a:cubicBezTo>
                    <a:pt x="75" y="129"/>
                    <a:pt x="66" y="109"/>
                    <a:pt x="52" y="95"/>
                  </a:cubicBezTo>
                  <a:cubicBezTo>
                    <a:pt x="44" y="85"/>
                    <a:pt x="36" y="72"/>
                    <a:pt x="20" y="83"/>
                  </a:cubicBezTo>
                  <a:cubicBezTo>
                    <a:pt x="17" y="86"/>
                    <a:pt x="15" y="89"/>
                    <a:pt x="12" y="92"/>
                  </a:cubicBezTo>
                  <a:close/>
                </a:path>
              </a:pathLst>
            </a:custGeom>
            <a:solidFill>
              <a:srgbClr val="F3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38">
              <a:extLst>
                <a:ext uri="{FF2B5EF4-FFF2-40B4-BE49-F238E27FC236}">
                  <a16:creationId xmlns:a16="http://schemas.microsoft.com/office/drawing/2014/main" id="{34476324-EFB3-6637-868E-A3743BBCF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1615"/>
              <a:ext cx="35" cy="28"/>
            </a:xfrm>
            <a:custGeom>
              <a:avLst/>
              <a:gdLst>
                <a:gd name="T0" fmla="*/ 0 w 32"/>
                <a:gd name="T1" fmla="*/ 13 h 25"/>
                <a:gd name="T2" fmla="*/ 18 w 32"/>
                <a:gd name="T3" fmla="*/ 8 h 25"/>
                <a:gd name="T4" fmla="*/ 32 w 32"/>
                <a:gd name="T5" fmla="*/ 25 h 25"/>
                <a:gd name="T6" fmla="*/ 0 w 32"/>
                <a:gd name="T7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5">
                  <a:moveTo>
                    <a:pt x="0" y="13"/>
                  </a:moveTo>
                  <a:cubicBezTo>
                    <a:pt x="2" y="0"/>
                    <a:pt x="9" y="1"/>
                    <a:pt x="18" y="8"/>
                  </a:cubicBezTo>
                  <a:cubicBezTo>
                    <a:pt x="24" y="13"/>
                    <a:pt x="32" y="16"/>
                    <a:pt x="32" y="25"/>
                  </a:cubicBezTo>
                  <a:cubicBezTo>
                    <a:pt x="23" y="17"/>
                    <a:pt x="13" y="11"/>
                    <a:pt x="0" y="13"/>
                  </a:cubicBezTo>
                  <a:close/>
                </a:path>
              </a:pathLst>
            </a:custGeom>
            <a:solidFill>
              <a:srgbClr val="F3A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39">
              <a:extLst>
                <a:ext uri="{FF2B5EF4-FFF2-40B4-BE49-F238E27FC236}">
                  <a16:creationId xmlns:a16="http://schemas.microsoft.com/office/drawing/2014/main" id="{218D6120-A028-CA91-92E6-2AF27F77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515"/>
              <a:ext cx="43" cy="307"/>
            </a:xfrm>
            <a:custGeom>
              <a:avLst/>
              <a:gdLst>
                <a:gd name="T0" fmla="*/ 0 w 39"/>
                <a:gd name="T1" fmla="*/ 37 h 278"/>
                <a:gd name="T2" fmla="*/ 0 w 39"/>
                <a:gd name="T3" fmla="*/ 17 h 278"/>
                <a:gd name="T4" fmla="*/ 4 w 39"/>
                <a:gd name="T5" fmla="*/ 16 h 278"/>
                <a:gd name="T6" fmla="*/ 23 w 39"/>
                <a:gd name="T7" fmla="*/ 11 h 278"/>
                <a:gd name="T8" fmla="*/ 28 w 39"/>
                <a:gd name="T9" fmla="*/ 77 h 278"/>
                <a:gd name="T10" fmla="*/ 36 w 39"/>
                <a:gd name="T11" fmla="*/ 236 h 278"/>
                <a:gd name="T12" fmla="*/ 32 w 39"/>
                <a:gd name="T13" fmla="*/ 268 h 278"/>
                <a:gd name="T14" fmla="*/ 31 w 39"/>
                <a:gd name="T15" fmla="*/ 278 h 278"/>
                <a:gd name="T16" fmla="*/ 24 w 39"/>
                <a:gd name="T17" fmla="*/ 264 h 278"/>
                <a:gd name="T18" fmla="*/ 11 w 39"/>
                <a:gd name="T19" fmla="*/ 145 h 278"/>
                <a:gd name="T20" fmla="*/ 0 w 39"/>
                <a:gd name="T21" fmla="*/ 3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78">
                  <a:moveTo>
                    <a:pt x="0" y="37"/>
                  </a:moveTo>
                  <a:cubicBezTo>
                    <a:pt x="0" y="31"/>
                    <a:pt x="0" y="24"/>
                    <a:pt x="0" y="17"/>
                  </a:cubicBezTo>
                  <a:cubicBezTo>
                    <a:pt x="1" y="17"/>
                    <a:pt x="3" y="16"/>
                    <a:pt x="4" y="16"/>
                  </a:cubicBezTo>
                  <a:cubicBezTo>
                    <a:pt x="9" y="10"/>
                    <a:pt x="13" y="0"/>
                    <a:pt x="23" y="11"/>
                  </a:cubicBezTo>
                  <a:cubicBezTo>
                    <a:pt x="27" y="33"/>
                    <a:pt x="28" y="55"/>
                    <a:pt x="28" y="77"/>
                  </a:cubicBezTo>
                  <a:cubicBezTo>
                    <a:pt x="28" y="130"/>
                    <a:pt x="33" y="183"/>
                    <a:pt x="36" y="236"/>
                  </a:cubicBezTo>
                  <a:cubicBezTo>
                    <a:pt x="35" y="246"/>
                    <a:pt x="39" y="258"/>
                    <a:pt x="32" y="268"/>
                  </a:cubicBezTo>
                  <a:cubicBezTo>
                    <a:pt x="32" y="271"/>
                    <a:pt x="31" y="273"/>
                    <a:pt x="31" y="278"/>
                  </a:cubicBezTo>
                  <a:cubicBezTo>
                    <a:pt x="28" y="272"/>
                    <a:pt x="26" y="268"/>
                    <a:pt x="24" y="264"/>
                  </a:cubicBezTo>
                  <a:cubicBezTo>
                    <a:pt x="24" y="224"/>
                    <a:pt x="18" y="184"/>
                    <a:pt x="11" y="145"/>
                  </a:cubicBezTo>
                  <a:cubicBezTo>
                    <a:pt x="4" y="109"/>
                    <a:pt x="7" y="73"/>
                    <a:pt x="0" y="37"/>
                  </a:cubicBezTo>
                  <a:close/>
                </a:path>
              </a:pathLst>
            </a:custGeom>
            <a:solidFill>
              <a:srgbClr val="FA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40">
              <a:extLst>
                <a:ext uri="{FF2B5EF4-FFF2-40B4-BE49-F238E27FC236}">
                  <a16:creationId xmlns:a16="http://schemas.microsoft.com/office/drawing/2014/main" id="{069DE9A2-81B6-485D-07FE-11DA00704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979"/>
              <a:ext cx="12" cy="35"/>
            </a:xfrm>
            <a:custGeom>
              <a:avLst/>
              <a:gdLst>
                <a:gd name="T0" fmla="*/ 8 w 11"/>
                <a:gd name="T1" fmla="*/ 32 h 32"/>
                <a:gd name="T2" fmla="*/ 6 w 11"/>
                <a:gd name="T3" fmla="*/ 32 h 32"/>
                <a:gd name="T4" fmla="*/ 4 w 11"/>
                <a:gd name="T5" fmla="*/ 32 h 32"/>
                <a:gd name="T6" fmla="*/ 0 w 11"/>
                <a:gd name="T7" fmla="*/ 0 h 32"/>
                <a:gd name="T8" fmla="*/ 4 w 11"/>
                <a:gd name="T9" fmla="*/ 0 h 32"/>
                <a:gd name="T10" fmla="*/ 8 w 11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2">
                  <a:moveTo>
                    <a:pt x="8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11" y="10"/>
                    <a:pt x="7" y="21"/>
                    <a:pt x="8" y="32"/>
                  </a:cubicBezTo>
                  <a:close/>
                </a:path>
              </a:pathLst>
            </a:custGeom>
            <a:solidFill>
              <a:srgbClr val="CC8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41">
              <a:extLst>
                <a:ext uri="{FF2B5EF4-FFF2-40B4-BE49-F238E27FC236}">
                  <a16:creationId xmlns:a16="http://schemas.microsoft.com/office/drawing/2014/main" id="{2A455831-48CF-E3E8-559E-30F24C269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1512"/>
              <a:ext cx="22" cy="263"/>
            </a:xfrm>
            <a:custGeom>
              <a:avLst/>
              <a:gdLst>
                <a:gd name="T0" fmla="*/ 12 w 20"/>
                <a:gd name="T1" fmla="*/ 238 h 238"/>
                <a:gd name="T2" fmla="*/ 0 w 20"/>
                <a:gd name="T3" fmla="*/ 11 h 238"/>
                <a:gd name="T4" fmla="*/ 11 w 20"/>
                <a:gd name="T5" fmla="*/ 11 h 238"/>
                <a:gd name="T6" fmla="*/ 16 w 20"/>
                <a:gd name="T7" fmla="*/ 182 h 238"/>
                <a:gd name="T8" fmla="*/ 16 w 20"/>
                <a:gd name="T9" fmla="*/ 230 h 238"/>
                <a:gd name="T10" fmla="*/ 12 w 20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8">
                  <a:moveTo>
                    <a:pt x="12" y="238"/>
                  </a:moveTo>
                  <a:cubicBezTo>
                    <a:pt x="8" y="162"/>
                    <a:pt x="4" y="87"/>
                    <a:pt x="0" y="11"/>
                  </a:cubicBezTo>
                  <a:cubicBezTo>
                    <a:pt x="4" y="0"/>
                    <a:pt x="8" y="4"/>
                    <a:pt x="11" y="11"/>
                  </a:cubicBezTo>
                  <a:cubicBezTo>
                    <a:pt x="13" y="68"/>
                    <a:pt x="11" y="125"/>
                    <a:pt x="16" y="182"/>
                  </a:cubicBezTo>
                  <a:cubicBezTo>
                    <a:pt x="16" y="198"/>
                    <a:pt x="16" y="214"/>
                    <a:pt x="16" y="230"/>
                  </a:cubicBezTo>
                  <a:cubicBezTo>
                    <a:pt x="18" y="234"/>
                    <a:pt x="20" y="238"/>
                    <a:pt x="12" y="238"/>
                  </a:cubicBezTo>
                  <a:close/>
                </a:path>
              </a:pathLst>
            </a:custGeom>
            <a:solidFill>
              <a:srgbClr val="BA7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42">
              <a:extLst>
                <a:ext uri="{FF2B5EF4-FFF2-40B4-BE49-F238E27FC236}">
                  <a16:creationId xmlns:a16="http://schemas.microsoft.com/office/drawing/2014/main" id="{BA6D6CFA-60DA-460E-C33B-2A2E5AAE0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766"/>
              <a:ext cx="15" cy="94"/>
            </a:xfrm>
            <a:custGeom>
              <a:avLst/>
              <a:gdLst>
                <a:gd name="T0" fmla="*/ 0 w 13"/>
                <a:gd name="T1" fmla="*/ 8 h 85"/>
                <a:gd name="T2" fmla="*/ 4 w 13"/>
                <a:gd name="T3" fmla="*/ 0 h 85"/>
                <a:gd name="T4" fmla="*/ 7 w 13"/>
                <a:gd name="T5" fmla="*/ 85 h 85"/>
                <a:gd name="T6" fmla="*/ 0 w 13"/>
                <a:gd name="T7" fmla="*/ 40 h 85"/>
                <a:gd name="T8" fmla="*/ 0 w 13"/>
                <a:gd name="T9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5">
                  <a:moveTo>
                    <a:pt x="0" y="8"/>
                  </a:moveTo>
                  <a:cubicBezTo>
                    <a:pt x="2" y="6"/>
                    <a:pt x="3" y="3"/>
                    <a:pt x="4" y="0"/>
                  </a:cubicBezTo>
                  <a:cubicBezTo>
                    <a:pt x="13" y="28"/>
                    <a:pt x="6" y="56"/>
                    <a:pt x="7" y="85"/>
                  </a:cubicBezTo>
                  <a:cubicBezTo>
                    <a:pt x="0" y="70"/>
                    <a:pt x="8" y="54"/>
                    <a:pt x="0" y="40"/>
                  </a:cubicBezTo>
                  <a:cubicBezTo>
                    <a:pt x="0" y="30"/>
                    <a:pt x="0" y="19"/>
                    <a:pt x="0" y="8"/>
                  </a:cubicBezTo>
                  <a:close/>
                </a:path>
              </a:pathLst>
            </a:custGeom>
            <a:solidFill>
              <a:srgbClr val="BE7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43">
              <a:extLst>
                <a:ext uri="{FF2B5EF4-FFF2-40B4-BE49-F238E27FC236}">
                  <a16:creationId xmlns:a16="http://schemas.microsoft.com/office/drawing/2014/main" id="{5B703E43-20AA-B013-EBC5-3CF84773D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1457"/>
              <a:ext cx="64" cy="86"/>
            </a:xfrm>
            <a:custGeom>
              <a:avLst/>
              <a:gdLst>
                <a:gd name="T0" fmla="*/ 48 w 58"/>
                <a:gd name="T1" fmla="*/ 5 h 78"/>
                <a:gd name="T2" fmla="*/ 46 w 58"/>
                <a:gd name="T3" fmla="*/ 24 h 78"/>
                <a:gd name="T4" fmla="*/ 17 w 58"/>
                <a:gd name="T5" fmla="*/ 68 h 78"/>
                <a:gd name="T6" fmla="*/ 8 w 58"/>
                <a:gd name="T7" fmla="*/ 78 h 78"/>
                <a:gd name="T8" fmla="*/ 1 w 58"/>
                <a:gd name="T9" fmla="*/ 58 h 78"/>
                <a:gd name="T10" fmla="*/ 1 w 58"/>
                <a:gd name="T11" fmla="*/ 15 h 78"/>
                <a:gd name="T12" fmla="*/ 13 w 58"/>
                <a:gd name="T13" fmla="*/ 3 h 78"/>
                <a:gd name="T14" fmla="*/ 48 w 58"/>
                <a:gd name="T15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78">
                  <a:moveTo>
                    <a:pt x="48" y="5"/>
                  </a:moveTo>
                  <a:cubicBezTo>
                    <a:pt x="58" y="13"/>
                    <a:pt x="49" y="18"/>
                    <a:pt x="46" y="24"/>
                  </a:cubicBezTo>
                  <a:cubicBezTo>
                    <a:pt x="22" y="29"/>
                    <a:pt x="19" y="48"/>
                    <a:pt x="17" y="68"/>
                  </a:cubicBezTo>
                  <a:cubicBezTo>
                    <a:pt x="14" y="71"/>
                    <a:pt x="11" y="74"/>
                    <a:pt x="8" y="78"/>
                  </a:cubicBezTo>
                  <a:cubicBezTo>
                    <a:pt x="2" y="72"/>
                    <a:pt x="1" y="65"/>
                    <a:pt x="1" y="58"/>
                  </a:cubicBezTo>
                  <a:cubicBezTo>
                    <a:pt x="1" y="43"/>
                    <a:pt x="1" y="29"/>
                    <a:pt x="1" y="15"/>
                  </a:cubicBezTo>
                  <a:cubicBezTo>
                    <a:pt x="0" y="5"/>
                    <a:pt x="5" y="0"/>
                    <a:pt x="13" y="3"/>
                  </a:cubicBezTo>
                  <a:cubicBezTo>
                    <a:pt x="25" y="6"/>
                    <a:pt x="37" y="4"/>
                    <a:pt x="48" y="5"/>
                  </a:cubicBezTo>
                  <a:close/>
                </a:path>
              </a:pathLst>
            </a:custGeom>
            <a:solidFill>
              <a:srgbClr val="F0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44">
              <a:extLst>
                <a:ext uri="{FF2B5EF4-FFF2-40B4-BE49-F238E27FC236}">
                  <a16:creationId xmlns:a16="http://schemas.microsoft.com/office/drawing/2014/main" id="{F8849D56-D819-040B-704D-1317A21B9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" y="1977"/>
              <a:ext cx="260" cy="537"/>
            </a:xfrm>
            <a:custGeom>
              <a:avLst/>
              <a:gdLst>
                <a:gd name="T0" fmla="*/ 19 w 235"/>
                <a:gd name="T1" fmla="*/ 5 h 486"/>
                <a:gd name="T2" fmla="*/ 123 w 235"/>
                <a:gd name="T3" fmla="*/ 214 h 486"/>
                <a:gd name="T4" fmla="*/ 212 w 235"/>
                <a:gd name="T5" fmla="*/ 428 h 486"/>
                <a:gd name="T6" fmla="*/ 235 w 235"/>
                <a:gd name="T7" fmla="*/ 481 h 486"/>
                <a:gd name="T8" fmla="*/ 230 w 235"/>
                <a:gd name="T9" fmla="*/ 486 h 486"/>
                <a:gd name="T10" fmla="*/ 164 w 235"/>
                <a:gd name="T11" fmla="*/ 325 h 486"/>
                <a:gd name="T12" fmla="*/ 93 w 235"/>
                <a:gd name="T13" fmla="*/ 168 h 486"/>
                <a:gd name="T14" fmla="*/ 15 w 235"/>
                <a:gd name="T15" fmla="*/ 14 h 486"/>
                <a:gd name="T16" fmla="*/ 19 w 235"/>
                <a:gd name="T17" fmla="*/ 5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486">
                  <a:moveTo>
                    <a:pt x="19" y="5"/>
                  </a:moveTo>
                  <a:cubicBezTo>
                    <a:pt x="58" y="73"/>
                    <a:pt x="89" y="144"/>
                    <a:pt x="123" y="214"/>
                  </a:cubicBezTo>
                  <a:cubicBezTo>
                    <a:pt x="157" y="284"/>
                    <a:pt x="187" y="355"/>
                    <a:pt x="212" y="428"/>
                  </a:cubicBezTo>
                  <a:cubicBezTo>
                    <a:pt x="218" y="447"/>
                    <a:pt x="227" y="464"/>
                    <a:pt x="235" y="481"/>
                  </a:cubicBezTo>
                  <a:cubicBezTo>
                    <a:pt x="233" y="483"/>
                    <a:pt x="233" y="486"/>
                    <a:pt x="230" y="486"/>
                  </a:cubicBezTo>
                  <a:cubicBezTo>
                    <a:pt x="208" y="432"/>
                    <a:pt x="186" y="378"/>
                    <a:pt x="164" y="325"/>
                  </a:cubicBezTo>
                  <a:cubicBezTo>
                    <a:pt x="143" y="271"/>
                    <a:pt x="116" y="220"/>
                    <a:pt x="93" y="168"/>
                  </a:cubicBezTo>
                  <a:cubicBezTo>
                    <a:pt x="69" y="116"/>
                    <a:pt x="41" y="65"/>
                    <a:pt x="15" y="14"/>
                  </a:cubicBezTo>
                  <a:cubicBezTo>
                    <a:pt x="14" y="12"/>
                    <a:pt x="0" y="0"/>
                    <a:pt x="19" y="5"/>
                  </a:cubicBezTo>
                  <a:close/>
                </a:path>
              </a:pathLst>
            </a:custGeom>
            <a:solidFill>
              <a:srgbClr val="728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45">
              <a:extLst>
                <a:ext uri="{FF2B5EF4-FFF2-40B4-BE49-F238E27FC236}">
                  <a16:creationId xmlns:a16="http://schemas.microsoft.com/office/drawing/2014/main" id="{B6BB90F9-2120-EC24-D549-FE468644F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2458"/>
              <a:ext cx="282" cy="88"/>
            </a:xfrm>
            <a:custGeom>
              <a:avLst/>
              <a:gdLst>
                <a:gd name="T0" fmla="*/ 0 w 255"/>
                <a:gd name="T1" fmla="*/ 74 h 80"/>
                <a:gd name="T2" fmla="*/ 72 w 255"/>
                <a:gd name="T3" fmla="*/ 41 h 80"/>
                <a:gd name="T4" fmla="*/ 157 w 255"/>
                <a:gd name="T5" fmla="*/ 13 h 80"/>
                <a:gd name="T6" fmla="*/ 201 w 255"/>
                <a:gd name="T7" fmla="*/ 7 h 80"/>
                <a:gd name="T8" fmla="*/ 253 w 255"/>
                <a:gd name="T9" fmla="*/ 3 h 80"/>
                <a:gd name="T10" fmla="*/ 254 w 255"/>
                <a:gd name="T11" fmla="*/ 9 h 80"/>
                <a:gd name="T12" fmla="*/ 226 w 255"/>
                <a:gd name="T13" fmla="*/ 19 h 80"/>
                <a:gd name="T14" fmla="*/ 177 w 255"/>
                <a:gd name="T15" fmla="*/ 30 h 80"/>
                <a:gd name="T16" fmla="*/ 90 w 255"/>
                <a:gd name="T17" fmla="*/ 53 h 80"/>
                <a:gd name="T18" fmla="*/ 68 w 255"/>
                <a:gd name="T19" fmla="*/ 58 h 80"/>
                <a:gd name="T20" fmla="*/ 44 w 255"/>
                <a:gd name="T21" fmla="*/ 66 h 80"/>
                <a:gd name="T22" fmla="*/ 20 w 255"/>
                <a:gd name="T23" fmla="*/ 72 h 80"/>
                <a:gd name="T24" fmla="*/ 0 w 255"/>
                <a:gd name="T25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80">
                  <a:moveTo>
                    <a:pt x="0" y="74"/>
                  </a:moveTo>
                  <a:cubicBezTo>
                    <a:pt x="21" y="56"/>
                    <a:pt x="48" y="51"/>
                    <a:pt x="72" y="41"/>
                  </a:cubicBezTo>
                  <a:cubicBezTo>
                    <a:pt x="99" y="30"/>
                    <a:pt x="128" y="22"/>
                    <a:pt x="157" y="13"/>
                  </a:cubicBezTo>
                  <a:cubicBezTo>
                    <a:pt x="172" y="14"/>
                    <a:pt x="185" y="0"/>
                    <a:pt x="201" y="7"/>
                  </a:cubicBezTo>
                  <a:cubicBezTo>
                    <a:pt x="219" y="5"/>
                    <a:pt x="236" y="4"/>
                    <a:pt x="253" y="3"/>
                  </a:cubicBezTo>
                  <a:cubicBezTo>
                    <a:pt x="255" y="5"/>
                    <a:pt x="255" y="7"/>
                    <a:pt x="254" y="9"/>
                  </a:cubicBezTo>
                  <a:cubicBezTo>
                    <a:pt x="247" y="19"/>
                    <a:pt x="234" y="13"/>
                    <a:pt x="226" y="19"/>
                  </a:cubicBezTo>
                  <a:cubicBezTo>
                    <a:pt x="210" y="25"/>
                    <a:pt x="193" y="26"/>
                    <a:pt x="177" y="30"/>
                  </a:cubicBezTo>
                  <a:cubicBezTo>
                    <a:pt x="146" y="32"/>
                    <a:pt x="118" y="41"/>
                    <a:pt x="90" y="53"/>
                  </a:cubicBezTo>
                  <a:cubicBezTo>
                    <a:pt x="83" y="56"/>
                    <a:pt x="76" y="57"/>
                    <a:pt x="68" y="58"/>
                  </a:cubicBezTo>
                  <a:cubicBezTo>
                    <a:pt x="60" y="60"/>
                    <a:pt x="52" y="63"/>
                    <a:pt x="44" y="66"/>
                  </a:cubicBezTo>
                  <a:cubicBezTo>
                    <a:pt x="34" y="60"/>
                    <a:pt x="28" y="70"/>
                    <a:pt x="20" y="72"/>
                  </a:cubicBezTo>
                  <a:cubicBezTo>
                    <a:pt x="13" y="73"/>
                    <a:pt x="7" y="80"/>
                    <a:pt x="0" y="74"/>
                  </a:cubicBezTo>
                  <a:close/>
                </a:path>
              </a:pathLst>
            </a:custGeom>
            <a:solidFill>
              <a:srgbClr val="2F4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46">
              <a:extLst>
                <a:ext uri="{FF2B5EF4-FFF2-40B4-BE49-F238E27FC236}">
                  <a16:creationId xmlns:a16="http://schemas.microsoft.com/office/drawing/2014/main" id="{FD2B1D66-35F2-6917-B145-75B99A36F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2542"/>
              <a:ext cx="170" cy="94"/>
            </a:xfrm>
            <a:custGeom>
              <a:avLst/>
              <a:gdLst>
                <a:gd name="T0" fmla="*/ 146 w 154"/>
                <a:gd name="T1" fmla="*/ 10 h 85"/>
                <a:gd name="T2" fmla="*/ 125 w 154"/>
                <a:gd name="T3" fmla="*/ 22 h 85"/>
                <a:gd name="T4" fmla="*/ 31 w 154"/>
                <a:gd name="T5" fmla="*/ 78 h 85"/>
                <a:gd name="T6" fmla="*/ 15 w 154"/>
                <a:gd name="T7" fmla="*/ 85 h 85"/>
                <a:gd name="T8" fmla="*/ 5 w 154"/>
                <a:gd name="T9" fmla="*/ 70 h 85"/>
                <a:gd name="T10" fmla="*/ 101 w 154"/>
                <a:gd name="T11" fmla="*/ 18 h 85"/>
                <a:gd name="T12" fmla="*/ 145 w 154"/>
                <a:gd name="T13" fmla="*/ 2 h 85"/>
                <a:gd name="T14" fmla="*/ 154 w 154"/>
                <a:gd name="T15" fmla="*/ 4 h 85"/>
                <a:gd name="T16" fmla="*/ 146 w 154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5">
                  <a:moveTo>
                    <a:pt x="146" y="10"/>
                  </a:moveTo>
                  <a:cubicBezTo>
                    <a:pt x="141" y="18"/>
                    <a:pt x="131" y="17"/>
                    <a:pt x="125" y="22"/>
                  </a:cubicBezTo>
                  <a:cubicBezTo>
                    <a:pt x="93" y="40"/>
                    <a:pt x="60" y="55"/>
                    <a:pt x="31" y="78"/>
                  </a:cubicBezTo>
                  <a:cubicBezTo>
                    <a:pt x="27" y="82"/>
                    <a:pt x="21" y="85"/>
                    <a:pt x="15" y="85"/>
                  </a:cubicBezTo>
                  <a:cubicBezTo>
                    <a:pt x="7" y="83"/>
                    <a:pt x="0" y="80"/>
                    <a:pt x="5" y="70"/>
                  </a:cubicBezTo>
                  <a:cubicBezTo>
                    <a:pt x="39" y="56"/>
                    <a:pt x="67" y="32"/>
                    <a:pt x="101" y="18"/>
                  </a:cubicBezTo>
                  <a:cubicBezTo>
                    <a:pt x="115" y="11"/>
                    <a:pt x="129" y="2"/>
                    <a:pt x="145" y="2"/>
                  </a:cubicBezTo>
                  <a:cubicBezTo>
                    <a:pt x="149" y="0"/>
                    <a:pt x="152" y="0"/>
                    <a:pt x="154" y="4"/>
                  </a:cubicBezTo>
                  <a:cubicBezTo>
                    <a:pt x="153" y="9"/>
                    <a:pt x="148" y="7"/>
                    <a:pt x="146" y="10"/>
                  </a:cubicBezTo>
                  <a:close/>
                </a:path>
              </a:pathLst>
            </a:custGeom>
            <a:solidFill>
              <a:srgbClr val="303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47">
              <a:extLst>
                <a:ext uri="{FF2B5EF4-FFF2-40B4-BE49-F238E27FC236}">
                  <a16:creationId xmlns:a16="http://schemas.microsoft.com/office/drawing/2014/main" id="{0AB6E975-D3CD-7D9B-05B3-267A0C8D8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2479"/>
              <a:ext cx="178" cy="49"/>
            </a:xfrm>
            <a:custGeom>
              <a:avLst/>
              <a:gdLst>
                <a:gd name="T0" fmla="*/ 0 w 161"/>
                <a:gd name="T1" fmla="*/ 39 h 44"/>
                <a:gd name="T2" fmla="*/ 107 w 161"/>
                <a:gd name="T3" fmla="*/ 7 h 44"/>
                <a:gd name="T4" fmla="*/ 152 w 161"/>
                <a:gd name="T5" fmla="*/ 1 h 44"/>
                <a:gd name="T6" fmla="*/ 161 w 161"/>
                <a:gd name="T7" fmla="*/ 6 h 44"/>
                <a:gd name="T8" fmla="*/ 153 w 161"/>
                <a:gd name="T9" fmla="*/ 10 h 44"/>
                <a:gd name="T10" fmla="*/ 101 w 161"/>
                <a:gd name="T11" fmla="*/ 27 h 44"/>
                <a:gd name="T12" fmla="*/ 93 w 161"/>
                <a:gd name="T13" fmla="*/ 19 h 44"/>
                <a:gd name="T14" fmla="*/ 22 w 161"/>
                <a:gd name="T15" fmla="*/ 39 h 44"/>
                <a:gd name="T16" fmla="*/ 0 w 161"/>
                <a:gd name="T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44">
                  <a:moveTo>
                    <a:pt x="0" y="39"/>
                  </a:moveTo>
                  <a:cubicBezTo>
                    <a:pt x="35" y="25"/>
                    <a:pt x="69" y="10"/>
                    <a:pt x="107" y="7"/>
                  </a:cubicBezTo>
                  <a:cubicBezTo>
                    <a:pt x="122" y="5"/>
                    <a:pt x="137" y="5"/>
                    <a:pt x="152" y="1"/>
                  </a:cubicBezTo>
                  <a:cubicBezTo>
                    <a:pt x="156" y="0"/>
                    <a:pt x="161" y="0"/>
                    <a:pt x="161" y="6"/>
                  </a:cubicBezTo>
                  <a:cubicBezTo>
                    <a:pt x="161" y="9"/>
                    <a:pt x="156" y="9"/>
                    <a:pt x="153" y="10"/>
                  </a:cubicBezTo>
                  <a:cubicBezTo>
                    <a:pt x="135" y="14"/>
                    <a:pt x="119" y="25"/>
                    <a:pt x="101" y="27"/>
                  </a:cubicBezTo>
                  <a:cubicBezTo>
                    <a:pt x="105" y="17"/>
                    <a:pt x="98" y="20"/>
                    <a:pt x="93" y="19"/>
                  </a:cubicBezTo>
                  <a:cubicBezTo>
                    <a:pt x="66" y="14"/>
                    <a:pt x="45" y="32"/>
                    <a:pt x="22" y="39"/>
                  </a:cubicBezTo>
                  <a:cubicBezTo>
                    <a:pt x="14" y="42"/>
                    <a:pt x="7" y="44"/>
                    <a:pt x="0" y="39"/>
                  </a:cubicBezTo>
                  <a:close/>
                </a:path>
              </a:pathLst>
            </a:custGeom>
            <a:solidFill>
              <a:srgbClr val="C8E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48">
              <a:extLst>
                <a:ext uri="{FF2B5EF4-FFF2-40B4-BE49-F238E27FC236}">
                  <a16:creationId xmlns:a16="http://schemas.microsoft.com/office/drawing/2014/main" id="{213342E8-4E9A-A997-BC76-3F2C4F129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2521"/>
              <a:ext cx="116" cy="63"/>
            </a:xfrm>
            <a:custGeom>
              <a:avLst/>
              <a:gdLst>
                <a:gd name="T0" fmla="*/ 57 w 105"/>
                <a:gd name="T1" fmla="*/ 17 h 57"/>
                <a:gd name="T2" fmla="*/ 95 w 105"/>
                <a:gd name="T3" fmla="*/ 3 h 57"/>
                <a:gd name="T4" fmla="*/ 101 w 105"/>
                <a:gd name="T5" fmla="*/ 9 h 57"/>
                <a:gd name="T6" fmla="*/ 15 w 105"/>
                <a:gd name="T7" fmla="*/ 57 h 57"/>
                <a:gd name="T8" fmla="*/ 1 w 105"/>
                <a:gd name="T9" fmla="*/ 18 h 57"/>
                <a:gd name="T10" fmla="*/ 5 w 105"/>
                <a:gd name="T11" fmla="*/ 13 h 57"/>
                <a:gd name="T12" fmla="*/ 13 w 105"/>
                <a:gd name="T13" fmla="*/ 27 h 57"/>
                <a:gd name="T14" fmla="*/ 27 w 105"/>
                <a:gd name="T15" fmla="*/ 30 h 57"/>
                <a:gd name="T16" fmla="*/ 57 w 105"/>
                <a:gd name="T17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7">
                  <a:moveTo>
                    <a:pt x="57" y="17"/>
                  </a:moveTo>
                  <a:cubicBezTo>
                    <a:pt x="70" y="12"/>
                    <a:pt x="82" y="7"/>
                    <a:pt x="95" y="3"/>
                  </a:cubicBezTo>
                  <a:cubicBezTo>
                    <a:pt x="101" y="0"/>
                    <a:pt x="105" y="1"/>
                    <a:pt x="101" y="9"/>
                  </a:cubicBezTo>
                  <a:cubicBezTo>
                    <a:pt x="72" y="24"/>
                    <a:pt x="41" y="34"/>
                    <a:pt x="15" y="57"/>
                  </a:cubicBezTo>
                  <a:cubicBezTo>
                    <a:pt x="6" y="46"/>
                    <a:pt x="6" y="31"/>
                    <a:pt x="1" y="18"/>
                  </a:cubicBezTo>
                  <a:cubicBezTo>
                    <a:pt x="0" y="14"/>
                    <a:pt x="2" y="13"/>
                    <a:pt x="5" y="13"/>
                  </a:cubicBezTo>
                  <a:cubicBezTo>
                    <a:pt x="8" y="18"/>
                    <a:pt x="11" y="22"/>
                    <a:pt x="13" y="27"/>
                  </a:cubicBezTo>
                  <a:cubicBezTo>
                    <a:pt x="17" y="34"/>
                    <a:pt x="20" y="35"/>
                    <a:pt x="27" y="30"/>
                  </a:cubicBezTo>
                  <a:cubicBezTo>
                    <a:pt x="36" y="24"/>
                    <a:pt x="46" y="18"/>
                    <a:pt x="57" y="17"/>
                  </a:cubicBezTo>
                  <a:close/>
                </a:path>
              </a:pathLst>
            </a:custGeom>
            <a:solidFill>
              <a:srgbClr val="2F3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49">
              <a:extLst>
                <a:ext uri="{FF2B5EF4-FFF2-40B4-BE49-F238E27FC236}">
                  <a16:creationId xmlns:a16="http://schemas.microsoft.com/office/drawing/2014/main" id="{DF24B190-FF84-C2CC-647F-A97AB896E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2396"/>
              <a:ext cx="51" cy="110"/>
            </a:xfrm>
            <a:custGeom>
              <a:avLst/>
              <a:gdLst>
                <a:gd name="T0" fmla="*/ 47 w 47"/>
                <a:gd name="T1" fmla="*/ 99 h 99"/>
                <a:gd name="T2" fmla="*/ 21 w 47"/>
                <a:gd name="T3" fmla="*/ 59 h 99"/>
                <a:gd name="T4" fmla="*/ 1 w 47"/>
                <a:gd name="T5" fmla="*/ 10 h 99"/>
                <a:gd name="T6" fmla="*/ 4 w 47"/>
                <a:gd name="T7" fmla="*/ 0 h 99"/>
                <a:gd name="T8" fmla="*/ 47 w 4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9">
                  <a:moveTo>
                    <a:pt x="47" y="99"/>
                  </a:moveTo>
                  <a:cubicBezTo>
                    <a:pt x="30" y="91"/>
                    <a:pt x="30" y="72"/>
                    <a:pt x="21" y="59"/>
                  </a:cubicBezTo>
                  <a:cubicBezTo>
                    <a:pt x="12" y="44"/>
                    <a:pt x="8" y="26"/>
                    <a:pt x="1" y="10"/>
                  </a:cubicBezTo>
                  <a:cubicBezTo>
                    <a:pt x="2" y="6"/>
                    <a:pt x="0" y="2"/>
                    <a:pt x="4" y="0"/>
                  </a:cubicBezTo>
                  <a:cubicBezTo>
                    <a:pt x="17" y="33"/>
                    <a:pt x="36" y="64"/>
                    <a:pt x="47" y="99"/>
                  </a:cubicBezTo>
                  <a:close/>
                </a:path>
              </a:pathLst>
            </a:custGeom>
            <a:solidFill>
              <a:srgbClr val="2D5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50">
              <a:extLst>
                <a:ext uri="{FF2B5EF4-FFF2-40B4-BE49-F238E27FC236}">
                  <a16:creationId xmlns:a16="http://schemas.microsoft.com/office/drawing/2014/main" id="{942E9078-0135-AA2A-F6D2-B4675FBAD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2176"/>
              <a:ext cx="45" cy="96"/>
            </a:xfrm>
            <a:custGeom>
              <a:avLst/>
              <a:gdLst>
                <a:gd name="T0" fmla="*/ 36 w 41"/>
                <a:gd name="T1" fmla="*/ 85 h 87"/>
                <a:gd name="T2" fmla="*/ 21 w 41"/>
                <a:gd name="T3" fmla="*/ 59 h 87"/>
                <a:gd name="T4" fmla="*/ 0 w 41"/>
                <a:gd name="T5" fmla="*/ 2 h 87"/>
                <a:gd name="T6" fmla="*/ 4 w 41"/>
                <a:gd name="T7" fmla="*/ 1 h 87"/>
                <a:gd name="T8" fmla="*/ 41 w 41"/>
                <a:gd name="T9" fmla="*/ 85 h 87"/>
                <a:gd name="T10" fmla="*/ 36 w 41"/>
                <a:gd name="T11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87">
                  <a:moveTo>
                    <a:pt x="36" y="85"/>
                  </a:moveTo>
                  <a:cubicBezTo>
                    <a:pt x="31" y="77"/>
                    <a:pt x="26" y="68"/>
                    <a:pt x="21" y="59"/>
                  </a:cubicBezTo>
                  <a:cubicBezTo>
                    <a:pt x="17" y="39"/>
                    <a:pt x="2" y="23"/>
                    <a:pt x="0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7" y="29"/>
                    <a:pt x="32" y="55"/>
                    <a:pt x="41" y="85"/>
                  </a:cubicBezTo>
                  <a:cubicBezTo>
                    <a:pt x="40" y="87"/>
                    <a:pt x="38" y="87"/>
                    <a:pt x="36" y="85"/>
                  </a:cubicBezTo>
                  <a:close/>
                </a:path>
              </a:pathLst>
            </a:custGeom>
            <a:solidFill>
              <a:srgbClr val="2D4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51">
              <a:extLst>
                <a:ext uri="{FF2B5EF4-FFF2-40B4-BE49-F238E27FC236}">
                  <a16:creationId xmlns:a16="http://schemas.microsoft.com/office/drawing/2014/main" id="{B8CE7B9A-94A4-31FF-2C77-B986B2970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083"/>
              <a:ext cx="45" cy="95"/>
            </a:xfrm>
            <a:custGeom>
              <a:avLst/>
              <a:gdLst>
                <a:gd name="T0" fmla="*/ 41 w 41"/>
                <a:gd name="T1" fmla="*/ 85 h 86"/>
                <a:gd name="T2" fmla="*/ 37 w 41"/>
                <a:gd name="T3" fmla="*/ 86 h 86"/>
                <a:gd name="T4" fmla="*/ 0 w 41"/>
                <a:gd name="T5" fmla="*/ 1 h 86"/>
                <a:gd name="T6" fmla="*/ 8 w 41"/>
                <a:gd name="T7" fmla="*/ 8 h 86"/>
                <a:gd name="T8" fmla="*/ 41 w 41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6">
                  <a:moveTo>
                    <a:pt x="41" y="85"/>
                  </a:moveTo>
                  <a:cubicBezTo>
                    <a:pt x="40" y="86"/>
                    <a:pt x="38" y="86"/>
                    <a:pt x="37" y="86"/>
                  </a:cubicBezTo>
                  <a:cubicBezTo>
                    <a:pt x="21" y="59"/>
                    <a:pt x="10" y="31"/>
                    <a:pt x="0" y="1"/>
                  </a:cubicBezTo>
                  <a:cubicBezTo>
                    <a:pt x="6" y="0"/>
                    <a:pt x="6" y="5"/>
                    <a:pt x="8" y="8"/>
                  </a:cubicBezTo>
                  <a:cubicBezTo>
                    <a:pt x="19" y="34"/>
                    <a:pt x="30" y="59"/>
                    <a:pt x="41" y="85"/>
                  </a:cubicBezTo>
                  <a:close/>
                </a:path>
              </a:pathLst>
            </a:custGeom>
            <a:solidFill>
              <a:srgbClr val="36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52">
              <a:extLst>
                <a:ext uri="{FF2B5EF4-FFF2-40B4-BE49-F238E27FC236}">
                  <a16:creationId xmlns:a16="http://schemas.microsoft.com/office/drawing/2014/main" id="{0C7596A4-BB0A-A666-D762-D545B8237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2319"/>
              <a:ext cx="38" cy="88"/>
            </a:xfrm>
            <a:custGeom>
              <a:avLst/>
              <a:gdLst>
                <a:gd name="T0" fmla="*/ 34 w 34"/>
                <a:gd name="T1" fmla="*/ 70 h 80"/>
                <a:gd name="T2" fmla="*/ 31 w 34"/>
                <a:gd name="T3" fmla="*/ 80 h 80"/>
                <a:gd name="T4" fmla="*/ 11 w 34"/>
                <a:gd name="T5" fmla="*/ 36 h 80"/>
                <a:gd name="T6" fmla="*/ 2 w 34"/>
                <a:gd name="T7" fmla="*/ 5 h 80"/>
                <a:gd name="T8" fmla="*/ 5 w 34"/>
                <a:gd name="T9" fmla="*/ 0 h 80"/>
                <a:gd name="T10" fmla="*/ 34 w 34"/>
                <a:gd name="T11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0">
                  <a:moveTo>
                    <a:pt x="34" y="70"/>
                  </a:moveTo>
                  <a:cubicBezTo>
                    <a:pt x="33" y="73"/>
                    <a:pt x="32" y="76"/>
                    <a:pt x="31" y="80"/>
                  </a:cubicBezTo>
                  <a:cubicBezTo>
                    <a:pt x="24" y="65"/>
                    <a:pt x="18" y="50"/>
                    <a:pt x="11" y="36"/>
                  </a:cubicBezTo>
                  <a:cubicBezTo>
                    <a:pt x="8" y="26"/>
                    <a:pt x="5" y="15"/>
                    <a:pt x="2" y="5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14" y="24"/>
                    <a:pt x="24" y="47"/>
                    <a:pt x="34" y="70"/>
                  </a:cubicBezTo>
                  <a:close/>
                </a:path>
              </a:pathLst>
            </a:custGeom>
            <a:solidFill>
              <a:srgbClr val="24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253">
              <a:extLst>
                <a:ext uri="{FF2B5EF4-FFF2-40B4-BE49-F238E27FC236}">
                  <a16:creationId xmlns:a16="http://schemas.microsoft.com/office/drawing/2014/main" id="{B812B0BF-8156-12D8-FA8C-5CDCDF295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2562"/>
              <a:ext cx="45" cy="78"/>
            </a:xfrm>
            <a:custGeom>
              <a:avLst/>
              <a:gdLst>
                <a:gd name="T0" fmla="*/ 27 w 40"/>
                <a:gd name="T1" fmla="*/ 52 h 71"/>
                <a:gd name="T2" fmla="*/ 39 w 40"/>
                <a:gd name="T3" fmla="*/ 65 h 71"/>
                <a:gd name="T4" fmla="*/ 35 w 40"/>
                <a:gd name="T5" fmla="*/ 71 h 71"/>
                <a:gd name="T6" fmla="*/ 27 w 40"/>
                <a:gd name="T7" fmla="*/ 71 h 71"/>
                <a:gd name="T8" fmla="*/ 8 w 40"/>
                <a:gd name="T9" fmla="*/ 23 h 71"/>
                <a:gd name="T10" fmla="*/ 3 w 40"/>
                <a:gd name="T11" fmla="*/ 0 h 71"/>
                <a:gd name="T12" fmla="*/ 27 w 40"/>
                <a:gd name="T13" fmla="*/ 5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1">
                  <a:moveTo>
                    <a:pt x="27" y="52"/>
                  </a:moveTo>
                  <a:cubicBezTo>
                    <a:pt x="28" y="59"/>
                    <a:pt x="31" y="64"/>
                    <a:pt x="39" y="65"/>
                  </a:cubicBezTo>
                  <a:cubicBezTo>
                    <a:pt x="40" y="69"/>
                    <a:pt x="38" y="70"/>
                    <a:pt x="35" y="71"/>
                  </a:cubicBezTo>
                  <a:cubicBezTo>
                    <a:pt x="32" y="71"/>
                    <a:pt x="29" y="71"/>
                    <a:pt x="27" y="71"/>
                  </a:cubicBezTo>
                  <a:cubicBezTo>
                    <a:pt x="20" y="55"/>
                    <a:pt x="14" y="39"/>
                    <a:pt x="8" y="23"/>
                  </a:cubicBezTo>
                  <a:cubicBezTo>
                    <a:pt x="6" y="16"/>
                    <a:pt x="0" y="9"/>
                    <a:pt x="3" y="0"/>
                  </a:cubicBezTo>
                  <a:cubicBezTo>
                    <a:pt x="15" y="15"/>
                    <a:pt x="20" y="34"/>
                    <a:pt x="27" y="52"/>
                  </a:cubicBezTo>
                  <a:close/>
                </a:path>
              </a:pathLst>
            </a:custGeom>
            <a:solidFill>
              <a:srgbClr val="3D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54">
              <a:extLst>
                <a:ext uri="{FF2B5EF4-FFF2-40B4-BE49-F238E27FC236}">
                  <a16:creationId xmlns:a16="http://schemas.microsoft.com/office/drawing/2014/main" id="{654C390C-0CDA-E653-17EE-626086A4F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2522"/>
              <a:ext cx="69" cy="27"/>
            </a:xfrm>
            <a:custGeom>
              <a:avLst/>
              <a:gdLst>
                <a:gd name="T0" fmla="*/ 8 w 63"/>
                <a:gd name="T1" fmla="*/ 24 h 24"/>
                <a:gd name="T2" fmla="*/ 0 w 63"/>
                <a:gd name="T3" fmla="*/ 20 h 24"/>
                <a:gd name="T4" fmla="*/ 51 w 63"/>
                <a:gd name="T5" fmla="*/ 0 h 24"/>
                <a:gd name="T6" fmla="*/ 63 w 63"/>
                <a:gd name="T7" fmla="*/ 2 h 24"/>
                <a:gd name="T8" fmla="*/ 8 w 6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4">
                  <a:moveTo>
                    <a:pt x="8" y="24"/>
                  </a:moveTo>
                  <a:cubicBezTo>
                    <a:pt x="5" y="22"/>
                    <a:pt x="3" y="21"/>
                    <a:pt x="0" y="20"/>
                  </a:cubicBezTo>
                  <a:cubicBezTo>
                    <a:pt x="17" y="13"/>
                    <a:pt x="33" y="4"/>
                    <a:pt x="51" y="0"/>
                  </a:cubicBezTo>
                  <a:cubicBezTo>
                    <a:pt x="55" y="1"/>
                    <a:pt x="59" y="1"/>
                    <a:pt x="63" y="2"/>
                  </a:cubicBezTo>
                  <a:cubicBezTo>
                    <a:pt x="47" y="14"/>
                    <a:pt x="29" y="23"/>
                    <a:pt x="8" y="24"/>
                  </a:cubicBezTo>
                  <a:close/>
                </a:path>
              </a:pathLst>
            </a:custGeom>
            <a:solidFill>
              <a:srgbClr val="264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255">
              <a:extLst>
                <a:ext uri="{FF2B5EF4-FFF2-40B4-BE49-F238E27FC236}">
                  <a16:creationId xmlns:a16="http://schemas.microsoft.com/office/drawing/2014/main" id="{39DAAC6F-5D7E-8035-07AA-8142483C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270"/>
              <a:ext cx="26" cy="54"/>
            </a:xfrm>
            <a:custGeom>
              <a:avLst/>
              <a:gdLst>
                <a:gd name="T0" fmla="*/ 24 w 24"/>
                <a:gd name="T1" fmla="*/ 44 h 49"/>
                <a:gd name="T2" fmla="*/ 21 w 24"/>
                <a:gd name="T3" fmla="*/ 49 h 49"/>
                <a:gd name="T4" fmla="*/ 0 w 24"/>
                <a:gd name="T5" fmla="*/ 0 h 49"/>
                <a:gd name="T6" fmla="*/ 5 w 24"/>
                <a:gd name="T7" fmla="*/ 0 h 49"/>
                <a:gd name="T8" fmla="*/ 24 w 24"/>
                <a:gd name="T9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9">
                  <a:moveTo>
                    <a:pt x="24" y="44"/>
                  </a:moveTo>
                  <a:cubicBezTo>
                    <a:pt x="23" y="46"/>
                    <a:pt x="22" y="47"/>
                    <a:pt x="21" y="49"/>
                  </a:cubicBezTo>
                  <a:cubicBezTo>
                    <a:pt x="10" y="35"/>
                    <a:pt x="7" y="17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1" y="15"/>
                    <a:pt x="18" y="30"/>
                    <a:pt x="24" y="44"/>
                  </a:cubicBezTo>
                  <a:close/>
                </a:path>
              </a:pathLst>
            </a:custGeom>
            <a:solidFill>
              <a:srgbClr val="43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56">
              <a:extLst>
                <a:ext uri="{FF2B5EF4-FFF2-40B4-BE49-F238E27FC236}">
                  <a16:creationId xmlns:a16="http://schemas.microsoft.com/office/drawing/2014/main" id="{D26B9BA3-6A5C-E25E-7A77-995A9BBEC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2509"/>
              <a:ext cx="14" cy="32"/>
            </a:xfrm>
            <a:custGeom>
              <a:avLst/>
              <a:gdLst>
                <a:gd name="T0" fmla="*/ 12 w 12"/>
                <a:gd name="T1" fmla="*/ 24 h 29"/>
                <a:gd name="T2" fmla="*/ 8 w 12"/>
                <a:gd name="T3" fmla="*/ 29 h 29"/>
                <a:gd name="T4" fmla="*/ 0 w 12"/>
                <a:gd name="T5" fmla="*/ 5 h 29"/>
                <a:gd name="T6" fmla="*/ 5 w 12"/>
                <a:gd name="T7" fmla="*/ 0 h 29"/>
                <a:gd name="T8" fmla="*/ 12 w 12"/>
                <a:gd name="T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9">
                  <a:moveTo>
                    <a:pt x="12" y="24"/>
                  </a:moveTo>
                  <a:cubicBezTo>
                    <a:pt x="11" y="26"/>
                    <a:pt x="10" y="27"/>
                    <a:pt x="8" y="29"/>
                  </a:cubicBezTo>
                  <a:cubicBezTo>
                    <a:pt x="2" y="22"/>
                    <a:pt x="3" y="13"/>
                    <a:pt x="0" y="5"/>
                  </a:cubicBezTo>
                  <a:cubicBezTo>
                    <a:pt x="2" y="3"/>
                    <a:pt x="3" y="2"/>
                    <a:pt x="5" y="0"/>
                  </a:cubicBezTo>
                  <a:cubicBezTo>
                    <a:pt x="7" y="8"/>
                    <a:pt x="10" y="16"/>
                    <a:pt x="12" y="24"/>
                  </a:cubicBezTo>
                  <a:close/>
                </a:path>
              </a:pathLst>
            </a:custGeom>
            <a:solidFill>
              <a:srgbClr val="575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257">
              <a:extLst>
                <a:ext uri="{FF2B5EF4-FFF2-40B4-BE49-F238E27FC236}">
                  <a16:creationId xmlns:a16="http://schemas.microsoft.com/office/drawing/2014/main" id="{05C33974-AA85-9CF8-DA78-36846C7AA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950"/>
              <a:ext cx="49" cy="21"/>
            </a:xfrm>
            <a:custGeom>
              <a:avLst/>
              <a:gdLst>
                <a:gd name="T0" fmla="*/ 40 w 44"/>
                <a:gd name="T1" fmla="*/ 11 h 19"/>
                <a:gd name="T2" fmla="*/ 34 w 44"/>
                <a:gd name="T3" fmla="*/ 18 h 19"/>
                <a:gd name="T4" fmla="*/ 0 w 44"/>
                <a:gd name="T5" fmla="*/ 7 h 19"/>
                <a:gd name="T6" fmla="*/ 8 w 44"/>
                <a:gd name="T7" fmla="*/ 2 h 19"/>
                <a:gd name="T8" fmla="*/ 40 w 44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0" y="11"/>
                  </a:moveTo>
                  <a:cubicBezTo>
                    <a:pt x="44" y="18"/>
                    <a:pt x="40" y="19"/>
                    <a:pt x="34" y="18"/>
                  </a:cubicBezTo>
                  <a:cubicBezTo>
                    <a:pt x="22" y="17"/>
                    <a:pt x="10" y="13"/>
                    <a:pt x="0" y="7"/>
                  </a:cubicBezTo>
                  <a:cubicBezTo>
                    <a:pt x="3" y="6"/>
                    <a:pt x="6" y="6"/>
                    <a:pt x="8" y="2"/>
                  </a:cubicBezTo>
                  <a:cubicBezTo>
                    <a:pt x="20" y="0"/>
                    <a:pt x="29" y="9"/>
                    <a:pt x="40" y="11"/>
                  </a:cubicBezTo>
                  <a:close/>
                </a:path>
              </a:pathLst>
            </a:custGeom>
            <a:solidFill>
              <a:srgbClr val="E9D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258">
              <a:extLst>
                <a:ext uri="{FF2B5EF4-FFF2-40B4-BE49-F238E27FC236}">
                  <a16:creationId xmlns:a16="http://schemas.microsoft.com/office/drawing/2014/main" id="{F982C0AA-820C-A3CC-10CF-7C0679521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461"/>
              <a:ext cx="23" cy="19"/>
            </a:xfrm>
            <a:custGeom>
              <a:avLst/>
              <a:gdLst>
                <a:gd name="T0" fmla="*/ 3 w 21"/>
                <a:gd name="T1" fmla="*/ 14 h 17"/>
                <a:gd name="T2" fmla="*/ 0 w 21"/>
                <a:gd name="T3" fmla="*/ 0 h 17"/>
                <a:gd name="T4" fmla="*/ 21 w 21"/>
                <a:gd name="T5" fmla="*/ 4 h 17"/>
                <a:gd name="T6" fmla="*/ 19 w 21"/>
                <a:gd name="T7" fmla="*/ 7 h 17"/>
                <a:gd name="T8" fmla="*/ 3 w 21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3" y="14"/>
                  </a:moveTo>
                  <a:cubicBezTo>
                    <a:pt x="2" y="10"/>
                    <a:pt x="1" y="5"/>
                    <a:pt x="0" y="0"/>
                  </a:cubicBezTo>
                  <a:cubicBezTo>
                    <a:pt x="6" y="8"/>
                    <a:pt x="14" y="3"/>
                    <a:pt x="21" y="4"/>
                  </a:cubicBezTo>
                  <a:cubicBezTo>
                    <a:pt x="20" y="5"/>
                    <a:pt x="20" y="6"/>
                    <a:pt x="19" y="7"/>
                  </a:cubicBezTo>
                  <a:cubicBezTo>
                    <a:pt x="13" y="9"/>
                    <a:pt x="11" y="17"/>
                    <a:pt x="3" y="14"/>
                  </a:cubicBezTo>
                  <a:close/>
                </a:path>
              </a:pathLst>
            </a:custGeom>
            <a:solidFill>
              <a:srgbClr val="263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59">
              <a:extLst>
                <a:ext uri="{FF2B5EF4-FFF2-40B4-BE49-F238E27FC236}">
                  <a16:creationId xmlns:a16="http://schemas.microsoft.com/office/drawing/2014/main" id="{9F829D81-CA4D-9BD2-970D-B76B5CB04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972"/>
              <a:ext cx="35" cy="90"/>
            </a:xfrm>
            <a:custGeom>
              <a:avLst/>
              <a:gdLst>
                <a:gd name="T0" fmla="*/ 31 w 32"/>
                <a:gd name="T1" fmla="*/ 71 h 82"/>
                <a:gd name="T2" fmla="*/ 32 w 32"/>
                <a:gd name="T3" fmla="*/ 82 h 82"/>
                <a:gd name="T4" fmla="*/ 0 w 32"/>
                <a:gd name="T5" fmla="*/ 2 h 82"/>
                <a:gd name="T6" fmla="*/ 5 w 32"/>
                <a:gd name="T7" fmla="*/ 1 h 82"/>
                <a:gd name="T8" fmla="*/ 11 w 32"/>
                <a:gd name="T9" fmla="*/ 10 h 82"/>
                <a:gd name="T10" fmla="*/ 31 w 32"/>
                <a:gd name="T11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82">
                  <a:moveTo>
                    <a:pt x="31" y="71"/>
                  </a:moveTo>
                  <a:cubicBezTo>
                    <a:pt x="31" y="75"/>
                    <a:pt x="31" y="79"/>
                    <a:pt x="32" y="82"/>
                  </a:cubicBezTo>
                  <a:cubicBezTo>
                    <a:pt x="17" y="57"/>
                    <a:pt x="9" y="30"/>
                    <a:pt x="0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10" y="3"/>
                    <a:pt x="10" y="7"/>
                    <a:pt x="11" y="10"/>
                  </a:cubicBezTo>
                  <a:cubicBezTo>
                    <a:pt x="17" y="31"/>
                    <a:pt x="29" y="49"/>
                    <a:pt x="31" y="71"/>
                  </a:cubicBezTo>
                  <a:close/>
                </a:path>
              </a:pathLst>
            </a:custGeom>
            <a:solidFill>
              <a:srgbClr val="9AA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260">
              <a:extLst>
                <a:ext uri="{FF2B5EF4-FFF2-40B4-BE49-F238E27FC236}">
                  <a16:creationId xmlns:a16="http://schemas.microsoft.com/office/drawing/2014/main" id="{2C2EE1E3-2531-177B-4D06-6EC57FCE2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1917"/>
              <a:ext cx="29" cy="57"/>
            </a:xfrm>
            <a:custGeom>
              <a:avLst/>
              <a:gdLst>
                <a:gd name="T0" fmla="*/ 23 w 27"/>
                <a:gd name="T1" fmla="*/ 51 h 52"/>
                <a:gd name="T2" fmla="*/ 19 w 27"/>
                <a:gd name="T3" fmla="*/ 52 h 52"/>
                <a:gd name="T4" fmla="*/ 15 w 27"/>
                <a:gd name="T5" fmla="*/ 47 h 52"/>
                <a:gd name="T6" fmla="*/ 0 w 27"/>
                <a:gd name="T7" fmla="*/ 4 h 52"/>
                <a:gd name="T8" fmla="*/ 3 w 27"/>
                <a:gd name="T9" fmla="*/ 0 h 52"/>
                <a:gd name="T10" fmla="*/ 14 w 27"/>
                <a:gd name="T11" fmla="*/ 8 h 52"/>
                <a:gd name="T12" fmla="*/ 19 w 27"/>
                <a:gd name="T13" fmla="*/ 26 h 52"/>
                <a:gd name="T14" fmla="*/ 23 w 27"/>
                <a:gd name="T1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52">
                  <a:moveTo>
                    <a:pt x="23" y="51"/>
                  </a:moveTo>
                  <a:cubicBezTo>
                    <a:pt x="22" y="52"/>
                    <a:pt x="20" y="52"/>
                    <a:pt x="19" y="52"/>
                  </a:cubicBezTo>
                  <a:cubicBezTo>
                    <a:pt x="18" y="50"/>
                    <a:pt x="16" y="49"/>
                    <a:pt x="15" y="47"/>
                  </a:cubicBezTo>
                  <a:cubicBezTo>
                    <a:pt x="10" y="32"/>
                    <a:pt x="5" y="18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7" y="2"/>
                    <a:pt x="6" y="12"/>
                    <a:pt x="14" y="8"/>
                  </a:cubicBezTo>
                  <a:cubicBezTo>
                    <a:pt x="16" y="14"/>
                    <a:pt x="17" y="20"/>
                    <a:pt x="19" y="26"/>
                  </a:cubicBezTo>
                  <a:cubicBezTo>
                    <a:pt x="20" y="35"/>
                    <a:pt x="27" y="42"/>
                    <a:pt x="23" y="51"/>
                  </a:cubicBezTo>
                  <a:close/>
                </a:path>
              </a:pathLst>
            </a:custGeom>
            <a:solidFill>
              <a:srgbClr val="BBC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261">
              <a:extLst>
                <a:ext uri="{FF2B5EF4-FFF2-40B4-BE49-F238E27FC236}">
                  <a16:creationId xmlns:a16="http://schemas.microsoft.com/office/drawing/2014/main" id="{3EDC809B-315A-016A-A732-A24289DF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2328"/>
              <a:ext cx="234" cy="94"/>
            </a:xfrm>
            <a:custGeom>
              <a:avLst/>
              <a:gdLst>
                <a:gd name="T0" fmla="*/ 212 w 212"/>
                <a:gd name="T1" fmla="*/ 8 h 85"/>
                <a:gd name="T2" fmla="*/ 124 w 212"/>
                <a:gd name="T3" fmla="*/ 37 h 85"/>
                <a:gd name="T4" fmla="*/ 20 w 212"/>
                <a:gd name="T5" fmla="*/ 78 h 85"/>
                <a:gd name="T6" fmla="*/ 0 w 212"/>
                <a:gd name="T7" fmla="*/ 84 h 85"/>
                <a:gd name="T8" fmla="*/ 17 w 212"/>
                <a:gd name="T9" fmla="*/ 67 h 85"/>
                <a:gd name="T10" fmla="*/ 51 w 212"/>
                <a:gd name="T11" fmla="*/ 51 h 85"/>
                <a:gd name="T12" fmla="*/ 100 w 212"/>
                <a:gd name="T13" fmla="*/ 31 h 85"/>
                <a:gd name="T14" fmla="*/ 180 w 212"/>
                <a:gd name="T15" fmla="*/ 5 h 85"/>
                <a:gd name="T16" fmla="*/ 212 w 212"/>
                <a:gd name="T17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85">
                  <a:moveTo>
                    <a:pt x="212" y="8"/>
                  </a:moveTo>
                  <a:cubicBezTo>
                    <a:pt x="182" y="18"/>
                    <a:pt x="153" y="27"/>
                    <a:pt x="124" y="37"/>
                  </a:cubicBezTo>
                  <a:cubicBezTo>
                    <a:pt x="88" y="48"/>
                    <a:pt x="54" y="61"/>
                    <a:pt x="20" y="78"/>
                  </a:cubicBezTo>
                  <a:cubicBezTo>
                    <a:pt x="14" y="81"/>
                    <a:pt x="7" y="85"/>
                    <a:pt x="0" y="84"/>
                  </a:cubicBezTo>
                  <a:cubicBezTo>
                    <a:pt x="0" y="73"/>
                    <a:pt x="9" y="71"/>
                    <a:pt x="17" y="67"/>
                  </a:cubicBezTo>
                  <a:cubicBezTo>
                    <a:pt x="28" y="61"/>
                    <a:pt x="39" y="55"/>
                    <a:pt x="51" y="51"/>
                  </a:cubicBezTo>
                  <a:cubicBezTo>
                    <a:pt x="67" y="43"/>
                    <a:pt x="84" y="39"/>
                    <a:pt x="100" y="31"/>
                  </a:cubicBezTo>
                  <a:cubicBezTo>
                    <a:pt x="126" y="20"/>
                    <a:pt x="153" y="14"/>
                    <a:pt x="180" y="5"/>
                  </a:cubicBezTo>
                  <a:cubicBezTo>
                    <a:pt x="190" y="2"/>
                    <a:pt x="202" y="0"/>
                    <a:pt x="212" y="8"/>
                  </a:cubicBezTo>
                  <a:close/>
                </a:path>
              </a:pathLst>
            </a:custGeom>
            <a:solidFill>
              <a:srgbClr val="B7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262">
              <a:extLst>
                <a:ext uri="{FF2B5EF4-FFF2-40B4-BE49-F238E27FC236}">
                  <a16:creationId xmlns:a16="http://schemas.microsoft.com/office/drawing/2014/main" id="{58E290B3-B8EF-003B-3355-3F59C7F2A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2299"/>
              <a:ext cx="214" cy="68"/>
            </a:xfrm>
            <a:custGeom>
              <a:avLst/>
              <a:gdLst>
                <a:gd name="T0" fmla="*/ 117 w 194"/>
                <a:gd name="T1" fmla="*/ 34 h 62"/>
                <a:gd name="T2" fmla="*/ 5 w 194"/>
                <a:gd name="T3" fmla="*/ 62 h 62"/>
                <a:gd name="T4" fmla="*/ 1 w 194"/>
                <a:gd name="T5" fmla="*/ 55 h 62"/>
                <a:gd name="T6" fmla="*/ 88 w 194"/>
                <a:gd name="T7" fmla="*/ 21 h 62"/>
                <a:gd name="T8" fmla="*/ 132 w 194"/>
                <a:gd name="T9" fmla="*/ 10 h 62"/>
                <a:gd name="T10" fmla="*/ 172 w 194"/>
                <a:gd name="T11" fmla="*/ 3 h 62"/>
                <a:gd name="T12" fmla="*/ 194 w 194"/>
                <a:gd name="T13" fmla="*/ 6 h 62"/>
                <a:gd name="T14" fmla="*/ 138 w 194"/>
                <a:gd name="T15" fmla="*/ 22 h 62"/>
                <a:gd name="T16" fmla="*/ 139 w 194"/>
                <a:gd name="T17" fmla="*/ 26 h 62"/>
                <a:gd name="T18" fmla="*/ 137 w 194"/>
                <a:gd name="T19" fmla="*/ 30 h 62"/>
                <a:gd name="T20" fmla="*/ 117 w 194"/>
                <a:gd name="T21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62">
                  <a:moveTo>
                    <a:pt x="117" y="34"/>
                  </a:moveTo>
                  <a:cubicBezTo>
                    <a:pt x="77" y="34"/>
                    <a:pt x="41" y="50"/>
                    <a:pt x="5" y="62"/>
                  </a:cubicBezTo>
                  <a:cubicBezTo>
                    <a:pt x="2" y="60"/>
                    <a:pt x="0" y="58"/>
                    <a:pt x="1" y="55"/>
                  </a:cubicBezTo>
                  <a:cubicBezTo>
                    <a:pt x="28" y="38"/>
                    <a:pt x="58" y="30"/>
                    <a:pt x="88" y="21"/>
                  </a:cubicBezTo>
                  <a:cubicBezTo>
                    <a:pt x="102" y="17"/>
                    <a:pt x="117" y="14"/>
                    <a:pt x="132" y="10"/>
                  </a:cubicBezTo>
                  <a:cubicBezTo>
                    <a:pt x="145" y="8"/>
                    <a:pt x="159" y="4"/>
                    <a:pt x="172" y="3"/>
                  </a:cubicBezTo>
                  <a:cubicBezTo>
                    <a:pt x="180" y="2"/>
                    <a:pt x="188" y="0"/>
                    <a:pt x="194" y="6"/>
                  </a:cubicBezTo>
                  <a:cubicBezTo>
                    <a:pt x="177" y="16"/>
                    <a:pt x="156" y="14"/>
                    <a:pt x="138" y="22"/>
                  </a:cubicBezTo>
                  <a:cubicBezTo>
                    <a:pt x="128" y="26"/>
                    <a:pt x="136" y="25"/>
                    <a:pt x="139" y="26"/>
                  </a:cubicBezTo>
                  <a:cubicBezTo>
                    <a:pt x="139" y="28"/>
                    <a:pt x="139" y="29"/>
                    <a:pt x="137" y="30"/>
                  </a:cubicBezTo>
                  <a:cubicBezTo>
                    <a:pt x="130" y="32"/>
                    <a:pt x="122" y="28"/>
                    <a:pt x="117" y="34"/>
                  </a:cubicBezTo>
                  <a:close/>
                </a:path>
              </a:pathLst>
            </a:custGeom>
            <a:solidFill>
              <a:srgbClr val="4C7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263">
              <a:extLst>
                <a:ext uri="{FF2B5EF4-FFF2-40B4-BE49-F238E27FC236}">
                  <a16:creationId xmlns:a16="http://schemas.microsoft.com/office/drawing/2014/main" id="{BFA0A9B1-AC57-7E43-3194-FC0E27D46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2382"/>
              <a:ext cx="101" cy="61"/>
            </a:xfrm>
            <a:custGeom>
              <a:avLst/>
              <a:gdLst>
                <a:gd name="T0" fmla="*/ 90 w 91"/>
                <a:gd name="T1" fmla="*/ 6 h 55"/>
                <a:gd name="T2" fmla="*/ 38 w 91"/>
                <a:gd name="T3" fmla="*/ 35 h 55"/>
                <a:gd name="T4" fmla="*/ 18 w 91"/>
                <a:gd name="T5" fmla="*/ 47 h 55"/>
                <a:gd name="T6" fmla="*/ 3 w 91"/>
                <a:gd name="T7" fmla="*/ 55 h 55"/>
                <a:gd name="T8" fmla="*/ 0 w 91"/>
                <a:gd name="T9" fmla="*/ 47 h 55"/>
                <a:gd name="T10" fmla="*/ 36 w 91"/>
                <a:gd name="T11" fmla="*/ 21 h 55"/>
                <a:gd name="T12" fmla="*/ 85 w 91"/>
                <a:gd name="T13" fmla="*/ 0 h 55"/>
                <a:gd name="T14" fmla="*/ 90 w 91"/>
                <a:gd name="T15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55">
                  <a:moveTo>
                    <a:pt x="90" y="6"/>
                  </a:moveTo>
                  <a:cubicBezTo>
                    <a:pt x="72" y="16"/>
                    <a:pt x="53" y="21"/>
                    <a:pt x="38" y="35"/>
                  </a:cubicBezTo>
                  <a:cubicBezTo>
                    <a:pt x="30" y="37"/>
                    <a:pt x="24" y="41"/>
                    <a:pt x="18" y="47"/>
                  </a:cubicBezTo>
                  <a:cubicBezTo>
                    <a:pt x="13" y="49"/>
                    <a:pt x="8" y="52"/>
                    <a:pt x="3" y="55"/>
                  </a:cubicBezTo>
                  <a:cubicBezTo>
                    <a:pt x="1" y="53"/>
                    <a:pt x="0" y="50"/>
                    <a:pt x="0" y="47"/>
                  </a:cubicBezTo>
                  <a:cubicBezTo>
                    <a:pt x="7" y="31"/>
                    <a:pt x="24" y="28"/>
                    <a:pt x="36" y="21"/>
                  </a:cubicBezTo>
                  <a:cubicBezTo>
                    <a:pt x="52" y="12"/>
                    <a:pt x="67" y="1"/>
                    <a:pt x="85" y="0"/>
                  </a:cubicBezTo>
                  <a:cubicBezTo>
                    <a:pt x="88" y="1"/>
                    <a:pt x="91" y="2"/>
                    <a:pt x="90" y="6"/>
                  </a:cubicBezTo>
                  <a:close/>
                </a:path>
              </a:pathLst>
            </a:custGeom>
            <a:solidFill>
              <a:srgbClr val="264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264">
              <a:extLst>
                <a:ext uri="{FF2B5EF4-FFF2-40B4-BE49-F238E27FC236}">
                  <a16:creationId xmlns:a16="http://schemas.microsoft.com/office/drawing/2014/main" id="{F564FE83-CBAA-0A8B-9551-8C4AB2E5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322"/>
              <a:ext cx="63" cy="18"/>
            </a:xfrm>
            <a:custGeom>
              <a:avLst/>
              <a:gdLst>
                <a:gd name="T0" fmla="*/ 0 w 57"/>
                <a:gd name="T1" fmla="*/ 9 h 16"/>
                <a:gd name="T2" fmla="*/ 2 w 57"/>
                <a:gd name="T3" fmla="*/ 5 h 16"/>
                <a:gd name="T4" fmla="*/ 57 w 57"/>
                <a:gd name="T5" fmla="*/ 1 h 16"/>
                <a:gd name="T6" fmla="*/ 43 w 57"/>
                <a:gd name="T7" fmla="*/ 9 h 16"/>
                <a:gd name="T8" fmla="*/ 24 w 57"/>
                <a:gd name="T9" fmla="*/ 16 h 16"/>
                <a:gd name="T10" fmla="*/ 16 w 57"/>
                <a:gd name="T11" fmla="*/ 16 h 16"/>
                <a:gd name="T12" fmla="*/ 0 w 57"/>
                <a:gd name="T1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6">
                  <a:moveTo>
                    <a:pt x="0" y="9"/>
                  </a:moveTo>
                  <a:cubicBezTo>
                    <a:pt x="0" y="8"/>
                    <a:pt x="1" y="6"/>
                    <a:pt x="2" y="5"/>
                  </a:cubicBezTo>
                  <a:cubicBezTo>
                    <a:pt x="20" y="3"/>
                    <a:pt x="38" y="0"/>
                    <a:pt x="57" y="1"/>
                  </a:cubicBezTo>
                  <a:cubicBezTo>
                    <a:pt x="56" y="9"/>
                    <a:pt x="49" y="9"/>
                    <a:pt x="43" y="9"/>
                  </a:cubicBezTo>
                  <a:cubicBezTo>
                    <a:pt x="36" y="9"/>
                    <a:pt x="29" y="9"/>
                    <a:pt x="24" y="16"/>
                  </a:cubicBezTo>
                  <a:cubicBezTo>
                    <a:pt x="21" y="16"/>
                    <a:pt x="19" y="16"/>
                    <a:pt x="16" y="16"/>
                  </a:cubicBezTo>
                  <a:cubicBezTo>
                    <a:pt x="16" y="1"/>
                    <a:pt x="4" y="14"/>
                    <a:pt x="0" y="9"/>
                  </a:cubicBezTo>
                  <a:close/>
                </a:path>
              </a:pathLst>
            </a:custGeom>
            <a:solidFill>
              <a:srgbClr val="6F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265">
              <a:extLst>
                <a:ext uri="{FF2B5EF4-FFF2-40B4-BE49-F238E27FC236}">
                  <a16:creationId xmlns:a16="http://schemas.microsoft.com/office/drawing/2014/main" id="{F2039087-EAA3-49FF-DF0C-86C85A03E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2429"/>
              <a:ext cx="27" cy="29"/>
            </a:xfrm>
            <a:custGeom>
              <a:avLst/>
              <a:gdLst>
                <a:gd name="T0" fmla="*/ 24 w 24"/>
                <a:gd name="T1" fmla="*/ 3 h 26"/>
                <a:gd name="T2" fmla="*/ 24 w 24"/>
                <a:gd name="T3" fmla="*/ 12 h 26"/>
                <a:gd name="T4" fmla="*/ 13 w 24"/>
                <a:gd name="T5" fmla="*/ 20 h 26"/>
                <a:gd name="T6" fmla="*/ 0 w 24"/>
                <a:gd name="T7" fmla="*/ 26 h 26"/>
                <a:gd name="T8" fmla="*/ 9 w 24"/>
                <a:gd name="T9" fmla="*/ 9 h 26"/>
                <a:gd name="T10" fmla="*/ 13 w 24"/>
                <a:gd name="T11" fmla="*/ 2 h 26"/>
                <a:gd name="T12" fmla="*/ 24 w 24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6">
                  <a:moveTo>
                    <a:pt x="24" y="3"/>
                  </a:moveTo>
                  <a:cubicBezTo>
                    <a:pt x="24" y="6"/>
                    <a:pt x="24" y="9"/>
                    <a:pt x="24" y="12"/>
                  </a:cubicBezTo>
                  <a:cubicBezTo>
                    <a:pt x="21" y="15"/>
                    <a:pt x="17" y="18"/>
                    <a:pt x="13" y="20"/>
                  </a:cubicBezTo>
                  <a:cubicBezTo>
                    <a:pt x="8" y="22"/>
                    <a:pt x="4" y="24"/>
                    <a:pt x="0" y="26"/>
                  </a:cubicBezTo>
                  <a:cubicBezTo>
                    <a:pt x="1" y="19"/>
                    <a:pt x="5" y="14"/>
                    <a:pt x="9" y="9"/>
                  </a:cubicBezTo>
                  <a:cubicBezTo>
                    <a:pt x="9" y="6"/>
                    <a:pt x="10" y="3"/>
                    <a:pt x="13" y="2"/>
                  </a:cubicBezTo>
                  <a:cubicBezTo>
                    <a:pt x="17" y="1"/>
                    <a:pt x="20" y="0"/>
                    <a:pt x="24" y="3"/>
                  </a:cubicBezTo>
                  <a:close/>
                </a:path>
              </a:pathLst>
            </a:custGeom>
            <a:solidFill>
              <a:srgbClr val="2A3D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266">
              <a:extLst>
                <a:ext uri="{FF2B5EF4-FFF2-40B4-BE49-F238E27FC236}">
                  <a16:creationId xmlns:a16="http://schemas.microsoft.com/office/drawing/2014/main" id="{C5618004-7AFD-49A6-947B-2E288E73C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" y="1977"/>
              <a:ext cx="30" cy="73"/>
            </a:xfrm>
            <a:custGeom>
              <a:avLst/>
              <a:gdLst>
                <a:gd name="T0" fmla="*/ 23 w 27"/>
                <a:gd name="T1" fmla="*/ 66 h 66"/>
                <a:gd name="T2" fmla="*/ 0 w 27"/>
                <a:gd name="T3" fmla="*/ 5 h 66"/>
                <a:gd name="T4" fmla="*/ 4 w 27"/>
                <a:gd name="T5" fmla="*/ 0 h 66"/>
                <a:gd name="T6" fmla="*/ 27 w 27"/>
                <a:gd name="T7" fmla="*/ 62 h 66"/>
                <a:gd name="T8" fmla="*/ 23 w 27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6">
                  <a:moveTo>
                    <a:pt x="23" y="66"/>
                  </a:moveTo>
                  <a:cubicBezTo>
                    <a:pt x="15" y="46"/>
                    <a:pt x="8" y="25"/>
                    <a:pt x="0" y="5"/>
                  </a:cubicBezTo>
                  <a:cubicBezTo>
                    <a:pt x="2" y="3"/>
                    <a:pt x="2" y="1"/>
                    <a:pt x="4" y="0"/>
                  </a:cubicBezTo>
                  <a:cubicBezTo>
                    <a:pt x="12" y="21"/>
                    <a:pt x="19" y="41"/>
                    <a:pt x="27" y="62"/>
                  </a:cubicBezTo>
                  <a:cubicBezTo>
                    <a:pt x="25" y="63"/>
                    <a:pt x="24" y="65"/>
                    <a:pt x="23" y="66"/>
                  </a:cubicBezTo>
                  <a:close/>
                </a:path>
              </a:pathLst>
            </a:custGeom>
            <a:solidFill>
              <a:srgbClr val="304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267">
              <a:extLst>
                <a:ext uri="{FF2B5EF4-FFF2-40B4-BE49-F238E27FC236}">
                  <a16:creationId xmlns:a16="http://schemas.microsoft.com/office/drawing/2014/main" id="{02646889-EEF9-FC81-8FCF-22CE665E3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1945"/>
              <a:ext cx="17" cy="38"/>
            </a:xfrm>
            <a:custGeom>
              <a:avLst/>
              <a:gdLst>
                <a:gd name="T0" fmla="*/ 15 w 15"/>
                <a:gd name="T1" fmla="*/ 29 h 34"/>
                <a:gd name="T2" fmla="*/ 11 w 15"/>
                <a:gd name="T3" fmla="*/ 34 h 34"/>
                <a:gd name="T4" fmla="*/ 7 w 15"/>
                <a:gd name="T5" fmla="*/ 25 h 34"/>
                <a:gd name="T6" fmla="*/ 3 w 15"/>
                <a:gd name="T7" fmla="*/ 0 h 34"/>
                <a:gd name="T8" fmla="*/ 15 w 15"/>
                <a:gd name="T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4">
                  <a:moveTo>
                    <a:pt x="15" y="29"/>
                  </a:moveTo>
                  <a:cubicBezTo>
                    <a:pt x="14" y="31"/>
                    <a:pt x="12" y="32"/>
                    <a:pt x="11" y="34"/>
                  </a:cubicBezTo>
                  <a:cubicBezTo>
                    <a:pt x="10" y="31"/>
                    <a:pt x="9" y="28"/>
                    <a:pt x="7" y="25"/>
                  </a:cubicBezTo>
                  <a:cubicBezTo>
                    <a:pt x="7" y="17"/>
                    <a:pt x="0" y="9"/>
                    <a:pt x="3" y="0"/>
                  </a:cubicBezTo>
                  <a:cubicBezTo>
                    <a:pt x="10" y="9"/>
                    <a:pt x="12" y="19"/>
                    <a:pt x="15" y="29"/>
                  </a:cubicBezTo>
                  <a:close/>
                </a:path>
              </a:pathLst>
            </a:custGeom>
            <a:solidFill>
              <a:srgbClr val="2B4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268">
              <a:extLst>
                <a:ext uri="{FF2B5EF4-FFF2-40B4-BE49-F238E27FC236}">
                  <a16:creationId xmlns:a16="http://schemas.microsoft.com/office/drawing/2014/main" id="{9FB341FE-E3F5-6809-9DCB-8255714BF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501"/>
              <a:ext cx="185" cy="53"/>
            </a:xfrm>
            <a:custGeom>
              <a:avLst/>
              <a:gdLst>
                <a:gd name="T0" fmla="*/ 7 w 168"/>
                <a:gd name="T1" fmla="*/ 43 h 48"/>
                <a:gd name="T2" fmla="*/ 62 w 168"/>
                <a:gd name="T3" fmla="*/ 21 h 48"/>
                <a:gd name="T4" fmla="*/ 168 w 168"/>
                <a:gd name="T5" fmla="*/ 0 h 48"/>
                <a:gd name="T6" fmla="*/ 141 w 168"/>
                <a:gd name="T7" fmla="*/ 8 h 48"/>
                <a:gd name="T8" fmla="*/ 23 w 168"/>
                <a:gd name="T9" fmla="*/ 44 h 48"/>
                <a:gd name="T10" fmla="*/ 0 w 168"/>
                <a:gd name="T11" fmla="*/ 47 h 48"/>
                <a:gd name="T12" fmla="*/ 7 w 168"/>
                <a:gd name="T13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48">
                  <a:moveTo>
                    <a:pt x="7" y="43"/>
                  </a:moveTo>
                  <a:cubicBezTo>
                    <a:pt x="25" y="36"/>
                    <a:pt x="44" y="28"/>
                    <a:pt x="62" y="21"/>
                  </a:cubicBezTo>
                  <a:cubicBezTo>
                    <a:pt x="97" y="10"/>
                    <a:pt x="131" y="0"/>
                    <a:pt x="168" y="0"/>
                  </a:cubicBezTo>
                  <a:cubicBezTo>
                    <a:pt x="162" y="11"/>
                    <a:pt x="150" y="6"/>
                    <a:pt x="141" y="8"/>
                  </a:cubicBezTo>
                  <a:cubicBezTo>
                    <a:pt x="101" y="17"/>
                    <a:pt x="62" y="30"/>
                    <a:pt x="23" y="44"/>
                  </a:cubicBezTo>
                  <a:cubicBezTo>
                    <a:pt x="15" y="46"/>
                    <a:pt x="8" y="48"/>
                    <a:pt x="0" y="47"/>
                  </a:cubicBezTo>
                  <a:cubicBezTo>
                    <a:pt x="0" y="43"/>
                    <a:pt x="4" y="44"/>
                    <a:pt x="7" y="43"/>
                  </a:cubicBezTo>
                  <a:close/>
                </a:path>
              </a:pathLst>
            </a:custGeom>
            <a:solidFill>
              <a:srgbClr val="7DB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269">
              <a:extLst>
                <a:ext uri="{FF2B5EF4-FFF2-40B4-BE49-F238E27FC236}">
                  <a16:creationId xmlns:a16="http://schemas.microsoft.com/office/drawing/2014/main" id="{3CD2E5C2-4DF3-80AD-7DB4-35E0D74D0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2566"/>
              <a:ext cx="124" cy="78"/>
            </a:xfrm>
            <a:custGeom>
              <a:avLst/>
              <a:gdLst>
                <a:gd name="T0" fmla="*/ 0 w 112"/>
                <a:gd name="T1" fmla="*/ 67 h 70"/>
                <a:gd name="T2" fmla="*/ 4 w 112"/>
                <a:gd name="T3" fmla="*/ 61 h 70"/>
                <a:gd name="T4" fmla="*/ 112 w 112"/>
                <a:gd name="T5" fmla="*/ 0 h 70"/>
                <a:gd name="T6" fmla="*/ 70 w 112"/>
                <a:gd name="T7" fmla="*/ 25 h 70"/>
                <a:gd name="T8" fmla="*/ 19 w 112"/>
                <a:gd name="T9" fmla="*/ 60 h 70"/>
                <a:gd name="T10" fmla="*/ 0 w 112"/>
                <a:gd name="T11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0">
                  <a:moveTo>
                    <a:pt x="0" y="67"/>
                  </a:moveTo>
                  <a:cubicBezTo>
                    <a:pt x="1" y="65"/>
                    <a:pt x="3" y="63"/>
                    <a:pt x="4" y="61"/>
                  </a:cubicBezTo>
                  <a:cubicBezTo>
                    <a:pt x="38" y="38"/>
                    <a:pt x="72" y="14"/>
                    <a:pt x="112" y="0"/>
                  </a:cubicBezTo>
                  <a:cubicBezTo>
                    <a:pt x="101" y="13"/>
                    <a:pt x="84" y="17"/>
                    <a:pt x="70" y="25"/>
                  </a:cubicBezTo>
                  <a:cubicBezTo>
                    <a:pt x="53" y="36"/>
                    <a:pt x="35" y="47"/>
                    <a:pt x="19" y="60"/>
                  </a:cubicBezTo>
                  <a:cubicBezTo>
                    <a:pt x="14" y="64"/>
                    <a:pt x="8" y="70"/>
                    <a:pt x="0" y="67"/>
                  </a:cubicBezTo>
                  <a:close/>
                </a:path>
              </a:pathLst>
            </a:custGeom>
            <a:solidFill>
              <a:srgbClr val="9AC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270">
              <a:extLst>
                <a:ext uri="{FF2B5EF4-FFF2-40B4-BE49-F238E27FC236}">
                  <a16:creationId xmlns:a16="http://schemas.microsoft.com/office/drawing/2014/main" id="{465A1A1A-41C2-EDB2-890D-CEA557ABE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1565"/>
              <a:ext cx="109" cy="85"/>
            </a:xfrm>
            <a:custGeom>
              <a:avLst/>
              <a:gdLst>
                <a:gd name="T0" fmla="*/ 72 w 99"/>
                <a:gd name="T1" fmla="*/ 54 h 77"/>
                <a:gd name="T2" fmla="*/ 69 w 99"/>
                <a:gd name="T3" fmla="*/ 57 h 77"/>
                <a:gd name="T4" fmla="*/ 41 w 99"/>
                <a:gd name="T5" fmla="*/ 66 h 77"/>
                <a:gd name="T6" fmla="*/ 22 w 99"/>
                <a:gd name="T7" fmla="*/ 63 h 77"/>
                <a:gd name="T8" fmla="*/ 4 w 99"/>
                <a:gd name="T9" fmla="*/ 63 h 77"/>
                <a:gd name="T10" fmla="*/ 9 w 99"/>
                <a:gd name="T11" fmla="*/ 47 h 77"/>
                <a:gd name="T12" fmla="*/ 24 w 99"/>
                <a:gd name="T13" fmla="*/ 10 h 77"/>
                <a:gd name="T14" fmla="*/ 35 w 99"/>
                <a:gd name="T15" fmla="*/ 1 h 77"/>
                <a:gd name="T16" fmla="*/ 76 w 99"/>
                <a:gd name="T17" fmla="*/ 21 h 77"/>
                <a:gd name="T18" fmla="*/ 99 w 99"/>
                <a:gd name="T19" fmla="*/ 36 h 77"/>
                <a:gd name="T20" fmla="*/ 72 w 99"/>
                <a:gd name="T21" fmla="*/ 5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77">
                  <a:moveTo>
                    <a:pt x="72" y="54"/>
                  </a:moveTo>
                  <a:cubicBezTo>
                    <a:pt x="71" y="55"/>
                    <a:pt x="69" y="56"/>
                    <a:pt x="69" y="57"/>
                  </a:cubicBezTo>
                  <a:cubicBezTo>
                    <a:pt x="65" y="76"/>
                    <a:pt x="55" y="77"/>
                    <a:pt x="41" y="66"/>
                  </a:cubicBezTo>
                  <a:cubicBezTo>
                    <a:pt x="36" y="60"/>
                    <a:pt x="29" y="63"/>
                    <a:pt x="22" y="63"/>
                  </a:cubicBezTo>
                  <a:cubicBezTo>
                    <a:pt x="16" y="63"/>
                    <a:pt x="9" y="70"/>
                    <a:pt x="4" y="63"/>
                  </a:cubicBezTo>
                  <a:cubicBezTo>
                    <a:pt x="0" y="57"/>
                    <a:pt x="10" y="53"/>
                    <a:pt x="9" y="47"/>
                  </a:cubicBezTo>
                  <a:cubicBezTo>
                    <a:pt x="21" y="37"/>
                    <a:pt x="23" y="24"/>
                    <a:pt x="24" y="10"/>
                  </a:cubicBezTo>
                  <a:cubicBezTo>
                    <a:pt x="25" y="2"/>
                    <a:pt x="27" y="0"/>
                    <a:pt x="35" y="1"/>
                  </a:cubicBezTo>
                  <a:cubicBezTo>
                    <a:pt x="52" y="3"/>
                    <a:pt x="68" y="2"/>
                    <a:pt x="76" y="21"/>
                  </a:cubicBezTo>
                  <a:cubicBezTo>
                    <a:pt x="80" y="28"/>
                    <a:pt x="91" y="31"/>
                    <a:pt x="99" y="36"/>
                  </a:cubicBezTo>
                  <a:cubicBezTo>
                    <a:pt x="93" y="48"/>
                    <a:pt x="76" y="41"/>
                    <a:pt x="72" y="54"/>
                  </a:cubicBezTo>
                  <a:close/>
                </a:path>
              </a:pathLst>
            </a:custGeom>
            <a:solidFill>
              <a:srgbClr val="F39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271">
              <a:extLst>
                <a:ext uri="{FF2B5EF4-FFF2-40B4-BE49-F238E27FC236}">
                  <a16:creationId xmlns:a16="http://schemas.microsoft.com/office/drawing/2014/main" id="{583EA9B2-F018-621D-BFA3-8BB43EBB1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2283"/>
              <a:ext cx="173" cy="36"/>
            </a:xfrm>
            <a:custGeom>
              <a:avLst/>
              <a:gdLst>
                <a:gd name="T0" fmla="*/ 122 w 157"/>
                <a:gd name="T1" fmla="*/ 20 h 32"/>
                <a:gd name="T2" fmla="*/ 58 w 157"/>
                <a:gd name="T3" fmla="*/ 29 h 32"/>
                <a:gd name="T4" fmla="*/ 37 w 157"/>
                <a:gd name="T5" fmla="*/ 26 h 32"/>
                <a:gd name="T6" fmla="*/ 5 w 157"/>
                <a:gd name="T7" fmla="*/ 27 h 32"/>
                <a:gd name="T8" fmla="*/ 3 w 157"/>
                <a:gd name="T9" fmla="*/ 19 h 32"/>
                <a:gd name="T10" fmla="*/ 129 w 157"/>
                <a:gd name="T11" fmla="*/ 3 h 32"/>
                <a:gd name="T12" fmla="*/ 146 w 157"/>
                <a:gd name="T13" fmla="*/ 7 h 32"/>
                <a:gd name="T14" fmla="*/ 153 w 157"/>
                <a:gd name="T15" fmla="*/ 5 h 32"/>
                <a:gd name="T16" fmla="*/ 145 w 157"/>
                <a:gd name="T17" fmla="*/ 15 h 32"/>
                <a:gd name="T18" fmla="*/ 122 w 157"/>
                <a:gd name="T1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32">
                  <a:moveTo>
                    <a:pt x="122" y="20"/>
                  </a:moveTo>
                  <a:cubicBezTo>
                    <a:pt x="100" y="18"/>
                    <a:pt x="80" y="29"/>
                    <a:pt x="58" y="29"/>
                  </a:cubicBezTo>
                  <a:cubicBezTo>
                    <a:pt x="53" y="14"/>
                    <a:pt x="43" y="24"/>
                    <a:pt x="37" y="26"/>
                  </a:cubicBezTo>
                  <a:cubicBezTo>
                    <a:pt x="26" y="30"/>
                    <a:pt x="16" y="32"/>
                    <a:pt x="5" y="27"/>
                  </a:cubicBezTo>
                  <a:cubicBezTo>
                    <a:pt x="1" y="25"/>
                    <a:pt x="0" y="23"/>
                    <a:pt x="3" y="19"/>
                  </a:cubicBezTo>
                  <a:cubicBezTo>
                    <a:pt x="44" y="9"/>
                    <a:pt x="86" y="0"/>
                    <a:pt x="129" y="3"/>
                  </a:cubicBezTo>
                  <a:cubicBezTo>
                    <a:pt x="135" y="2"/>
                    <a:pt x="140" y="3"/>
                    <a:pt x="146" y="7"/>
                  </a:cubicBezTo>
                  <a:cubicBezTo>
                    <a:pt x="148" y="6"/>
                    <a:pt x="151" y="6"/>
                    <a:pt x="153" y="5"/>
                  </a:cubicBezTo>
                  <a:cubicBezTo>
                    <a:pt x="157" y="13"/>
                    <a:pt x="151" y="14"/>
                    <a:pt x="145" y="15"/>
                  </a:cubicBezTo>
                  <a:cubicBezTo>
                    <a:pt x="137" y="17"/>
                    <a:pt x="130" y="19"/>
                    <a:pt x="122" y="20"/>
                  </a:cubicBezTo>
                  <a:close/>
                </a:path>
              </a:pathLst>
            </a:custGeom>
            <a:solidFill>
              <a:srgbClr val="D0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272">
              <a:extLst>
                <a:ext uri="{FF2B5EF4-FFF2-40B4-BE49-F238E27FC236}">
                  <a16:creationId xmlns:a16="http://schemas.microsoft.com/office/drawing/2014/main" id="{015CB93C-884E-BA01-AB37-F9CDE79E9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361"/>
              <a:ext cx="95" cy="78"/>
            </a:xfrm>
            <a:custGeom>
              <a:avLst/>
              <a:gdLst>
                <a:gd name="T0" fmla="*/ 9 w 86"/>
                <a:gd name="T1" fmla="*/ 68 h 71"/>
                <a:gd name="T2" fmla="*/ 6 w 86"/>
                <a:gd name="T3" fmla="*/ 71 h 71"/>
                <a:gd name="T4" fmla="*/ 0 w 86"/>
                <a:gd name="T5" fmla="*/ 61 h 71"/>
                <a:gd name="T6" fmla="*/ 76 w 86"/>
                <a:gd name="T7" fmla="*/ 1 h 71"/>
                <a:gd name="T8" fmla="*/ 86 w 86"/>
                <a:gd name="T9" fmla="*/ 5 h 71"/>
                <a:gd name="T10" fmla="*/ 76 w 86"/>
                <a:gd name="T11" fmla="*/ 16 h 71"/>
                <a:gd name="T12" fmla="*/ 9 w 86"/>
                <a:gd name="T13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1">
                  <a:moveTo>
                    <a:pt x="9" y="68"/>
                  </a:moveTo>
                  <a:cubicBezTo>
                    <a:pt x="8" y="69"/>
                    <a:pt x="7" y="70"/>
                    <a:pt x="6" y="71"/>
                  </a:cubicBezTo>
                  <a:cubicBezTo>
                    <a:pt x="4" y="68"/>
                    <a:pt x="2" y="64"/>
                    <a:pt x="0" y="61"/>
                  </a:cubicBezTo>
                  <a:cubicBezTo>
                    <a:pt x="22" y="37"/>
                    <a:pt x="47" y="16"/>
                    <a:pt x="76" y="1"/>
                  </a:cubicBezTo>
                  <a:cubicBezTo>
                    <a:pt x="80" y="0"/>
                    <a:pt x="84" y="0"/>
                    <a:pt x="86" y="5"/>
                  </a:cubicBezTo>
                  <a:cubicBezTo>
                    <a:pt x="85" y="11"/>
                    <a:pt x="80" y="14"/>
                    <a:pt x="76" y="16"/>
                  </a:cubicBezTo>
                  <a:cubicBezTo>
                    <a:pt x="50" y="29"/>
                    <a:pt x="31" y="50"/>
                    <a:pt x="9" y="68"/>
                  </a:cubicBezTo>
                  <a:close/>
                </a:path>
              </a:pathLst>
            </a:custGeom>
            <a:solidFill>
              <a:srgbClr val="4B5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273">
              <a:extLst>
                <a:ext uri="{FF2B5EF4-FFF2-40B4-BE49-F238E27FC236}">
                  <a16:creationId xmlns:a16="http://schemas.microsoft.com/office/drawing/2014/main" id="{FDDBB92C-36D3-B4EE-05EA-E129B2FAB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2275"/>
              <a:ext cx="166" cy="39"/>
            </a:xfrm>
            <a:custGeom>
              <a:avLst/>
              <a:gdLst>
                <a:gd name="T0" fmla="*/ 149 w 151"/>
                <a:gd name="T1" fmla="*/ 16 h 36"/>
                <a:gd name="T2" fmla="*/ 20 w 151"/>
                <a:gd name="T3" fmla="*/ 32 h 36"/>
                <a:gd name="T4" fmla="*/ 9 w 151"/>
                <a:gd name="T5" fmla="*/ 36 h 36"/>
                <a:gd name="T6" fmla="*/ 1 w 151"/>
                <a:gd name="T7" fmla="*/ 29 h 36"/>
                <a:gd name="T8" fmla="*/ 130 w 151"/>
                <a:gd name="T9" fmla="*/ 3 h 36"/>
                <a:gd name="T10" fmla="*/ 149 w 151"/>
                <a:gd name="T11" fmla="*/ 4 h 36"/>
                <a:gd name="T12" fmla="*/ 149 w 151"/>
                <a:gd name="T13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36">
                  <a:moveTo>
                    <a:pt x="149" y="16"/>
                  </a:moveTo>
                  <a:cubicBezTo>
                    <a:pt x="105" y="16"/>
                    <a:pt x="62" y="18"/>
                    <a:pt x="20" y="32"/>
                  </a:cubicBezTo>
                  <a:cubicBezTo>
                    <a:pt x="17" y="36"/>
                    <a:pt x="13" y="36"/>
                    <a:pt x="9" y="36"/>
                  </a:cubicBezTo>
                  <a:cubicBezTo>
                    <a:pt x="5" y="35"/>
                    <a:pt x="0" y="35"/>
                    <a:pt x="1" y="29"/>
                  </a:cubicBezTo>
                  <a:cubicBezTo>
                    <a:pt x="44" y="19"/>
                    <a:pt x="86" y="7"/>
                    <a:pt x="130" y="3"/>
                  </a:cubicBezTo>
                  <a:cubicBezTo>
                    <a:pt x="136" y="2"/>
                    <a:pt x="143" y="0"/>
                    <a:pt x="149" y="4"/>
                  </a:cubicBezTo>
                  <a:cubicBezTo>
                    <a:pt x="151" y="8"/>
                    <a:pt x="151" y="12"/>
                    <a:pt x="149" y="16"/>
                  </a:cubicBezTo>
                  <a:close/>
                </a:path>
              </a:pathLst>
            </a:custGeom>
            <a:solidFill>
              <a:srgbClr val="436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274">
              <a:extLst>
                <a:ext uri="{FF2B5EF4-FFF2-40B4-BE49-F238E27FC236}">
                  <a16:creationId xmlns:a16="http://schemas.microsoft.com/office/drawing/2014/main" id="{6301310E-DA26-0BFF-EC64-FECE2ACD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2307"/>
              <a:ext cx="152" cy="64"/>
            </a:xfrm>
            <a:custGeom>
              <a:avLst/>
              <a:gdLst>
                <a:gd name="T0" fmla="*/ 129 w 137"/>
                <a:gd name="T1" fmla="*/ 0 h 58"/>
                <a:gd name="T2" fmla="*/ 137 w 137"/>
                <a:gd name="T3" fmla="*/ 3 h 58"/>
                <a:gd name="T4" fmla="*/ 119 w 137"/>
                <a:gd name="T5" fmla="*/ 16 h 58"/>
                <a:gd name="T6" fmla="*/ 25 w 137"/>
                <a:gd name="T7" fmla="*/ 53 h 58"/>
                <a:gd name="T8" fmla="*/ 8 w 137"/>
                <a:gd name="T9" fmla="*/ 55 h 58"/>
                <a:gd name="T10" fmla="*/ 0 w 137"/>
                <a:gd name="T11" fmla="*/ 50 h 58"/>
                <a:gd name="T12" fmla="*/ 129 w 13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58">
                  <a:moveTo>
                    <a:pt x="129" y="0"/>
                  </a:moveTo>
                  <a:cubicBezTo>
                    <a:pt x="130" y="3"/>
                    <a:pt x="134" y="3"/>
                    <a:pt x="137" y="3"/>
                  </a:cubicBezTo>
                  <a:cubicBezTo>
                    <a:pt x="135" y="14"/>
                    <a:pt x="125" y="14"/>
                    <a:pt x="119" y="16"/>
                  </a:cubicBezTo>
                  <a:cubicBezTo>
                    <a:pt x="86" y="24"/>
                    <a:pt x="55" y="38"/>
                    <a:pt x="25" y="53"/>
                  </a:cubicBezTo>
                  <a:cubicBezTo>
                    <a:pt x="20" y="55"/>
                    <a:pt x="15" y="58"/>
                    <a:pt x="8" y="55"/>
                  </a:cubicBezTo>
                  <a:cubicBezTo>
                    <a:pt x="7" y="51"/>
                    <a:pt x="3" y="51"/>
                    <a:pt x="0" y="50"/>
                  </a:cubicBezTo>
                  <a:cubicBezTo>
                    <a:pt x="41" y="28"/>
                    <a:pt x="85" y="14"/>
                    <a:pt x="129" y="0"/>
                  </a:cubicBezTo>
                  <a:close/>
                </a:path>
              </a:pathLst>
            </a:custGeom>
            <a:solidFill>
              <a:srgbClr val="829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275">
              <a:extLst>
                <a:ext uri="{FF2B5EF4-FFF2-40B4-BE49-F238E27FC236}">
                  <a16:creationId xmlns:a16="http://schemas.microsoft.com/office/drawing/2014/main" id="{A86FB1D6-94CE-EB48-617F-B485AC0FA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214"/>
              <a:ext cx="34" cy="78"/>
            </a:xfrm>
            <a:custGeom>
              <a:avLst/>
              <a:gdLst>
                <a:gd name="T0" fmla="*/ 15 w 31"/>
                <a:gd name="T1" fmla="*/ 71 h 71"/>
                <a:gd name="T2" fmla="*/ 15 w 31"/>
                <a:gd name="T3" fmla="*/ 59 h 71"/>
                <a:gd name="T4" fmla="*/ 18 w 31"/>
                <a:gd name="T5" fmla="*/ 48 h 71"/>
                <a:gd name="T6" fmla="*/ 2 w 31"/>
                <a:gd name="T7" fmla="*/ 0 h 71"/>
                <a:gd name="T8" fmla="*/ 31 w 31"/>
                <a:gd name="T9" fmla="*/ 70 h 71"/>
                <a:gd name="T10" fmla="*/ 15 w 31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1">
                  <a:moveTo>
                    <a:pt x="15" y="71"/>
                  </a:moveTo>
                  <a:cubicBezTo>
                    <a:pt x="11" y="67"/>
                    <a:pt x="12" y="63"/>
                    <a:pt x="15" y="59"/>
                  </a:cubicBezTo>
                  <a:cubicBezTo>
                    <a:pt x="26" y="58"/>
                    <a:pt x="19" y="53"/>
                    <a:pt x="18" y="48"/>
                  </a:cubicBezTo>
                  <a:cubicBezTo>
                    <a:pt x="14" y="31"/>
                    <a:pt x="0" y="18"/>
                    <a:pt x="2" y="0"/>
                  </a:cubicBezTo>
                  <a:cubicBezTo>
                    <a:pt x="16" y="21"/>
                    <a:pt x="27" y="44"/>
                    <a:pt x="31" y="70"/>
                  </a:cubicBezTo>
                  <a:cubicBezTo>
                    <a:pt x="25" y="70"/>
                    <a:pt x="20" y="70"/>
                    <a:pt x="15" y="71"/>
                  </a:cubicBezTo>
                  <a:close/>
                </a:path>
              </a:pathLst>
            </a:custGeom>
            <a:solidFill>
              <a:srgbClr val="2B3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276">
              <a:extLst>
                <a:ext uri="{FF2B5EF4-FFF2-40B4-BE49-F238E27FC236}">
                  <a16:creationId xmlns:a16="http://schemas.microsoft.com/office/drawing/2014/main" id="{FB6090F2-7208-E40E-C374-7FB4A0267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455"/>
              <a:ext cx="49" cy="18"/>
            </a:xfrm>
            <a:custGeom>
              <a:avLst/>
              <a:gdLst>
                <a:gd name="T0" fmla="*/ 44 w 44"/>
                <a:gd name="T1" fmla="*/ 10 h 17"/>
                <a:gd name="T2" fmla="*/ 0 w 44"/>
                <a:gd name="T3" fmla="*/ 16 h 17"/>
                <a:gd name="T4" fmla="*/ 24 w 44"/>
                <a:gd name="T5" fmla="*/ 5 h 17"/>
                <a:gd name="T6" fmla="*/ 44 w 44"/>
                <a:gd name="T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7">
                  <a:moveTo>
                    <a:pt x="44" y="10"/>
                  </a:moveTo>
                  <a:cubicBezTo>
                    <a:pt x="30" y="14"/>
                    <a:pt x="15" y="17"/>
                    <a:pt x="0" y="16"/>
                  </a:cubicBezTo>
                  <a:cubicBezTo>
                    <a:pt x="8" y="13"/>
                    <a:pt x="16" y="9"/>
                    <a:pt x="24" y="5"/>
                  </a:cubicBezTo>
                  <a:cubicBezTo>
                    <a:pt x="33" y="0"/>
                    <a:pt x="40" y="0"/>
                    <a:pt x="44" y="10"/>
                  </a:cubicBezTo>
                  <a:close/>
                </a:path>
              </a:pathLst>
            </a:custGeom>
            <a:solidFill>
              <a:srgbClr val="B3C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277">
              <a:extLst>
                <a:ext uri="{FF2B5EF4-FFF2-40B4-BE49-F238E27FC236}">
                  <a16:creationId xmlns:a16="http://schemas.microsoft.com/office/drawing/2014/main" id="{D4A35640-0215-98A9-740C-CE32CB36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460"/>
              <a:ext cx="79" cy="18"/>
            </a:xfrm>
            <a:custGeom>
              <a:avLst/>
              <a:gdLst>
                <a:gd name="T0" fmla="*/ 0 w 71"/>
                <a:gd name="T1" fmla="*/ 3 h 16"/>
                <a:gd name="T2" fmla="*/ 0 w 71"/>
                <a:gd name="T3" fmla="*/ 1 h 16"/>
                <a:gd name="T4" fmla="*/ 11 w 71"/>
                <a:gd name="T5" fmla="*/ 0 h 16"/>
                <a:gd name="T6" fmla="*/ 71 w 71"/>
                <a:gd name="T7" fmla="*/ 1 h 16"/>
                <a:gd name="T8" fmla="*/ 63 w 71"/>
                <a:gd name="T9" fmla="*/ 5 h 16"/>
                <a:gd name="T10" fmla="*/ 0 w 71"/>
                <a:gd name="T1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6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31" y="0"/>
                    <a:pt x="51" y="0"/>
                    <a:pt x="71" y="1"/>
                  </a:cubicBezTo>
                  <a:cubicBezTo>
                    <a:pt x="68" y="2"/>
                    <a:pt x="66" y="3"/>
                    <a:pt x="63" y="5"/>
                  </a:cubicBezTo>
                  <a:cubicBezTo>
                    <a:pt x="42" y="7"/>
                    <a:pt x="21" y="16"/>
                    <a:pt x="0" y="3"/>
                  </a:cubicBezTo>
                  <a:close/>
                </a:path>
              </a:pathLst>
            </a:custGeom>
            <a:solidFill>
              <a:srgbClr val="223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278">
              <a:extLst>
                <a:ext uri="{FF2B5EF4-FFF2-40B4-BE49-F238E27FC236}">
                  <a16:creationId xmlns:a16="http://schemas.microsoft.com/office/drawing/2014/main" id="{5E3FEB45-F1AE-384F-232E-64262FD54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464"/>
              <a:ext cx="101" cy="21"/>
            </a:xfrm>
            <a:custGeom>
              <a:avLst/>
              <a:gdLst>
                <a:gd name="T0" fmla="*/ 28 w 91"/>
                <a:gd name="T1" fmla="*/ 0 h 19"/>
                <a:gd name="T2" fmla="*/ 91 w 91"/>
                <a:gd name="T3" fmla="*/ 2 h 19"/>
                <a:gd name="T4" fmla="*/ 51 w 91"/>
                <a:gd name="T5" fmla="*/ 12 h 19"/>
                <a:gd name="T6" fmla="*/ 22 w 91"/>
                <a:gd name="T7" fmla="*/ 16 h 19"/>
                <a:gd name="T8" fmla="*/ 0 w 91"/>
                <a:gd name="T9" fmla="*/ 9 h 19"/>
                <a:gd name="T10" fmla="*/ 28 w 91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9">
                  <a:moveTo>
                    <a:pt x="28" y="0"/>
                  </a:moveTo>
                  <a:cubicBezTo>
                    <a:pt x="49" y="1"/>
                    <a:pt x="70" y="1"/>
                    <a:pt x="91" y="2"/>
                  </a:cubicBezTo>
                  <a:cubicBezTo>
                    <a:pt x="80" y="15"/>
                    <a:pt x="64" y="7"/>
                    <a:pt x="51" y="12"/>
                  </a:cubicBezTo>
                  <a:cubicBezTo>
                    <a:pt x="41" y="10"/>
                    <a:pt x="31" y="13"/>
                    <a:pt x="22" y="16"/>
                  </a:cubicBezTo>
                  <a:cubicBezTo>
                    <a:pt x="13" y="18"/>
                    <a:pt x="5" y="19"/>
                    <a:pt x="0" y="9"/>
                  </a:cubicBezTo>
                  <a:cubicBezTo>
                    <a:pt x="7" y="0"/>
                    <a:pt x="21" y="10"/>
                    <a:pt x="28" y="0"/>
                  </a:cubicBezTo>
                  <a:close/>
                </a:path>
              </a:pathLst>
            </a:custGeom>
            <a:solidFill>
              <a:srgbClr val="528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279">
              <a:extLst>
                <a:ext uri="{FF2B5EF4-FFF2-40B4-BE49-F238E27FC236}">
                  <a16:creationId xmlns:a16="http://schemas.microsoft.com/office/drawing/2014/main" id="{CA461365-A771-4B3C-5719-8D487485A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2471"/>
              <a:ext cx="112" cy="19"/>
            </a:xfrm>
            <a:custGeom>
              <a:avLst/>
              <a:gdLst>
                <a:gd name="T0" fmla="*/ 50 w 101"/>
                <a:gd name="T1" fmla="*/ 2 h 17"/>
                <a:gd name="T2" fmla="*/ 76 w 101"/>
                <a:gd name="T3" fmla="*/ 4 h 17"/>
                <a:gd name="T4" fmla="*/ 101 w 101"/>
                <a:gd name="T5" fmla="*/ 5 h 17"/>
                <a:gd name="T6" fmla="*/ 46 w 101"/>
                <a:gd name="T7" fmla="*/ 17 h 17"/>
                <a:gd name="T8" fmla="*/ 43 w 101"/>
                <a:gd name="T9" fmla="*/ 11 h 17"/>
                <a:gd name="T10" fmla="*/ 0 w 101"/>
                <a:gd name="T11" fmla="*/ 14 h 17"/>
                <a:gd name="T12" fmla="*/ 50 w 101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7">
                  <a:moveTo>
                    <a:pt x="50" y="2"/>
                  </a:moveTo>
                  <a:cubicBezTo>
                    <a:pt x="58" y="7"/>
                    <a:pt x="67" y="6"/>
                    <a:pt x="76" y="4"/>
                  </a:cubicBezTo>
                  <a:cubicBezTo>
                    <a:pt x="84" y="1"/>
                    <a:pt x="93" y="0"/>
                    <a:pt x="101" y="5"/>
                  </a:cubicBezTo>
                  <a:cubicBezTo>
                    <a:pt x="83" y="9"/>
                    <a:pt x="64" y="13"/>
                    <a:pt x="46" y="17"/>
                  </a:cubicBezTo>
                  <a:cubicBezTo>
                    <a:pt x="52" y="12"/>
                    <a:pt x="52" y="8"/>
                    <a:pt x="43" y="11"/>
                  </a:cubicBezTo>
                  <a:cubicBezTo>
                    <a:pt x="29" y="15"/>
                    <a:pt x="15" y="14"/>
                    <a:pt x="0" y="14"/>
                  </a:cubicBezTo>
                  <a:cubicBezTo>
                    <a:pt x="16" y="6"/>
                    <a:pt x="34" y="10"/>
                    <a:pt x="50" y="2"/>
                  </a:cubicBezTo>
                  <a:close/>
                </a:path>
              </a:pathLst>
            </a:custGeom>
            <a:solidFill>
              <a:srgbClr val="9DC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280">
              <a:extLst>
                <a:ext uri="{FF2B5EF4-FFF2-40B4-BE49-F238E27FC236}">
                  <a16:creationId xmlns:a16="http://schemas.microsoft.com/office/drawing/2014/main" id="{6BC0312D-DF9D-3394-C75C-990875C15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362"/>
              <a:ext cx="59" cy="26"/>
            </a:xfrm>
            <a:custGeom>
              <a:avLst/>
              <a:gdLst>
                <a:gd name="T0" fmla="*/ 5 w 53"/>
                <a:gd name="T1" fmla="*/ 24 h 24"/>
                <a:gd name="T2" fmla="*/ 0 w 53"/>
                <a:gd name="T3" fmla="*/ 20 h 24"/>
                <a:gd name="T4" fmla="*/ 48 w 53"/>
                <a:gd name="T5" fmla="*/ 1 h 24"/>
                <a:gd name="T6" fmla="*/ 53 w 53"/>
                <a:gd name="T7" fmla="*/ 5 h 24"/>
                <a:gd name="T8" fmla="*/ 5 w 5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" y="24"/>
                  </a:moveTo>
                  <a:cubicBezTo>
                    <a:pt x="3" y="23"/>
                    <a:pt x="2" y="22"/>
                    <a:pt x="0" y="20"/>
                  </a:cubicBezTo>
                  <a:cubicBezTo>
                    <a:pt x="13" y="6"/>
                    <a:pt x="29" y="0"/>
                    <a:pt x="48" y="1"/>
                  </a:cubicBezTo>
                  <a:cubicBezTo>
                    <a:pt x="49" y="2"/>
                    <a:pt x="51" y="4"/>
                    <a:pt x="53" y="5"/>
                  </a:cubicBezTo>
                  <a:cubicBezTo>
                    <a:pt x="37" y="12"/>
                    <a:pt x="21" y="18"/>
                    <a:pt x="5" y="24"/>
                  </a:cubicBezTo>
                  <a:close/>
                </a:path>
              </a:pathLst>
            </a:custGeom>
            <a:solidFill>
              <a:srgbClr val="355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162760"/>
            <a:ext cx="8678862" cy="5429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u="sng" dirty="0">
                <a:solidFill>
                  <a:srgbClr val="FFC000"/>
                </a:solidFill>
              </a:rPr>
              <a:t>Infographic Style</a:t>
            </a:r>
          </a:p>
        </p:txBody>
      </p:sp>
      <p:sp>
        <p:nvSpPr>
          <p:cNvPr id="20" name="Oval Callout 21">
            <a:extLst>
              <a:ext uri="{FF2B5EF4-FFF2-40B4-BE49-F238E27FC236}">
                <a16:creationId xmlns:a16="http://schemas.microsoft.com/office/drawing/2014/main" id="{B45244B8-2EE7-4815-B5D1-D900E1E954C1}"/>
              </a:ext>
            </a:extLst>
          </p:cNvPr>
          <p:cNvSpPr/>
          <p:nvPr/>
        </p:nvSpPr>
        <p:spPr>
          <a:xfrm rot="1882940">
            <a:off x="6707061" y="1469833"/>
            <a:ext cx="1325753" cy="1325606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1" name="Oval Callout 22">
            <a:extLst>
              <a:ext uri="{FF2B5EF4-FFF2-40B4-BE49-F238E27FC236}">
                <a16:creationId xmlns:a16="http://schemas.microsoft.com/office/drawing/2014/main" id="{0F76C057-510F-4F6B-A93A-B6550DD1AC5F}"/>
              </a:ext>
            </a:extLst>
          </p:cNvPr>
          <p:cNvSpPr/>
          <p:nvPr/>
        </p:nvSpPr>
        <p:spPr>
          <a:xfrm rot="1882940">
            <a:off x="1111189" y="1513549"/>
            <a:ext cx="1325753" cy="1325606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9BBB3185-4AA8-45FA-BF5E-46ABF6796499}"/>
              </a:ext>
            </a:extLst>
          </p:cNvPr>
          <p:cNvSpPr/>
          <p:nvPr/>
        </p:nvSpPr>
        <p:spPr>
          <a:xfrm>
            <a:off x="1233750" y="2253435"/>
            <a:ext cx="11090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bg1"/>
                </a:solidFill>
              </a:rPr>
              <a:t>Add Text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id="{2334A72E-49BC-446F-AAA0-3B799B7F68FC}"/>
              </a:ext>
            </a:extLst>
          </p:cNvPr>
          <p:cNvGrpSpPr/>
          <p:nvPr/>
        </p:nvGrpSpPr>
        <p:grpSpPr>
          <a:xfrm>
            <a:off x="955142" y="3043669"/>
            <a:ext cx="1963426" cy="686447"/>
            <a:chOff x="2010671" y="4058224"/>
            <a:chExt cx="2007493" cy="9152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080114-4A83-4A16-9426-5BAF3F4145CA}"/>
                </a:ext>
              </a:extLst>
            </p:cNvPr>
            <p:cNvSpPr/>
            <p:nvPr/>
          </p:nvSpPr>
          <p:spPr>
            <a:xfrm>
              <a:off x="2011465" y="4058224"/>
              <a:ext cx="2006699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5FAD29E4-51C8-41E0-87BF-A26E271B6266}"/>
                </a:ext>
              </a:extLst>
            </p:cNvPr>
            <p:cNvSpPr/>
            <p:nvPr/>
          </p:nvSpPr>
          <p:spPr>
            <a:xfrm>
              <a:off x="2010671" y="4419489"/>
              <a:ext cx="2006699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94E7AFCA-35C5-4E83-9563-DFC3BA17F9FD}"/>
              </a:ext>
            </a:extLst>
          </p:cNvPr>
          <p:cNvGrpSpPr/>
          <p:nvPr/>
        </p:nvGrpSpPr>
        <p:grpSpPr>
          <a:xfrm>
            <a:off x="6213181" y="3043669"/>
            <a:ext cx="1975679" cy="686447"/>
            <a:chOff x="8157498" y="4058224"/>
            <a:chExt cx="2006699" cy="915262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2EA1AF76-30C1-478D-B10B-C0C7235BA982}"/>
                </a:ext>
              </a:extLst>
            </p:cNvPr>
            <p:cNvSpPr/>
            <p:nvPr/>
          </p:nvSpPr>
          <p:spPr>
            <a:xfrm>
              <a:off x="8157498" y="4058224"/>
              <a:ext cx="2006699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3E98F37E-4BBA-41CE-A893-8781F44412CB}"/>
                </a:ext>
              </a:extLst>
            </p:cNvPr>
            <p:cNvSpPr/>
            <p:nvPr/>
          </p:nvSpPr>
          <p:spPr>
            <a:xfrm>
              <a:off x="8157498" y="4419489"/>
              <a:ext cx="2006699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29" name="Rectangle 18">
            <a:extLst>
              <a:ext uri="{FF2B5EF4-FFF2-40B4-BE49-F238E27FC236}">
                <a16:creationId xmlns:a16="http://schemas.microsoft.com/office/drawing/2014/main" id="{920CF638-CF7C-483B-A357-2C91ADF048C4}"/>
              </a:ext>
            </a:extLst>
          </p:cNvPr>
          <p:cNvSpPr/>
          <p:nvPr/>
        </p:nvSpPr>
        <p:spPr>
          <a:xfrm>
            <a:off x="6812355" y="2253435"/>
            <a:ext cx="11090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bg1"/>
                </a:solidFill>
              </a:rPr>
              <a:t>Add Text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44D0F498-B99B-4C54-B808-FEC5F74DCC02}"/>
              </a:ext>
            </a:extLst>
          </p:cNvPr>
          <p:cNvSpPr>
            <a:spLocks noChangeAspect="1"/>
          </p:cNvSpPr>
          <p:nvPr/>
        </p:nvSpPr>
        <p:spPr>
          <a:xfrm>
            <a:off x="7241460" y="1763915"/>
            <a:ext cx="295510" cy="375309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2D9F9F47-0FFE-4C13-A841-2B4EC4355C5A}"/>
              </a:ext>
            </a:extLst>
          </p:cNvPr>
          <p:cNvSpPr>
            <a:spLocks noChangeAspect="1"/>
          </p:cNvSpPr>
          <p:nvPr/>
        </p:nvSpPr>
        <p:spPr>
          <a:xfrm>
            <a:off x="1676569" y="1804625"/>
            <a:ext cx="208922" cy="384388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89334-328A-4AB7-8189-46180888B041}"/>
              </a:ext>
            </a:extLst>
          </p:cNvPr>
          <p:cNvGrpSpPr/>
          <p:nvPr/>
        </p:nvGrpSpPr>
        <p:grpSpPr>
          <a:xfrm>
            <a:off x="6232082" y="4001064"/>
            <a:ext cx="1320998" cy="592139"/>
            <a:chOff x="203895" y="3409836"/>
            <a:chExt cx="1761331" cy="78951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2A9F0F-EA4C-4365-8364-13C6E69597D7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$34,090</a:t>
              </a:r>
              <a:endParaRPr lang="ko-KR" altLang="en-US" sz="21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79D915-B17B-4BA4-BCCF-D03A720D1F5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93DA9A-4F8C-48DA-B2E1-F409EADB33A7}"/>
              </a:ext>
            </a:extLst>
          </p:cNvPr>
          <p:cNvGrpSpPr/>
          <p:nvPr/>
        </p:nvGrpSpPr>
        <p:grpSpPr>
          <a:xfrm>
            <a:off x="7480312" y="4001064"/>
            <a:ext cx="1320998" cy="592139"/>
            <a:chOff x="203895" y="3409836"/>
            <a:chExt cx="1761331" cy="78951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4ACBA1-C09C-40FD-B73C-2DD3B1DD497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$15,090</a:t>
              </a:r>
              <a:endParaRPr lang="ko-KR" altLang="en-US" sz="21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CCC7EC-DFD3-409D-9C39-4724D627FF4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E01505-5D05-4E2B-879E-1E15B0D14FD3}"/>
              </a:ext>
            </a:extLst>
          </p:cNvPr>
          <p:cNvGrpSpPr/>
          <p:nvPr/>
        </p:nvGrpSpPr>
        <p:grpSpPr>
          <a:xfrm>
            <a:off x="202508" y="3967364"/>
            <a:ext cx="1320998" cy="592139"/>
            <a:chOff x="203895" y="3409836"/>
            <a:chExt cx="1761331" cy="78951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5DC621-7932-41C2-B5A9-A0FEC6EEDFD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$25,070</a:t>
              </a:r>
              <a:endParaRPr lang="ko-KR" altLang="en-US" sz="21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233B8F-FF28-4F05-9B8E-6E784E75510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7214BD-E8BB-4957-A16F-01D91E187B87}"/>
              </a:ext>
            </a:extLst>
          </p:cNvPr>
          <p:cNvGrpSpPr/>
          <p:nvPr/>
        </p:nvGrpSpPr>
        <p:grpSpPr>
          <a:xfrm>
            <a:off x="1450738" y="3967364"/>
            <a:ext cx="1320998" cy="592139"/>
            <a:chOff x="203895" y="3409836"/>
            <a:chExt cx="1761331" cy="78951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C68457-0500-40B2-9E7D-822EC88600A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$18,000</a:t>
              </a:r>
              <a:endParaRPr lang="ko-KR" altLang="en-US" sz="21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FE6155C-F5F5-432F-90BC-48A878D2C2C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48538EC-301E-4E0E-B0D8-CD79A508DB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365" y="1206526"/>
            <a:ext cx="4954805" cy="39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E42543-591B-42C7-941A-979E9550A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6125"/>
            <a:ext cx="9144000" cy="203601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87824" y="322996"/>
            <a:ext cx="8678862" cy="5429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29676"/>
                </a:solidFill>
              </a:rPr>
              <a:t>Infographic Style</a:t>
            </a:r>
          </a:p>
        </p:txBody>
      </p:sp>
      <p:sp>
        <p:nvSpPr>
          <p:cNvPr id="49" name="타원 14">
            <a:extLst>
              <a:ext uri="{FF2B5EF4-FFF2-40B4-BE49-F238E27FC236}">
                <a16:creationId xmlns:a16="http://schemas.microsoft.com/office/drawing/2014/main" id="{82D8E5D8-14BB-44D7-82FA-C61401B6EED7}"/>
              </a:ext>
            </a:extLst>
          </p:cNvPr>
          <p:cNvSpPr/>
          <p:nvPr/>
        </p:nvSpPr>
        <p:spPr>
          <a:xfrm>
            <a:off x="743924" y="3310332"/>
            <a:ext cx="291378" cy="291378"/>
          </a:xfrm>
          <a:prstGeom prst="ellipse">
            <a:avLst/>
          </a:prstGeom>
          <a:solidFill>
            <a:srgbClr val="029676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50" name="타원 18">
            <a:extLst>
              <a:ext uri="{FF2B5EF4-FFF2-40B4-BE49-F238E27FC236}">
                <a16:creationId xmlns:a16="http://schemas.microsoft.com/office/drawing/2014/main" id="{B1A15E47-24DA-4D51-B78A-2913D354D8EB}"/>
              </a:ext>
            </a:extLst>
          </p:cNvPr>
          <p:cNvSpPr/>
          <p:nvPr/>
        </p:nvSpPr>
        <p:spPr>
          <a:xfrm>
            <a:off x="3754613" y="3532146"/>
            <a:ext cx="291378" cy="291378"/>
          </a:xfrm>
          <a:prstGeom prst="ellipse">
            <a:avLst/>
          </a:prstGeom>
          <a:solidFill>
            <a:srgbClr val="029676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51" name="타원 21">
            <a:extLst>
              <a:ext uri="{FF2B5EF4-FFF2-40B4-BE49-F238E27FC236}">
                <a16:creationId xmlns:a16="http://schemas.microsoft.com/office/drawing/2014/main" id="{0AF86696-9232-44CA-98B0-28D8B347DAAE}"/>
              </a:ext>
            </a:extLst>
          </p:cNvPr>
          <p:cNvSpPr/>
          <p:nvPr/>
        </p:nvSpPr>
        <p:spPr>
          <a:xfrm>
            <a:off x="6777849" y="3310332"/>
            <a:ext cx="291378" cy="291378"/>
          </a:xfrm>
          <a:prstGeom prst="ellipse">
            <a:avLst/>
          </a:prstGeom>
          <a:solidFill>
            <a:srgbClr val="029676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52" name="텍스트 개체 틀 11">
            <a:extLst>
              <a:ext uri="{FF2B5EF4-FFF2-40B4-BE49-F238E27FC236}">
                <a16:creationId xmlns:a16="http://schemas.microsoft.com/office/drawing/2014/main" id="{75C45625-979B-495A-8015-2C6325BDCD1E}"/>
              </a:ext>
            </a:extLst>
          </p:cNvPr>
          <p:cNvSpPr txBox="1">
            <a:spLocks/>
          </p:cNvSpPr>
          <p:nvPr/>
        </p:nvSpPr>
        <p:spPr>
          <a:xfrm>
            <a:off x="1037343" y="3321006"/>
            <a:ext cx="1392947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텍스트 개체 틀 14">
            <a:extLst>
              <a:ext uri="{FF2B5EF4-FFF2-40B4-BE49-F238E27FC236}">
                <a16:creationId xmlns:a16="http://schemas.microsoft.com/office/drawing/2014/main" id="{6AA7E8B0-0F98-49A6-B587-1DB96F3FDB16}"/>
              </a:ext>
            </a:extLst>
          </p:cNvPr>
          <p:cNvSpPr txBox="1">
            <a:spLocks/>
          </p:cNvSpPr>
          <p:nvPr/>
        </p:nvSpPr>
        <p:spPr>
          <a:xfrm>
            <a:off x="4062322" y="3542820"/>
            <a:ext cx="1380920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5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텍스트 개체 틀 18">
            <a:extLst>
              <a:ext uri="{FF2B5EF4-FFF2-40B4-BE49-F238E27FC236}">
                <a16:creationId xmlns:a16="http://schemas.microsoft.com/office/drawing/2014/main" id="{A6409896-8E3C-4923-8938-318D4A18556D}"/>
              </a:ext>
            </a:extLst>
          </p:cNvPr>
          <p:cNvSpPr txBox="1">
            <a:spLocks/>
          </p:cNvSpPr>
          <p:nvPr/>
        </p:nvSpPr>
        <p:spPr>
          <a:xfrm>
            <a:off x="7085556" y="3321006"/>
            <a:ext cx="1366797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5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자유형 11">
            <a:extLst>
              <a:ext uri="{FF2B5EF4-FFF2-40B4-BE49-F238E27FC236}">
                <a16:creationId xmlns:a16="http://schemas.microsoft.com/office/drawing/2014/main" id="{98DCB2FD-E08E-4A78-AB65-7CA941DB7463}"/>
              </a:ext>
            </a:extLst>
          </p:cNvPr>
          <p:cNvSpPr/>
          <p:nvPr/>
        </p:nvSpPr>
        <p:spPr>
          <a:xfrm flipV="1">
            <a:off x="984564" y="4028002"/>
            <a:ext cx="7020000" cy="34985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6" name="자유형 11">
            <a:extLst>
              <a:ext uri="{FF2B5EF4-FFF2-40B4-BE49-F238E27FC236}">
                <a16:creationId xmlns:a16="http://schemas.microsoft.com/office/drawing/2014/main" id="{CFAC6F33-FF6E-4D9D-85F6-F514E2F60432}"/>
              </a:ext>
            </a:extLst>
          </p:cNvPr>
          <p:cNvSpPr/>
          <p:nvPr/>
        </p:nvSpPr>
        <p:spPr>
          <a:xfrm flipV="1">
            <a:off x="984564" y="4514056"/>
            <a:ext cx="7020000" cy="34985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7" name="텍스트 개체 틀 9">
            <a:extLst>
              <a:ext uri="{FF2B5EF4-FFF2-40B4-BE49-F238E27FC236}">
                <a16:creationId xmlns:a16="http://schemas.microsoft.com/office/drawing/2014/main" id="{71EC8BDC-8DC8-4BE3-8EBF-AB77B64CE328}"/>
              </a:ext>
            </a:extLst>
          </p:cNvPr>
          <p:cNvSpPr txBox="1">
            <a:spLocks/>
          </p:cNvSpPr>
          <p:nvPr/>
        </p:nvSpPr>
        <p:spPr>
          <a:xfrm>
            <a:off x="984564" y="4123519"/>
            <a:ext cx="7222749" cy="37074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rgbClr val="FEB856"/>
          </a:solidFill>
        </p:grpSpPr>
        <p:grpSp>
          <p:nvGrpSpPr>
            <p:cNvPr id="25" name="Grupo 24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5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5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5" name="Grupo 34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07421" y="3200744"/>
            <a:ext cx="5472608" cy="542078"/>
          </a:xfrm>
        </p:spPr>
        <p:txBody>
          <a:bodyPr/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latin typeface="+mn-lt"/>
              </a:rPr>
              <a:t>Section Break</a:t>
            </a:r>
            <a:endParaRPr lang="ko-KR" altLang="en-US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971520" y="3836158"/>
            <a:ext cx="5472608" cy="276687"/>
          </a:xfrm>
        </p:spPr>
        <p:txBody>
          <a:bodyPr>
            <a:no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This text can be replaced with your own text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46F477D-06CA-472E-AB78-308607F7CAB3}"/>
              </a:ext>
            </a:extLst>
          </p:cNvPr>
          <p:cNvGrpSpPr/>
          <p:nvPr/>
        </p:nvGrpSpPr>
        <p:grpSpPr>
          <a:xfrm>
            <a:off x="1064080" y="3905355"/>
            <a:ext cx="1138188" cy="618344"/>
            <a:chOff x="1064080" y="3905355"/>
            <a:chExt cx="1138188" cy="618344"/>
          </a:xfrm>
        </p:grpSpPr>
        <p:sp>
          <p:nvSpPr>
            <p:cNvPr id="58" name="Paralelogramo 57">
              <a:extLst>
                <a:ext uri="{FF2B5EF4-FFF2-40B4-BE49-F238E27FC236}">
                  <a16:creationId xmlns:a16="http://schemas.microsoft.com/office/drawing/2014/main" id="{A7780275-2183-431E-8357-13AE965D87C5}"/>
                </a:ext>
              </a:extLst>
            </p:cNvPr>
            <p:cNvSpPr/>
            <p:nvPr/>
          </p:nvSpPr>
          <p:spPr>
            <a:xfrm>
              <a:off x="1064080" y="3905355"/>
              <a:ext cx="539646" cy="618344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 sz="1050"/>
            </a:p>
          </p:txBody>
        </p:sp>
        <p:sp>
          <p:nvSpPr>
            <p:cNvPr id="59" name="Paralelogramo 58">
              <a:extLst>
                <a:ext uri="{FF2B5EF4-FFF2-40B4-BE49-F238E27FC236}">
                  <a16:creationId xmlns:a16="http://schemas.microsoft.com/office/drawing/2014/main" id="{5922BFAF-BDE6-402F-BAEC-F9CFF050E314}"/>
                </a:ext>
              </a:extLst>
            </p:cNvPr>
            <p:cNvSpPr/>
            <p:nvPr/>
          </p:nvSpPr>
          <p:spPr>
            <a:xfrm>
              <a:off x="1662622" y="3905355"/>
              <a:ext cx="539646" cy="618344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 sz="1050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C064858B-AB29-4CC7-9337-1465709D8D70}"/>
              </a:ext>
            </a:extLst>
          </p:cNvPr>
          <p:cNvGrpSpPr/>
          <p:nvPr/>
        </p:nvGrpSpPr>
        <p:grpSpPr>
          <a:xfrm flipH="1">
            <a:off x="7559775" y="3905355"/>
            <a:ext cx="1092380" cy="593458"/>
            <a:chOff x="1064080" y="3905355"/>
            <a:chExt cx="1138188" cy="618344"/>
          </a:xfrm>
        </p:grpSpPr>
        <p:sp>
          <p:nvSpPr>
            <p:cNvPr id="61" name="Paralelogramo 60">
              <a:extLst>
                <a:ext uri="{FF2B5EF4-FFF2-40B4-BE49-F238E27FC236}">
                  <a16:creationId xmlns:a16="http://schemas.microsoft.com/office/drawing/2014/main" id="{C7F3FD8B-02E0-4761-97D9-3E0545748C9F}"/>
                </a:ext>
              </a:extLst>
            </p:cNvPr>
            <p:cNvSpPr/>
            <p:nvPr/>
          </p:nvSpPr>
          <p:spPr>
            <a:xfrm>
              <a:off x="1064080" y="3905355"/>
              <a:ext cx="539646" cy="618344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 sz="1050"/>
            </a:p>
          </p:txBody>
        </p:sp>
        <p:sp>
          <p:nvSpPr>
            <p:cNvPr id="62" name="Paralelogramo 61">
              <a:extLst>
                <a:ext uri="{FF2B5EF4-FFF2-40B4-BE49-F238E27FC236}">
                  <a16:creationId xmlns:a16="http://schemas.microsoft.com/office/drawing/2014/main" id="{1369EF1C-A619-4730-A86F-B05B4BBABE87}"/>
                </a:ext>
              </a:extLst>
            </p:cNvPr>
            <p:cNvSpPr/>
            <p:nvPr/>
          </p:nvSpPr>
          <p:spPr>
            <a:xfrm>
              <a:off x="1662622" y="3905355"/>
              <a:ext cx="539646" cy="618344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 sz="1050"/>
            </a:p>
          </p:txBody>
        </p:sp>
      </p:grpSp>
      <p:pic>
        <p:nvPicPr>
          <p:cNvPr id="63" name="Imagen 62">
            <a:extLst>
              <a:ext uri="{FF2B5EF4-FFF2-40B4-BE49-F238E27FC236}">
                <a16:creationId xmlns:a16="http://schemas.microsoft.com/office/drawing/2014/main" id="{59A5DFD1-9FE8-44BB-9101-90DAD91EE5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103" y="545688"/>
            <a:ext cx="2940548" cy="24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00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2235046"/>
            <a:ext cx="35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522611" y="1252638"/>
            <a:ext cx="2898108" cy="16645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720" y="3003798"/>
            <a:ext cx="319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611" y="987574"/>
            <a:ext cx="18002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F08D1054-9AA4-4584-A89F-130AEFF21D8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400" y="-14288"/>
            <a:ext cx="4248150" cy="1852613"/>
          </a:xfrm>
        </p:spPr>
      </p:pic>
      <p:pic>
        <p:nvPicPr>
          <p:cNvPr id="45" name="Marcador de posición de imagen 44">
            <a:extLst>
              <a:ext uri="{FF2B5EF4-FFF2-40B4-BE49-F238E27FC236}">
                <a16:creationId xmlns:a16="http://schemas.microsoft.com/office/drawing/2014/main" id="{AD012DAE-BAD8-4B30-90BB-2706B761A6A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400" y="3313013"/>
            <a:ext cx="4248150" cy="1851025"/>
          </a:xfrm>
        </p:spPr>
      </p:pic>
    </p:spTree>
    <p:extLst>
      <p:ext uri="{BB962C8B-B14F-4D97-AF65-F5344CB8AC3E}">
        <p14:creationId xmlns:p14="http://schemas.microsoft.com/office/powerpoint/2010/main" val="333629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Layout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1943898" y="1181653"/>
            <a:ext cx="2196815" cy="2196815"/>
          </a:xfrm>
          <a:prstGeom prst="diamond">
            <a:avLst/>
          </a:prstGeom>
          <a:solidFill>
            <a:srgbClr val="02967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Diamond 7"/>
          <p:cNvSpPr/>
          <p:nvPr/>
        </p:nvSpPr>
        <p:spPr>
          <a:xfrm>
            <a:off x="5471909" y="1181653"/>
            <a:ext cx="2196815" cy="2196815"/>
          </a:xfrm>
          <a:prstGeom prst="diamond">
            <a:avLst/>
          </a:prstGeom>
          <a:solidFill>
            <a:srgbClr val="02967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Diamond 8"/>
          <p:cNvSpPr/>
          <p:nvPr/>
        </p:nvSpPr>
        <p:spPr>
          <a:xfrm>
            <a:off x="3707904" y="1181653"/>
            <a:ext cx="2196815" cy="2196815"/>
          </a:xfrm>
          <a:prstGeom prst="diamond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Diamond 9"/>
          <p:cNvSpPr/>
          <p:nvPr/>
        </p:nvSpPr>
        <p:spPr>
          <a:xfrm>
            <a:off x="179892" y="1181653"/>
            <a:ext cx="2196815" cy="2196815"/>
          </a:xfrm>
          <a:prstGeom prst="diamond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2617" y="3409104"/>
            <a:ext cx="1455434" cy="1263878"/>
            <a:chOff x="4320398" y="1245513"/>
            <a:chExt cx="2874451" cy="1263878"/>
          </a:xfrm>
        </p:grpSpPr>
        <p:sp>
          <p:nvSpPr>
            <p:cNvPr id="12" name="TextBox 11"/>
            <p:cNvSpPr txBox="1"/>
            <p:nvPr/>
          </p:nvSpPr>
          <p:spPr>
            <a:xfrm>
              <a:off x="4320400" y="1493728"/>
              <a:ext cx="28744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06542" y="3409104"/>
            <a:ext cx="1455434" cy="1263878"/>
            <a:chOff x="4320398" y="1245513"/>
            <a:chExt cx="2874451" cy="1263878"/>
          </a:xfrm>
        </p:grpSpPr>
        <p:sp>
          <p:nvSpPr>
            <p:cNvPr id="15" name="TextBox 14"/>
            <p:cNvSpPr txBox="1"/>
            <p:nvPr/>
          </p:nvSpPr>
          <p:spPr>
            <a:xfrm>
              <a:off x="4320400" y="1493728"/>
              <a:ext cx="28744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80467" y="3409104"/>
            <a:ext cx="1455434" cy="1263878"/>
            <a:chOff x="4320398" y="1245513"/>
            <a:chExt cx="2874451" cy="1263878"/>
          </a:xfrm>
        </p:grpSpPr>
        <p:sp>
          <p:nvSpPr>
            <p:cNvPr id="18" name="TextBox 17"/>
            <p:cNvSpPr txBox="1"/>
            <p:nvPr/>
          </p:nvSpPr>
          <p:spPr>
            <a:xfrm>
              <a:off x="4320400" y="1493728"/>
              <a:ext cx="28744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54392" y="3409104"/>
            <a:ext cx="1455434" cy="1263878"/>
            <a:chOff x="4320398" y="1245513"/>
            <a:chExt cx="2874451" cy="1263878"/>
          </a:xfrm>
        </p:grpSpPr>
        <p:sp>
          <p:nvSpPr>
            <p:cNvPr id="21" name="TextBox 20"/>
            <p:cNvSpPr txBox="1"/>
            <p:nvPr/>
          </p:nvSpPr>
          <p:spPr>
            <a:xfrm>
              <a:off x="4320400" y="1493728"/>
              <a:ext cx="28744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7"/>
          <p:cNvSpPr/>
          <p:nvPr/>
        </p:nvSpPr>
        <p:spPr>
          <a:xfrm>
            <a:off x="2787626" y="2079420"/>
            <a:ext cx="464991" cy="4012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6323869" y="2090757"/>
            <a:ext cx="492893" cy="3786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9"/>
          <p:cNvSpPr/>
          <p:nvPr/>
        </p:nvSpPr>
        <p:spPr>
          <a:xfrm>
            <a:off x="1003195" y="2072740"/>
            <a:ext cx="442951" cy="41464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1"/>
          <p:cNvSpPr>
            <a:spLocks noChangeAspect="1"/>
          </p:cNvSpPr>
          <p:nvPr/>
        </p:nvSpPr>
        <p:spPr>
          <a:xfrm>
            <a:off x="4594097" y="2084292"/>
            <a:ext cx="399748" cy="40308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CF96940-0645-4D69-AE17-58F91CE287DD}"/>
              </a:ext>
            </a:extLst>
          </p:cNvPr>
          <p:cNvCxnSpPr/>
          <p:nvPr/>
        </p:nvCxnSpPr>
        <p:spPr>
          <a:xfrm>
            <a:off x="178234" y="758326"/>
            <a:ext cx="773447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850A6B1-F175-4C6F-A1CD-54CD6DB91A0A}"/>
              </a:ext>
            </a:extLst>
          </p:cNvPr>
          <p:cNvGrpSpPr/>
          <p:nvPr/>
        </p:nvGrpSpPr>
        <p:grpSpPr>
          <a:xfrm>
            <a:off x="8264651" y="60873"/>
            <a:ext cx="722195" cy="808099"/>
            <a:chOff x="1392238" y="1792288"/>
            <a:chExt cx="1147763" cy="1284287"/>
          </a:xfrm>
          <a:solidFill>
            <a:schemeClr val="bg1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5A6DDEEB-11BC-49D9-B15D-DB31FEAE2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238" y="2238375"/>
              <a:ext cx="1147763" cy="838200"/>
            </a:xfrm>
            <a:custGeom>
              <a:avLst/>
              <a:gdLst>
                <a:gd name="T0" fmla="*/ 46 w 437"/>
                <a:gd name="T1" fmla="*/ 150 h 320"/>
                <a:gd name="T2" fmla="*/ 34 w 437"/>
                <a:gd name="T3" fmla="*/ 271 h 320"/>
                <a:gd name="T4" fmla="*/ 202 w 437"/>
                <a:gd name="T5" fmla="*/ 267 h 320"/>
                <a:gd name="T6" fmla="*/ 202 w 437"/>
                <a:gd name="T7" fmla="*/ 183 h 320"/>
                <a:gd name="T8" fmla="*/ 165 w 437"/>
                <a:gd name="T9" fmla="*/ 154 h 320"/>
                <a:gd name="T10" fmla="*/ 130 w 437"/>
                <a:gd name="T11" fmla="*/ 151 h 320"/>
                <a:gd name="T12" fmla="*/ 145 w 437"/>
                <a:gd name="T13" fmla="*/ 94 h 320"/>
                <a:gd name="T14" fmla="*/ 141 w 437"/>
                <a:gd name="T15" fmla="*/ 90 h 320"/>
                <a:gd name="T16" fmla="*/ 131 w 437"/>
                <a:gd name="T17" fmla="*/ 101 h 320"/>
                <a:gd name="T18" fmla="*/ 118 w 437"/>
                <a:gd name="T19" fmla="*/ 185 h 320"/>
                <a:gd name="T20" fmla="*/ 100 w 437"/>
                <a:gd name="T21" fmla="*/ 222 h 320"/>
                <a:gd name="T22" fmla="*/ 58 w 437"/>
                <a:gd name="T23" fmla="*/ 187 h 320"/>
                <a:gd name="T24" fmla="*/ 77 w 437"/>
                <a:gd name="T25" fmla="*/ 87 h 320"/>
                <a:gd name="T26" fmla="*/ 141 w 437"/>
                <a:gd name="T27" fmla="*/ 0 h 320"/>
                <a:gd name="T28" fmla="*/ 300 w 437"/>
                <a:gd name="T29" fmla="*/ 2 h 320"/>
                <a:gd name="T30" fmla="*/ 389 w 437"/>
                <a:gd name="T31" fmla="*/ 189 h 320"/>
                <a:gd name="T32" fmla="*/ 343 w 437"/>
                <a:gd name="T33" fmla="*/ 221 h 320"/>
                <a:gd name="T34" fmla="*/ 330 w 437"/>
                <a:gd name="T35" fmla="*/ 198 h 320"/>
                <a:gd name="T36" fmla="*/ 324 w 437"/>
                <a:gd name="T37" fmla="*/ 122 h 320"/>
                <a:gd name="T38" fmla="*/ 311 w 437"/>
                <a:gd name="T39" fmla="*/ 89 h 320"/>
                <a:gd name="T40" fmla="*/ 303 w 437"/>
                <a:gd name="T41" fmla="*/ 91 h 320"/>
                <a:gd name="T42" fmla="*/ 317 w 437"/>
                <a:gd name="T43" fmla="*/ 148 h 320"/>
                <a:gd name="T44" fmla="*/ 250 w 437"/>
                <a:gd name="T45" fmla="*/ 160 h 320"/>
                <a:gd name="T46" fmla="*/ 230 w 437"/>
                <a:gd name="T47" fmla="*/ 189 h 320"/>
                <a:gd name="T48" fmla="*/ 231 w 437"/>
                <a:gd name="T49" fmla="*/ 267 h 320"/>
                <a:gd name="T50" fmla="*/ 394 w 437"/>
                <a:gd name="T51" fmla="*/ 270 h 320"/>
                <a:gd name="T52" fmla="*/ 404 w 437"/>
                <a:gd name="T53" fmla="*/ 164 h 320"/>
                <a:gd name="T54" fmla="*/ 408 w 437"/>
                <a:gd name="T55" fmla="*/ 164 h 320"/>
                <a:gd name="T56" fmla="*/ 434 w 437"/>
                <a:gd name="T57" fmla="*/ 291 h 320"/>
                <a:gd name="T58" fmla="*/ 411 w 437"/>
                <a:gd name="T59" fmla="*/ 307 h 320"/>
                <a:gd name="T60" fmla="*/ 283 w 437"/>
                <a:gd name="T61" fmla="*/ 292 h 320"/>
                <a:gd name="T62" fmla="*/ 258 w 437"/>
                <a:gd name="T63" fmla="*/ 302 h 320"/>
                <a:gd name="T64" fmla="*/ 174 w 437"/>
                <a:gd name="T65" fmla="*/ 303 h 320"/>
                <a:gd name="T66" fmla="*/ 31 w 437"/>
                <a:gd name="T67" fmla="*/ 302 h 320"/>
                <a:gd name="T68" fmla="*/ 2 w 437"/>
                <a:gd name="T69" fmla="*/ 307 h 320"/>
                <a:gd name="T70" fmla="*/ 2 w 437"/>
                <a:gd name="T71" fmla="*/ 277 h 320"/>
                <a:gd name="T72" fmla="*/ 23 w 437"/>
                <a:gd name="T73" fmla="*/ 173 h 320"/>
                <a:gd name="T74" fmla="*/ 35 w 437"/>
                <a:gd name="T75" fmla="*/ 147 h 320"/>
                <a:gd name="T76" fmla="*/ 46 w 437"/>
                <a:gd name="T77" fmla="*/ 1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7" h="320">
                  <a:moveTo>
                    <a:pt x="46" y="150"/>
                  </a:moveTo>
                  <a:cubicBezTo>
                    <a:pt x="42" y="190"/>
                    <a:pt x="38" y="229"/>
                    <a:pt x="34" y="271"/>
                  </a:cubicBezTo>
                  <a:cubicBezTo>
                    <a:pt x="89" y="256"/>
                    <a:pt x="144" y="236"/>
                    <a:pt x="202" y="267"/>
                  </a:cubicBezTo>
                  <a:cubicBezTo>
                    <a:pt x="202" y="237"/>
                    <a:pt x="201" y="210"/>
                    <a:pt x="202" y="183"/>
                  </a:cubicBezTo>
                  <a:cubicBezTo>
                    <a:pt x="202" y="158"/>
                    <a:pt x="180" y="159"/>
                    <a:pt x="165" y="154"/>
                  </a:cubicBezTo>
                  <a:cubicBezTo>
                    <a:pt x="156" y="150"/>
                    <a:pt x="144" y="152"/>
                    <a:pt x="130" y="151"/>
                  </a:cubicBezTo>
                  <a:cubicBezTo>
                    <a:pt x="135" y="131"/>
                    <a:pt x="140" y="112"/>
                    <a:pt x="145" y="94"/>
                  </a:cubicBezTo>
                  <a:cubicBezTo>
                    <a:pt x="144" y="93"/>
                    <a:pt x="142" y="92"/>
                    <a:pt x="141" y="90"/>
                  </a:cubicBezTo>
                  <a:cubicBezTo>
                    <a:pt x="138" y="94"/>
                    <a:pt x="132" y="97"/>
                    <a:pt x="131" y="101"/>
                  </a:cubicBezTo>
                  <a:cubicBezTo>
                    <a:pt x="126" y="129"/>
                    <a:pt x="121" y="157"/>
                    <a:pt x="118" y="185"/>
                  </a:cubicBezTo>
                  <a:cubicBezTo>
                    <a:pt x="116" y="200"/>
                    <a:pt x="127" y="220"/>
                    <a:pt x="100" y="222"/>
                  </a:cubicBezTo>
                  <a:cubicBezTo>
                    <a:pt x="77" y="224"/>
                    <a:pt x="56" y="210"/>
                    <a:pt x="58" y="187"/>
                  </a:cubicBezTo>
                  <a:cubicBezTo>
                    <a:pt x="61" y="153"/>
                    <a:pt x="64" y="117"/>
                    <a:pt x="77" y="87"/>
                  </a:cubicBezTo>
                  <a:cubicBezTo>
                    <a:pt x="92" y="55"/>
                    <a:pt x="119" y="29"/>
                    <a:pt x="141" y="0"/>
                  </a:cubicBezTo>
                  <a:cubicBezTo>
                    <a:pt x="197" y="45"/>
                    <a:pt x="248" y="44"/>
                    <a:pt x="300" y="2"/>
                  </a:cubicBezTo>
                  <a:cubicBezTo>
                    <a:pt x="362" y="50"/>
                    <a:pt x="396" y="110"/>
                    <a:pt x="389" y="189"/>
                  </a:cubicBezTo>
                  <a:cubicBezTo>
                    <a:pt x="388" y="212"/>
                    <a:pt x="365" y="228"/>
                    <a:pt x="343" y="221"/>
                  </a:cubicBezTo>
                  <a:cubicBezTo>
                    <a:pt x="337" y="219"/>
                    <a:pt x="331" y="206"/>
                    <a:pt x="330" y="198"/>
                  </a:cubicBezTo>
                  <a:cubicBezTo>
                    <a:pt x="327" y="172"/>
                    <a:pt x="327" y="147"/>
                    <a:pt x="324" y="122"/>
                  </a:cubicBezTo>
                  <a:cubicBezTo>
                    <a:pt x="323" y="110"/>
                    <a:pt x="316" y="100"/>
                    <a:pt x="311" y="89"/>
                  </a:cubicBezTo>
                  <a:cubicBezTo>
                    <a:pt x="308" y="90"/>
                    <a:pt x="306" y="91"/>
                    <a:pt x="303" y="91"/>
                  </a:cubicBezTo>
                  <a:cubicBezTo>
                    <a:pt x="308" y="110"/>
                    <a:pt x="312" y="130"/>
                    <a:pt x="317" y="148"/>
                  </a:cubicBezTo>
                  <a:cubicBezTo>
                    <a:pt x="293" y="152"/>
                    <a:pt x="271" y="155"/>
                    <a:pt x="250" y="160"/>
                  </a:cubicBezTo>
                  <a:cubicBezTo>
                    <a:pt x="236" y="163"/>
                    <a:pt x="229" y="173"/>
                    <a:pt x="230" y="189"/>
                  </a:cubicBezTo>
                  <a:cubicBezTo>
                    <a:pt x="232" y="214"/>
                    <a:pt x="231" y="239"/>
                    <a:pt x="231" y="267"/>
                  </a:cubicBezTo>
                  <a:cubicBezTo>
                    <a:pt x="288" y="236"/>
                    <a:pt x="343" y="255"/>
                    <a:pt x="394" y="270"/>
                  </a:cubicBezTo>
                  <a:cubicBezTo>
                    <a:pt x="397" y="234"/>
                    <a:pt x="400" y="199"/>
                    <a:pt x="404" y="164"/>
                  </a:cubicBezTo>
                  <a:cubicBezTo>
                    <a:pt x="405" y="164"/>
                    <a:pt x="406" y="164"/>
                    <a:pt x="408" y="164"/>
                  </a:cubicBezTo>
                  <a:cubicBezTo>
                    <a:pt x="417" y="206"/>
                    <a:pt x="426" y="248"/>
                    <a:pt x="434" y="291"/>
                  </a:cubicBezTo>
                  <a:cubicBezTo>
                    <a:pt x="437" y="309"/>
                    <a:pt x="428" y="315"/>
                    <a:pt x="411" y="307"/>
                  </a:cubicBezTo>
                  <a:cubicBezTo>
                    <a:pt x="370" y="289"/>
                    <a:pt x="327" y="281"/>
                    <a:pt x="283" y="292"/>
                  </a:cubicBezTo>
                  <a:cubicBezTo>
                    <a:pt x="274" y="294"/>
                    <a:pt x="266" y="297"/>
                    <a:pt x="258" y="302"/>
                  </a:cubicBezTo>
                  <a:cubicBezTo>
                    <a:pt x="230" y="320"/>
                    <a:pt x="202" y="319"/>
                    <a:pt x="174" y="303"/>
                  </a:cubicBezTo>
                  <a:cubicBezTo>
                    <a:pt x="127" y="276"/>
                    <a:pt x="79" y="287"/>
                    <a:pt x="31" y="302"/>
                  </a:cubicBezTo>
                  <a:cubicBezTo>
                    <a:pt x="22" y="305"/>
                    <a:pt x="12" y="306"/>
                    <a:pt x="2" y="307"/>
                  </a:cubicBezTo>
                  <a:cubicBezTo>
                    <a:pt x="2" y="297"/>
                    <a:pt x="0" y="287"/>
                    <a:pt x="2" y="277"/>
                  </a:cubicBezTo>
                  <a:cubicBezTo>
                    <a:pt x="8" y="242"/>
                    <a:pt x="16" y="208"/>
                    <a:pt x="23" y="173"/>
                  </a:cubicBezTo>
                  <a:cubicBezTo>
                    <a:pt x="25" y="164"/>
                    <a:pt x="31" y="156"/>
                    <a:pt x="35" y="147"/>
                  </a:cubicBezTo>
                  <a:cubicBezTo>
                    <a:pt x="39" y="148"/>
                    <a:pt x="42" y="149"/>
                    <a:pt x="46" y="1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0FBB7DA8-2150-4363-9FD9-F3E90CB63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1792288"/>
              <a:ext cx="501650" cy="495300"/>
            </a:xfrm>
            <a:custGeom>
              <a:avLst/>
              <a:gdLst>
                <a:gd name="T0" fmla="*/ 96 w 191"/>
                <a:gd name="T1" fmla="*/ 189 h 189"/>
                <a:gd name="T2" fmla="*/ 1 w 191"/>
                <a:gd name="T3" fmla="*/ 94 h 189"/>
                <a:gd name="T4" fmla="*/ 95 w 191"/>
                <a:gd name="T5" fmla="*/ 0 h 189"/>
                <a:gd name="T6" fmla="*/ 191 w 191"/>
                <a:gd name="T7" fmla="*/ 95 h 189"/>
                <a:gd name="T8" fmla="*/ 96 w 191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9">
                  <a:moveTo>
                    <a:pt x="96" y="189"/>
                  </a:moveTo>
                  <a:cubicBezTo>
                    <a:pt x="43" y="189"/>
                    <a:pt x="0" y="147"/>
                    <a:pt x="1" y="94"/>
                  </a:cubicBezTo>
                  <a:cubicBezTo>
                    <a:pt x="1" y="42"/>
                    <a:pt x="43" y="1"/>
                    <a:pt x="95" y="0"/>
                  </a:cubicBezTo>
                  <a:cubicBezTo>
                    <a:pt x="150" y="0"/>
                    <a:pt x="191" y="40"/>
                    <a:pt x="191" y="95"/>
                  </a:cubicBezTo>
                  <a:cubicBezTo>
                    <a:pt x="191" y="149"/>
                    <a:pt x="150" y="189"/>
                    <a:pt x="96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F152CED-B260-4494-8ADE-B078770CE8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9000" y="3287713"/>
            <a:ext cx="1909763" cy="1858962"/>
            <a:chOff x="4560" y="2071"/>
            <a:chExt cx="1203" cy="117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846331F-3EDD-54F6-3C2C-509048E6B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2843"/>
              <a:ext cx="544" cy="399"/>
            </a:xfrm>
            <a:custGeom>
              <a:avLst/>
              <a:gdLst>
                <a:gd name="T0" fmla="*/ 88 w 229"/>
                <a:gd name="T1" fmla="*/ 2 h 168"/>
                <a:gd name="T2" fmla="*/ 92 w 229"/>
                <a:gd name="T3" fmla="*/ 3 h 168"/>
                <a:gd name="T4" fmla="*/ 146 w 229"/>
                <a:gd name="T5" fmla="*/ 67 h 168"/>
                <a:gd name="T6" fmla="*/ 221 w 229"/>
                <a:gd name="T7" fmla="*/ 159 h 168"/>
                <a:gd name="T8" fmla="*/ 229 w 229"/>
                <a:gd name="T9" fmla="*/ 168 h 168"/>
                <a:gd name="T10" fmla="*/ 68 w 229"/>
                <a:gd name="T11" fmla="*/ 168 h 168"/>
                <a:gd name="T12" fmla="*/ 45 w 229"/>
                <a:gd name="T13" fmla="*/ 131 h 168"/>
                <a:gd name="T14" fmla="*/ 8 w 229"/>
                <a:gd name="T15" fmla="*/ 74 h 168"/>
                <a:gd name="T16" fmla="*/ 1 w 229"/>
                <a:gd name="T17" fmla="*/ 63 h 168"/>
                <a:gd name="T18" fmla="*/ 2 w 229"/>
                <a:gd name="T19" fmla="*/ 59 h 168"/>
                <a:gd name="T20" fmla="*/ 7 w 229"/>
                <a:gd name="T21" fmla="*/ 56 h 168"/>
                <a:gd name="T22" fmla="*/ 40 w 229"/>
                <a:gd name="T23" fmla="*/ 41 h 168"/>
                <a:gd name="T24" fmla="*/ 83 w 229"/>
                <a:gd name="T25" fmla="*/ 5 h 168"/>
                <a:gd name="T26" fmla="*/ 88 w 229"/>
                <a:gd name="T27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" h="168">
                  <a:moveTo>
                    <a:pt x="88" y="2"/>
                  </a:moveTo>
                  <a:cubicBezTo>
                    <a:pt x="89" y="0"/>
                    <a:pt x="90" y="1"/>
                    <a:pt x="92" y="3"/>
                  </a:cubicBezTo>
                  <a:cubicBezTo>
                    <a:pt x="110" y="24"/>
                    <a:pt x="128" y="45"/>
                    <a:pt x="146" y="67"/>
                  </a:cubicBezTo>
                  <a:cubicBezTo>
                    <a:pt x="171" y="97"/>
                    <a:pt x="196" y="128"/>
                    <a:pt x="221" y="159"/>
                  </a:cubicBezTo>
                  <a:cubicBezTo>
                    <a:pt x="224" y="162"/>
                    <a:pt x="227" y="165"/>
                    <a:pt x="229" y="168"/>
                  </a:cubicBezTo>
                  <a:cubicBezTo>
                    <a:pt x="175" y="168"/>
                    <a:pt x="122" y="168"/>
                    <a:pt x="68" y="168"/>
                  </a:cubicBezTo>
                  <a:cubicBezTo>
                    <a:pt x="61" y="156"/>
                    <a:pt x="53" y="144"/>
                    <a:pt x="45" y="131"/>
                  </a:cubicBezTo>
                  <a:cubicBezTo>
                    <a:pt x="33" y="112"/>
                    <a:pt x="21" y="93"/>
                    <a:pt x="8" y="74"/>
                  </a:cubicBezTo>
                  <a:cubicBezTo>
                    <a:pt x="6" y="70"/>
                    <a:pt x="4" y="67"/>
                    <a:pt x="1" y="63"/>
                  </a:cubicBezTo>
                  <a:cubicBezTo>
                    <a:pt x="0" y="61"/>
                    <a:pt x="0" y="60"/>
                    <a:pt x="2" y="59"/>
                  </a:cubicBezTo>
                  <a:cubicBezTo>
                    <a:pt x="3" y="57"/>
                    <a:pt x="5" y="56"/>
                    <a:pt x="7" y="56"/>
                  </a:cubicBezTo>
                  <a:cubicBezTo>
                    <a:pt x="18" y="51"/>
                    <a:pt x="29" y="47"/>
                    <a:pt x="40" y="41"/>
                  </a:cubicBezTo>
                  <a:cubicBezTo>
                    <a:pt x="56" y="31"/>
                    <a:pt x="69" y="18"/>
                    <a:pt x="83" y="5"/>
                  </a:cubicBezTo>
                  <a:cubicBezTo>
                    <a:pt x="84" y="4"/>
                    <a:pt x="85" y="2"/>
                    <a:pt x="88" y="2"/>
                  </a:cubicBezTo>
                  <a:close/>
                </a:path>
              </a:pathLst>
            </a:custGeom>
            <a:solidFill>
              <a:srgbClr val="45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4F38C4CA-91E5-7ACE-B8C1-7E56256DF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" y="2130"/>
              <a:ext cx="537" cy="853"/>
            </a:xfrm>
            <a:custGeom>
              <a:avLst/>
              <a:gdLst>
                <a:gd name="T0" fmla="*/ 226 w 226"/>
                <a:gd name="T1" fmla="*/ 302 h 359"/>
                <a:gd name="T2" fmla="*/ 142 w 226"/>
                <a:gd name="T3" fmla="*/ 358 h 359"/>
                <a:gd name="T4" fmla="*/ 140 w 226"/>
                <a:gd name="T5" fmla="*/ 359 h 359"/>
                <a:gd name="T6" fmla="*/ 132 w 226"/>
                <a:gd name="T7" fmla="*/ 354 h 359"/>
                <a:gd name="T8" fmla="*/ 83 w 226"/>
                <a:gd name="T9" fmla="*/ 330 h 359"/>
                <a:gd name="T10" fmla="*/ 42 w 226"/>
                <a:gd name="T11" fmla="*/ 305 h 359"/>
                <a:gd name="T12" fmla="*/ 19 w 226"/>
                <a:gd name="T13" fmla="*/ 299 h 359"/>
                <a:gd name="T14" fmla="*/ 6 w 226"/>
                <a:gd name="T15" fmla="*/ 294 h 359"/>
                <a:gd name="T16" fmla="*/ 2 w 226"/>
                <a:gd name="T17" fmla="*/ 287 h 359"/>
                <a:gd name="T18" fmla="*/ 2 w 226"/>
                <a:gd name="T19" fmla="*/ 282 h 359"/>
                <a:gd name="T20" fmla="*/ 9 w 226"/>
                <a:gd name="T21" fmla="*/ 276 h 359"/>
                <a:gd name="T22" fmla="*/ 33 w 226"/>
                <a:gd name="T23" fmla="*/ 273 h 359"/>
                <a:gd name="T24" fmla="*/ 55 w 226"/>
                <a:gd name="T25" fmla="*/ 276 h 359"/>
                <a:gd name="T26" fmla="*/ 64 w 226"/>
                <a:gd name="T27" fmla="*/ 279 h 359"/>
                <a:gd name="T28" fmla="*/ 67 w 226"/>
                <a:gd name="T29" fmla="*/ 277 h 359"/>
                <a:gd name="T30" fmla="*/ 65 w 226"/>
                <a:gd name="T31" fmla="*/ 263 h 359"/>
                <a:gd name="T32" fmla="*/ 53 w 226"/>
                <a:gd name="T33" fmla="*/ 232 h 359"/>
                <a:gd name="T34" fmla="*/ 40 w 226"/>
                <a:gd name="T35" fmla="*/ 205 h 359"/>
                <a:gd name="T36" fmla="*/ 24 w 226"/>
                <a:gd name="T37" fmla="*/ 166 h 359"/>
                <a:gd name="T38" fmla="*/ 21 w 226"/>
                <a:gd name="T39" fmla="*/ 145 h 359"/>
                <a:gd name="T40" fmla="*/ 23 w 226"/>
                <a:gd name="T41" fmla="*/ 140 h 359"/>
                <a:gd name="T42" fmla="*/ 37 w 226"/>
                <a:gd name="T43" fmla="*/ 136 h 359"/>
                <a:gd name="T44" fmla="*/ 45 w 226"/>
                <a:gd name="T45" fmla="*/ 141 h 359"/>
                <a:gd name="T46" fmla="*/ 65 w 226"/>
                <a:gd name="T47" fmla="*/ 174 h 359"/>
                <a:gd name="T48" fmla="*/ 85 w 226"/>
                <a:gd name="T49" fmla="*/ 218 h 359"/>
                <a:gd name="T50" fmla="*/ 87 w 226"/>
                <a:gd name="T51" fmla="*/ 220 h 359"/>
                <a:gd name="T52" fmla="*/ 95 w 226"/>
                <a:gd name="T53" fmla="*/ 209 h 359"/>
                <a:gd name="T54" fmla="*/ 96 w 226"/>
                <a:gd name="T55" fmla="*/ 204 h 359"/>
                <a:gd name="T56" fmla="*/ 96 w 226"/>
                <a:gd name="T57" fmla="*/ 123 h 359"/>
                <a:gd name="T58" fmla="*/ 96 w 226"/>
                <a:gd name="T59" fmla="*/ 7 h 359"/>
                <a:gd name="T60" fmla="*/ 98 w 226"/>
                <a:gd name="T61" fmla="*/ 0 h 359"/>
                <a:gd name="T62" fmla="*/ 99 w 226"/>
                <a:gd name="T63" fmla="*/ 5 h 359"/>
                <a:gd name="T64" fmla="*/ 99 w 226"/>
                <a:gd name="T65" fmla="*/ 72 h 359"/>
                <a:gd name="T66" fmla="*/ 99 w 226"/>
                <a:gd name="T67" fmla="*/ 201 h 359"/>
                <a:gd name="T68" fmla="*/ 100 w 226"/>
                <a:gd name="T69" fmla="*/ 206 h 359"/>
                <a:gd name="T70" fmla="*/ 115 w 226"/>
                <a:gd name="T71" fmla="*/ 208 h 359"/>
                <a:gd name="T72" fmla="*/ 118 w 226"/>
                <a:gd name="T73" fmla="*/ 207 h 359"/>
                <a:gd name="T74" fmla="*/ 126 w 226"/>
                <a:gd name="T75" fmla="*/ 202 h 359"/>
                <a:gd name="T76" fmla="*/ 145 w 226"/>
                <a:gd name="T77" fmla="*/ 206 h 359"/>
                <a:gd name="T78" fmla="*/ 146 w 226"/>
                <a:gd name="T79" fmla="*/ 207 h 359"/>
                <a:gd name="T80" fmla="*/ 148 w 226"/>
                <a:gd name="T81" fmla="*/ 209 h 359"/>
                <a:gd name="T82" fmla="*/ 150 w 226"/>
                <a:gd name="T83" fmla="*/ 205 h 359"/>
                <a:gd name="T84" fmla="*/ 168 w 226"/>
                <a:gd name="T85" fmla="*/ 203 h 359"/>
                <a:gd name="T86" fmla="*/ 184 w 226"/>
                <a:gd name="T87" fmla="*/ 219 h 359"/>
                <a:gd name="T88" fmla="*/ 195 w 226"/>
                <a:gd name="T89" fmla="*/ 228 h 359"/>
                <a:gd name="T90" fmla="*/ 208 w 226"/>
                <a:gd name="T91" fmla="*/ 247 h 359"/>
                <a:gd name="T92" fmla="*/ 212 w 226"/>
                <a:gd name="T93" fmla="*/ 259 h 359"/>
                <a:gd name="T94" fmla="*/ 218 w 226"/>
                <a:gd name="T95" fmla="*/ 278 h 359"/>
                <a:gd name="T96" fmla="*/ 219 w 226"/>
                <a:gd name="T97" fmla="*/ 288 h 359"/>
                <a:gd name="T98" fmla="*/ 226 w 226"/>
                <a:gd name="T99" fmla="*/ 30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6" h="359">
                  <a:moveTo>
                    <a:pt x="226" y="302"/>
                  </a:moveTo>
                  <a:cubicBezTo>
                    <a:pt x="202" y="328"/>
                    <a:pt x="175" y="348"/>
                    <a:pt x="142" y="358"/>
                  </a:cubicBezTo>
                  <a:cubicBezTo>
                    <a:pt x="141" y="359"/>
                    <a:pt x="141" y="359"/>
                    <a:pt x="140" y="359"/>
                  </a:cubicBezTo>
                  <a:cubicBezTo>
                    <a:pt x="138" y="356"/>
                    <a:pt x="135" y="355"/>
                    <a:pt x="132" y="354"/>
                  </a:cubicBezTo>
                  <a:cubicBezTo>
                    <a:pt x="114" y="348"/>
                    <a:pt x="98" y="340"/>
                    <a:pt x="83" y="330"/>
                  </a:cubicBezTo>
                  <a:cubicBezTo>
                    <a:pt x="69" y="322"/>
                    <a:pt x="57" y="312"/>
                    <a:pt x="42" y="305"/>
                  </a:cubicBezTo>
                  <a:cubicBezTo>
                    <a:pt x="35" y="302"/>
                    <a:pt x="27" y="300"/>
                    <a:pt x="19" y="299"/>
                  </a:cubicBezTo>
                  <a:cubicBezTo>
                    <a:pt x="15" y="298"/>
                    <a:pt x="10" y="297"/>
                    <a:pt x="6" y="294"/>
                  </a:cubicBezTo>
                  <a:cubicBezTo>
                    <a:pt x="4" y="292"/>
                    <a:pt x="2" y="290"/>
                    <a:pt x="2" y="287"/>
                  </a:cubicBezTo>
                  <a:cubicBezTo>
                    <a:pt x="0" y="285"/>
                    <a:pt x="1" y="284"/>
                    <a:pt x="2" y="282"/>
                  </a:cubicBezTo>
                  <a:cubicBezTo>
                    <a:pt x="4" y="280"/>
                    <a:pt x="6" y="278"/>
                    <a:pt x="9" y="276"/>
                  </a:cubicBezTo>
                  <a:cubicBezTo>
                    <a:pt x="17" y="273"/>
                    <a:pt x="25" y="272"/>
                    <a:pt x="33" y="273"/>
                  </a:cubicBezTo>
                  <a:cubicBezTo>
                    <a:pt x="40" y="273"/>
                    <a:pt x="48" y="275"/>
                    <a:pt x="55" y="276"/>
                  </a:cubicBezTo>
                  <a:cubicBezTo>
                    <a:pt x="58" y="278"/>
                    <a:pt x="61" y="278"/>
                    <a:pt x="64" y="279"/>
                  </a:cubicBezTo>
                  <a:cubicBezTo>
                    <a:pt x="66" y="280"/>
                    <a:pt x="66" y="279"/>
                    <a:pt x="67" y="277"/>
                  </a:cubicBezTo>
                  <a:cubicBezTo>
                    <a:pt x="67" y="272"/>
                    <a:pt x="66" y="268"/>
                    <a:pt x="65" y="263"/>
                  </a:cubicBezTo>
                  <a:cubicBezTo>
                    <a:pt x="61" y="253"/>
                    <a:pt x="56" y="243"/>
                    <a:pt x="53" y="232"/>
                  </a:cubicBezTo>
                  <a:cubicBezTo>
                    <a:pt x="49" y="223"/>
                    <a:pt x="44" y="214"/>
                    <a:pt x="40" y="205"/>
                  </a:cubicBezTo>
                  <a:cubicBezTo>
                    <a:pt x="34" y="192"/>
                    <a:pt x="29" y="179"/>
                    <a:pt x="24" y="166"/>
                  </a:cubicBezTo>
                  <a:cubicBezTo>
                    <a:pt x="21" y="159"/>
                    <a:pt x="21" y="152"/>
                    <a:pt x="21" y="145"/>
                  </a:cubicBezTo>
                  <a:cubicBezTo>
                    <a:pt x="22" y="143"/>
                    <a:pt x="23" y="141"/>
                    <a:pt x="23" y="140"/>
                  </a:cubicBezTo>
                  <a:cubicBezTo>
                    <a:pt x="26" y="136"/>
                    <a:pt x="32" y="134"/>
                    <a:pt x="37" y="136"/>
                  </a:cubicBezTo>
                  <a:cubicBezTo>
                    <a:pt x="40" y="138"/>
                    <a:pt x="43" y="139"/>
                    <a:pt x="45" y="141"/>
                  </a:cubicBezTo>
                  <a:cubicBezTo>
                    <a:pt x="54" y="150"/>
                    <a:pt x="59" y="162"/>
                    <a:pt x="65" y="174"/>
                  </a:cubicBezTo>
                  <a:cubicBezTo>
                    <a:pt x="72" y="188"/>
                    <a:pt x="78" y="203"/>
                    <a:pt x="85" y="218"/>
                  </a:cubicBezTo>
                  <a:cubicBezTo>
                    <a:pt x="85" y="219"/>
                    <a:pt x="86" y="220"/>
                    <a:pt x="87" y="220"/>
                  </a:cubicBezTo>
                  <a:cubicBezTo>
                    <a:pt x="89" y="216"/>
                    <a:pt x="92" y="212"/>
                    <a:pt x="95" y="209"/>
                  </a:cubicBezTo>
                  <a:cubicBezTo>
                    <a:pt x="96" y="208"/>
                    <a:pt x="96" y="206"/>
                    <a:pt x="96" y="204"/>
                  </a:cubicBezTo>
                  <a:cubicBezTo>
                    <a:pt x="96" y="177"/>
                    <a:pt x="96" y="150"/>
                    <a:pt x="96" y="123"/>
                  </a:cubicBezTo>
                  <a:cubicBezTo>
                    <a:pt x="96" y="84"/>
                    <a:pt x="96" y="45"/>
                    <a:pt x="96" y="7"/>
                  </a:cubicBezTo>
                  <a:cubicBezTo>
                    <a:pt x="96" y="4"/>
                    <a:pt x="95" y="1"/>
                    <a:pt x="98" y="0"/>
                  </a:cubicBezTo>
                  <a:cubicBezTo>
                    <a:pt x="100" y="1"/>
                    <a:pt x="99" y="3"/>
                    <a:pt x="99" y="5"/>
                  </a:cubicBezTo>
                  <a:cubicBezTo>
                    <a:pt x="99" y="27"/>
                    <a:pt x="99" y="49"/>
                    <a:pt x="99" y="72"/>
                  </a:cubicBezTo>
                  <a:cubicBezTo>
                    <a:pt x="99" y="115"/>
                    <a:pt x="99" y="158"/>
                    <a:pt x="99" y="201"/>
                  </a:cubicBezTo>
                  <a:cubicBezTo>
                    <a:pt x="99" y="203"/>
                    <a:pt x="99" y="205"/>
                    <a:pt x="100" y="206"/>
                  </a:cubicBezTo>
                  <a:cubicBezTo>
                    <a:pt x="105" y="207"/>
                    <a:pt x="110" y="207"/>
                    <a:pt x="115" y="208"/>
                  </a:cubicBezTo>
                  <a:cubicBezTo>
                    <a:pt x="116" y="209"/>
                    <a:pt x="117" y="207"/>
                    <a:pt x="118" y="207"/>
                  </a:cubicBezTo>
                  <a:cubicBezTo>
                    <a:pt x="121" y="205"/>
                    <a:pt x="123" y="203"/>
                    <a:pt x="126" y="202"/>
                  </a:cubicBezTo>
                  <a:cubicBezTo>
                    <a:pt x="133" y="199"/>
                    <a:pt x="139" y="201"/>
                    <a:pt x="145" y="206"/>
                  </a:cubicBezTo>
                  <a:cubicBezTo>
                    <a:pt x="145" y="206"/>
                    <a:pt x="146" y="207"/>
                    <a:pt x="146" y="207"/>
                  </a:cubicBezTo>
                  <a:cubicBezTo>
                    <a:pt x="147" y="208"/>
                    <a:pt x="147" y="208"/>
                    <a:pt x="148" y="209"/>
                  </a:cubicBezTo>
                  <a:cubicBezTo>
                    <a:pt x="147" y="207"/>
                    <a:pt x="149" y="206"/>
                    <a:pt x="150" y="205"/>
                  </a:cubicBezTo>
                  <a:cubicBezTo>
                    <a:pt x="156" y="201"/>
                    <a:pt x="162" y="200"/>
                    <a:pt x="168" y="203"/>
                  </a:cubicBezTo>
                  <a:cubicBezTo>
                    <a:pt x="175" y="207"/>
                    <a:pt x="180" y="212"/>
                    <a:pt x="184" y="219"/>
                  </a:cubicBezTo>
                  <a:cubicBezTo>
                    <a:pt x="186" y="224"/>
                    <a:pt x="191" y="225"/>
                    <a:pt x="195" y="228"/>
                  </a:cubicBezTo>
                  <a:cubicBezTo>
                    <a:pt x="201" y="234"/>
                    <a:pt x="205" y="240"/>
                    <a:pt x="208" y="247"/>
                  </a:cubicBezTo>
                  <a:cubicBezTo>
                    <a:pt x="209" y="251"/>
                    <a:pt x="211" y="255"/>
                    <a:pt x="212" y="259"/>
                  </a:cubicBezTo>
                  <a:cubicBezTo>
                    <a:pt x="215" y="265"/>
                    <a:pt x="216" y="271"/>
                    <a:pt x="218" y="278"/>
                  </a:cubicBezTo>
                  <a:cubicBezTo>
                    <a:pt x="218" y="281"/>
                    <a:pt x="220" y="284"/>
                    <a:pt x="219" y="288"/>
                  </a:cubicBezTo>
                  <a:cubicBezTo>
                    <a:pt x="220" y="293"/>
                    <a:pt x="223" y="297"/>
                    <a:pt x="226" y="302"/>
                  </a:cubicBezTo>
                  <a:close/>
                </a:path>
              </a:pathLst>
            </a:custGeom>
            <a:solidFill>
              <a:srgbClr val="F7B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C728331F-77ED-3AA7-826A-6E0A914CA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2088"/>
              <a:ext cx="355" cy="736"/>
            </a:xfrm>
            <a:custGeom>
              <a:avLst/>
              <a:gdLst>
                <a:gd name="T0" fmla="*/ 148 w 149"/>
                <a:gd name="T1" fmla="*/ 296 h 310"/>
                <a:gd name="T2" fmla="*/ 141 w 149"/>
                <a:gd name="T3" fmla="*/ 305 h 310"/>
                <a:gd name="T4" fmla="*/ 85 w 149"/>
                <a:gd name="T5" fmla="*/ 305 h 310"/>
                <a:gd name="T6" fmla="*/ 18 w 149"/>
                <a:gd name="T7" fmla="*/ 308 h 310"/>
                <a:gd name="T8" fmla="*/ 3 w 149"/>
                <a:gd name="T9" fmla="*/ 309 h 310"/>
                <a:gd name="T10" fmla="*/ 0 w 149"/>
                <a:gd name="T11" fmla="*/ 307 h 310"/>
                <a:gd name="T12" fmla="*/ 0 w 149"/>
                <a:gd name="T13" fmla="*/ 304 h 310"/>
                <a:gd name="T14" fmla="*/ 0 w 149"/>
                <a:gd name="T15" fmla="*/ 15 h 310"/>
                <a:gd name="T16" fmla="*/ 5 w 149"/>
                <a:gd name="T17" fmla="*/ 10 h 310"/>
                <a:gd name="T18" fmla="*/ 62 w 149"/>
                <a:gd name="T19" fmla="*/ 3 h 310"/>
                <a:gd name="T20" fmla="*/ 114 w 149"/>
                <a:gd name="T21" fmla="*/ 0 h 310"/>
                <a:gd name="T22" fmla="*/ 145 w 149"/>
                <a:gd name="T23" fmla="*/ 0 h 310"/>
                <a:gd name="T24" fmla="*/ 149 w 149"/>
                <a:gd name="T25" fmla="*/ 1 h 310"/>
                <a:gd name="T26" fmla="*/ 143 w 149"/>
                <a:gd name="T27" fmla="*/ 11 h 310"/>
                <a:gd name="T28" fmla="*/ 139 w 149"/>
                <a:gd name="T29" fmla="*/ 11 h 310"/>
                <a:gd name="T30" fmla="*/ 102 w 149"/>
                <a:gd name="T31" fmla="*/ 11 h 310"/>
                <a:gd name="T32" fmla="*/ 82 w 149"/>
                <a:gd name="T33" fmla="*/ 12 h 310"/>
                <a:gd name="T34" fmla="*/ 26 w 149"/>
                <a:gd name="T35" fmla="*/ 19 h 310"/>
                <a:gd name="T36" fmla="*/ 19 w 149"/>
                <a:gd name="T37" fmla="*/ 21 h 310"/>
                <a:gd name="T38" fmla="*/ 15 w 149"/>
                <a:gd name="T39" fmla="*/ 35 h 310"/>
                <a:gd name="T40" fmla="*/ 15 w 149"/>
                <a:gd name="T41" fmla="*/ 288 h 310"/>
                <a:gd name="T42" fmla="*/ 22 w 149"/>
                <a:gd name="T43" fmla="*/ 295 h 310"/>
                <a:gd name="T44" fmla="*/ 87 w 149"/>
                <a:gd name="T45" fmla="*/ 295 h 310"/>
                <a:gd name="T46" fmla="*/ 142 w 149"/>
                <a:gd name="T47" fmla="*/ 294 h 310"/>
                <a:gd name="T48" fmla="*/ 148 w 149"/>
                <a:gd name="T49" fmla="*/ 29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310">
                  <a:moveTo>
                    <a:pt x="148" y="296"/>
                  </a:moveTo>
                  <a:cubicBezTo>
                    <a:pt x="144" y="298"/>
                    <a:pt x="141" y="301"/>
                    <a:pt x="141" y="305"/>
                  </a:cubicBezTo>
                  <a:cubicBezTo>
                    <a:pt x="122" y="305"/>
                    <a:pt x="104" y="305"/>
                    <a:pt x="85" y="305"/>
                  </a:cubicBezTo>
                  <a:cubicBezTo>
                    <a:pt x="63" y="306"/>
                    <a:pt x="40" y="307"/>
                    <a:pt x="18" y="308"/>
                  </a:cubicBezTo>
                  <a:cubicBezTo>
                    <a:pt x="13" y="308"/>
                    <a:pt x="8" y="308"/>
                    <a:pt x="3" y="309"/>
                  </a:cubicBezTo>
                  <a:cubicBezTo>
                    <a:pt x="1" y="310"/>
                    <a:pt x="0" y="309"/>
                    <a:pt x="0" y="307"/>
                  </a:cubicBezTo>
                  <a:cubicBezTo>
                    <a:pt x="0" y="306"/>
                    <a:pt x="0" y="305"/>
                    <a:pt x="0" y="304"/>
                  </a:cubicBezTo>
                  <a:cubicBezTo>
                    <a:pt x="0" y="208"/>
                    <a:pt x="0" y="112"/>
                    <a:pt x="0" y="15"/>
                  </a:cubicBezTo>
                  <a:cubicBezTo>
                    <a:pt x="0" y="12"/>
                    <a:pt x="1" y="10"/>
                    <a:pt x="5" y="10"/>
                  </a:cubicBezTo>
                  <a:cubicBezTo>
                    <a:pt x="24" y="8"/>
                    <a:pt x="43" y="5"/>
                    <a:pt x="62" y="3"/>
                  </a:cubicBezTo>
                  <a:cubicBezTo>
                    <a:pt x="79" y="2"/>
                    <a:pt x="96" y="1"/>
                    <a:pt x="114" y="0"/>
                  </a:cubicBezTo>
                  <a:cubicBezTo>
                    <a:pt x="124" y="0"/>
                    <a:pt x="135" y="0"/>
                    <a:pt x="145" y="0"/>
                  </a:cubicBezTo>
                  <a:cubicBezTo>
                    <a:pt x="146" y="0"/>
                    <a:pt x="148" y="0"/>
                    <a:pt x="149" y="1"/>
                  </a:cubicBezTo>
                  <a:cubicBezTo>
                    <a:pt x="149" y="6"/>
                    <a:pt x="146" y="8"/>
                    <a:pt x="143" y="11"/>
                  </a:cubicBezTo>
                  <a:cubicBezTo>
                    <a:pt x="142" y="11"/>
                    <a:pt x="140" y="11"/>
                    <a:pt x="139" y="11"/>
                  </a:cubicBezTo>
                  <a:cubicBezTo>
                    <a:pt x="127" y="9"/>
                    <a:pt x="114" y="11"/>
                    <a:pt x="102" y="11"/>
                  </a:cubicBezTo>
                  <a:cubicBezTo>
                    <a:pt x="95" y="12"/>
                    <a:pt x="89" y="11"/>
                    <a:pt x="82" y="12"/>
                  </a:cubicBezTo>
                  <a:cubicBezTo>
                    <a:pt x="63" y="14"/>
                    <a:pt x="45" y="16"/>
                    <a:pt x="26" y="19"/>
                  </a:cubicBezTo>
                  <a:cubicBezTo>
                    <a:pt x="23" y="19"/>
                    <a:pt x="21" y="19"/>
                    <a:pt x="19" y="21"/>
                  </a:cubicBezTo>
                  <a:cubicBezTo>
                    <a:pt x="16" y="25"/>
                    <a:pt x="15" y="30"/>
                    <a:pt x="15" y="35"/>
                  </a:cubicBezTo>
                  <a:cubicBezTo>
                    <a:pt x="15" y="119"/>
                    <a:pt x="15" y="203"/>
                    <a:pt x="15" y="288"/>
                  </a:cubicBezTo>
                  <a:cubicBezTo>
                    <a:pt x="15" y="295"/>
                    <a:pt x="15" y="295"/>
                    <a:pt x="22" y="295"/>
                  </a:cubicBezTo>
                  <a:cubicBezTo>
                    <a:pt x="44" y="295"/>
                    <a:pt x="65" y="296"/>
                    <a:pt x="87" y="295"/>
                  </a:cubicBezTo>
                  <a:cubicBezTo>
                    <a:pt x="105" y="294"/>
                    <a:pt x="124" y="295"/>
                    <a:pt x="142" y="294"/>
                  </a:cubicBezTo>
                  <a:cubicBezTo>
                    <a:pt x="144" y="294"/>
                    <a:pt x="147" y="294"/>
                    <a:pt x="148" y="296"/>
                  </a:cubicBezTo>
                  <a:close/>
                </a:path>
              </a:pathLst>
            </a:custGeom>
            <a:solidFill>
              <a:srgbClr val="B18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4B7B1622-365B-9F06-5A17-2438A4B1E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" y="2083"/>
              <a:ext cx="518" cy="741"/>
            </a:xfrm>
            <a:custGeom>
              <a:avLst/>
              <a:gdLst>
                <a:gd name="T0" fmla="*/ 104 w 218"/>
                <a:gd name="T1" fmla="*/ 308 h 312"/>
                <a:gd name="T2" fmla="*/ 102 w 218"/>
                <a:gd name="T3" fmla="*/ 298 h 312"/>
                <a:gd name="T4" fmla="*/ 107 w 218"/>
                <a:gd name="T5" fmla="*/ 296 h 312"/>
                <a:gd name="T6" fmla="*/ 148 w 218"/>
                <a:gd name="T7" fmla="*/ 297 h 312"/>
                <a:gd name="T8" fmla="*/ 200 w 218"/>
                <a:gd name="T9" fmla="*/ 297 h 312"/>
                <a:gd name="T10" fmla="*/ 206 w 218"/>
                <a:gd name="T11" fmla="*/ 292 h 312"/>
                <a:gd name="T12" fmla="*/ 206 w 218"/>
                <a:gd name="T13" fmla="*/ 34 h 312"/>
                <a:gd name="T14" fmla="*/ 202 w 218"/>
                <a:gd name="T15" fmla="*/ 24 h 312"/>
                <a:gd name="T16" fmla="*/ 201 w 218"/>
                <a:gd name="T17" fmla="*/ 23 h 312"/>
                <a:gd name="T18" fmla="*/ 196 w 218"/>
                <a:gd name="T19" fmla="*/ 21 h 312"/>
                <a:gd name="T20" fmla="*/ 166 w 218"/>
                <a:gd name="T21" fmla="*/ 17 h 312"/>
                <a:gd name="T22" fmla="*/ 136 w 218"/>
                <a:gd name="T23" fmla="*/ 14 h 312"/>
                <a:gd name="T24" fmla="*/ 122 w 218"/>
                <a:gd name="T25" fmla="*/ 14 h 312"/>
                <a:gd name="T26" fmla="*/ 82 w 218"/>
                <a:gd name="T27" fmla="*/ 13 h 312"/>
                <a:gd name="T28" fmla="*/ 77 w 218"/>
                <a:gd name="T29" fmla="*/ 13 h 312"/>
                <a:gd name="T30" fmla="*/ 37 w 218"/>
                <a:gd name="T31" fmla="*/ 15 h 312"/>
                <a:gd name="T32" fmla="*/ 8 w 218"/>
                <a:gd name="T33" fmla="*/ 18 h 312"/>
                <a:gd name="T34" fmla="*/ 2 w 218"/>
                <a:gd name="T35" fmla="*/ 18 h 312"/>
                <a:gd name="T36" fmla="*/ 2 w 218"/>
                <a:gd name="T37" fmla="*/ 9 h 312"/>
                <a:gd name="T38" fmla="*/ 19 w 218"/>
                <a:gd name="T39" fmla="*/ 6 h 312"/>
                <a:gd name="T40" fmla="*/ 107 w 218"/>
                <a:gd name="T41" fmla="*/ 1 h 312"/>
                <a:gd name="T42" fmla="*/ 162 w 218"/>
                <a:gd name="T43" fmla="*/ 5 h 312"/>
                <a:gd name="T44" fmla="*/ 214 w 218"/>
                <a:gd name="T45" fmla="*/ 12 h 312"/>
                <a:gd name="T46" fmla="*/ 218 w 218"/>
                <a:gd name="T47" fmla="*/ 17 h 312"/>
                <a:gd name="T48" fmla="*/ 218 w 218"/>
                <a:gd name="T49" fmla="*/ 74 h 312"/>
                <a:gd name="T50" fmla="*/ 218 w 218"/>
                <a:gd name="T51" fmla="*/ 306 h 312"/>
                <a:gd name="T52" fmla="*/ 212 w 218"/>
                <a:gd name="T53" fmla="*/ 311 h 312"/>
                <a:gd name="T54" fmla="*/ 170 w 218"/>
                <a:gd name="T55" fmla="*/ 309 h 312"/>
                <a:gd name="T56" fmla="*/ 104 w 218"/>
                <a:gd name="T57" fmla="*/ 3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8" h="312">
                  <a:moveTo>
                    <a:pt x="104" y="308"/>
                  </a:moveTo>
                  <a:cubicBezTo>
                    <a:pt x="103" y="305"/>
                    <a:pt x="101" y="302"/>
                    <a:pt x="102" y="298"/>
                  </a:cubicBezTo>
                  <a:cubicBezTo>
                    <a:pt x="103" y="296"/>
                    <a:pt x="105" y="296"/>
                    <a:pt x="107" y="296"/>
                  </a:cubicBezTo>
                  <a:cubicBezTo>
                    <a:pt x="121" y="296"/>
                    <a:pt x="134" y="297"/>
                    <a:pt x="148" y="297"/>
                  </a:cubicBezTo>
                  <a:cubicBezTo>
                    <a:pt x="165" y="297"/>
                    <a:pt x="183" y="297"/>
                    <a:pt x="200" y="297"/>
                  </a:cubicBezTo>
                  <a:cubicBezTo>
                    <a:pt x="206" y="297"/>
                    <a:pt x="206" y="297"/>
                    <a:pt x="206" y="292"/>
                  </a:cubicBezTo>
                  <a:cubicBezTo>
                    <a:pt x="206" y="206"/>
                    <a:pt x="206" y="120"/>
                    <a:pt x="206" y="34"/>
                  </a:cubicBezTo>
                  <a:cubicBezTo>
                    <a:pt x="206" y="30"/>
                    <a:pt x="204" y="27"/>
                    <a:pt x="202" y="24"/>
                  </a:cubicBezTo>
                  <a:cubicBezTo>
                    <a:pt x="202" y="23"/>
                    <a:pt x="201" y="23"/>
                    <a:pt x="201" y="23"/>
                  </a:cubicBezTo>
                  <a:cubicBezTo>
                    <a:pt x="200" y="22"/>
                    <a:pt x="198" y="22"/>
                    <a:pt x="196" y="21"/>
                  </a:cubicBezTo>
                  <a:cubicBezTo>
                    <a:pt x="186" y="19"/>
                    <a:pt x="176" y="18"/>
                    <a:pt x="166" y="17"/>
                  </a:cubicBezTo>
                  <a:cubicBezTo>
                    <a:pt x="156" y="16"/>
                    <a:pt x="146" y="15"/>
                    <a:pt x="136" y="14"/>
                  </a:cubicBezTo>
                  <a:cubicBezTo>
                    <a:pt x="131" y="14"/>
                    <a:pt x="127" y="14"/>
                    <a:pt x="122" y="14"/>
                  </a:cubicBezTo>
                  <a:cubicBezTo>
                    <a:pt x="109" y="14"/>
                    <a:pt x="96" y="11"/>
                    <a:pt x="82" y="13"/>
                  </a:cubicBezTo>
                  <a:cubicBezTo>
                    <a:pt x="81" y="13"/>
                    <a:pt x="79" y="13"/>
                    <a:pt x="77" y="13"/>
                  </a:cubicBezTo>
                  <a:cubicBezTo>
                    <a:pt x="64" y="13"/>
                    <a:pt x="51" y="14"/>
                    <a:pt x="37" y="15"/>
                  </a:cubicBezTo>
                  <a:cubicBezTo>
                    <a:pt x="27" y="16"/>
                    <a:pt x="17" y="17"/>
                    <a:pt x="8" y="18"/>
                  </a:cubicBezTo>
                  <a:cubicBezTo>
                    <a:pt x="6" y="19"/>
                    <a:pt x="4" y="18"/>
                    <a:pt x="2" y="18"/>
                  </a:cubicBezTo>
                  <a:cubicBezTo>
                    <a:pt x="0" y="14"/>
                    <a:pt x="0" y="13"/>
                    <a:pt x="2" y="9"/>
                  </a:cubicBezTo>
                  <a:cubicBezTo>
                    <a:pt x="7" y="7"/>
                    <a:pt x="14" y="7"/>
                    <a:pt x="19" y="6"/>
                  </a:cubicBezTo>
                  <a:cubicBezTo>
                    <a:pt x="49" y="2"/>
                    <a:pt x="78" y="0"/>
                    <a:pt x="107" y="1"/>
                  </a:cubicBezTo>
                  <a:cubicBezTo>
                    <a:pt x="125" y="2"/>
                    <a:pt x="143" y="3"/>
                    <a:pt x="162" y="5"/>
                  </a:cubicBezTo>
                  <a:cubicBezTo>
                    <a:pt x="179" y="7"/>
                    <a:pt x="197" y="10"/>
                    <a:pt x="214" y="12"/>
                  </a:cubicBezTo>
                  <a:cubicBezTo>
                    <a:pt x="218" y="13"/>
                    <a:pt x="218" y="14"/>
                    <a:pt x="218" y="17"/>
                  </a:cubicBezTo>
                  <a:cubicBezTo>
                    <a:pt x="218" y="36"/>
                    <a:pt x="218" y="55"/>
                    <a:pt x="218" y="74"/>
                  </a:cubicBezTo>
                  <a:cubicBezTo>
                    <a:pt x="218" y="151"/>
                    <a:pt x="218" y="228"/>
                    <a:pt x="218" y="306"/>
                  </a:cubicBezTo>
                  <a:cubicBezTo>
                    <a:pt x="218" y="312"/>
                    <a:pt x="218" y="311"/>
                    <a:pt x="212" y="311"/>
                  </a:cubicBezTo>
                  <a:cubicBezTo>
                    <a:pt x="198" y="310"/>
                    <a:pt x="184" y="309"/>
                    <a:pt x="170" y="309"/>
                  </a:cubicBezTo>
                  <a:cubicBezTo>
                    <a:pt x="148" y="308"/>
                    <a:pt x="126" y="308"/>
                    <a:pt x="104" y="308"/>
                  </a:cubicBezTo>
                  <a:close/>
                </a:path>
              </a:pathLst>
            </a:custGeom>
            <a:solidFill>
              <a:srgbClr val="B08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A8ACDF21-1BA9-F746-ACD5-C97E3CA1E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2071"/>
              <a:ext cx="97" cy="283"/>
            </a:xfrm>
            <a:custGeom>
              <a:avLst/>
              <a:gdLst>
                <a:gd name="T0" fmla="*/ 2 w 41"/>
                <a:gd name="T1" fmla="*/ 1 h 119"/>
                <a:gd name="T2" fmla="*/ 29 w 41"/>
                <a:gd name="T3" fmla="*/ 2 h 119"/>
                <a:gd name="T4" fmla="*/ 36 w 41"/>
                <a:gd name="T5" fmla="*/ 3 h 119"/>
                <a:gd name="T6" fmla="*/ 39 w 41"/>
                <a:gd name="T7" fmla="*/ 4 h 119"/>
                <a:gd name="T8" fmla="*/ 40 w 41"/>
                <a:gd name="T9" fmla="*/ 20 h 119"/>
                <a:gd name="T10" fmla="*/ 40 w 41"/>
                <a:gd name="T11" fmla="*/ 21 h 119"/>
                <a:gd name="T12" fmla="*/ 40 w 41"/>
                <a:gd name="T13" fmla="*/ 26 h 119"/>
                <a:gd name="T14" fmla="*/ 40 w 41"/>
                <a:gd name="T15" fmla="*/ 71 h 119"/>
                <a:gd name="T16" fmla="*/ 40 w 41"/>
                <a:gd name="T17" fmla="*/ 76 h 119"/>
                <a:gd name="T18" fmla="*/ 40 w 41"/>
                <a:gd name="T19" fmla="*/ 116 h 119"/>
                <a:gd name="T20" fmla="*/ 36 w 41"/>
                <a:gd name="T21" fmla="*/ 117 h 119"/>
                <a:gd name="T22" fmla="*/ 29 w 41"/>
                <a:gd name="T23" fmla="*/ 109 h 119"/>
                <a:gd name="T24" fmla="*/ 25 w 41"/>
                <a:gd name="T25" fmla="*/ 106 h 119"/>
                <a:gd name="T26" fmla="*/ 23 w 41"/>
                <a:gd name="T27" fmla="*/ 103 h 119"/>
                <a:gd name="T28" fmla="*/ 20 w 41"/>
                <a:gd name="T29" fmla="*/ 103 h 119"/>
                <a:gd name="T30" fmla="*/ 14 w 41"/>
                <a:gd name="T31" fmla="*/ 108 h 119"/>
                <a:gd name="T32" fmla="*/ 10 w 41"/>
                <a:gd name="T33" fmla="*/ 111 h 119"/>
                <a:gd name="T34" fmla="*/ 7 w 41"/>
                <a:gd name="T35" fmla="*/ 113 h 119"/>
                <a:gd name="T36" fmla="*/ 2 w 41"/>
                <a:gd name="T37" fmla="*/ 116 h 119"/>
                <a:gd name="T38" fmla="*/ 0 w 41"/>
                <a:gd name="T39" fmla="*/ 111 h 119"/>
                <a:gd name="T40" fmla="*/ 1 w 41"/>
                <a:gd name="T41" fmla="*/ 89 h 119"/>
                <a:gd name="T42" fmla="*/ 0 w 41"/>
                <a:gd name="T43" fmla="*/ 63 h 119"/>
                <a:gd name="T44" fmla="*/ 1 w 41"/>
                <a:gd name="T45" fmla="*/ 24 h 119"/>
                <a:gd name="T46" fmla="*/ 1 w 41"/>
                <a:gd name="T47" fmla="*/ 20 h 119"/>
                <a:gd name="T48" fmla="*/ 0 w 41"/>
                <a:gd name="T49" fmla="*/ 16 h 119"/>
                <a:gd name="T50" fmla="*/ 1 w 41"/>
                <a:gd name="T51" fmla="*/ 5 h 119"/>
                <a:gd name="T52" fmla="*/ 2 w 41"/>
                <a:gd name="T53" fmla="*/ 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119">
                  <a:moveTo>
                    <a:pt x="2" y="1"/>
                  </a:moveTo>
                  <a:cubicBezTo>
                    <a:pt x="11" y="0"/>
                    <a:pt x="20" y="1"/>
                    <a:pt x="29" y="2"/>
                  </a:cubicBezTo>
                  <a:cubicBezTo>
                    <a:pt x="31" y="2"/>
                    <a:pt x="33" y="2"/>
                    <a:pt x="36" y="3"/>
                  </a:cubicBezTo>
                  <a:cubicBezTo>
                    <a:pt x="37" y="3"/>
                    <a:pt x="38" y="2"/>
                    <a:pt x="39" y="4"/>
                  </a:cubicBezTo>
                  <a:cubicBezTo>
                    <a:pt x="39" y="9"/>
                    <a:pt x="41" y="14"/>
                    <a:pt x="40" y="20"/>
                  </a:cubicBezTo>
                  <a:cubicBezTo>
                    <a:pt x="40" y="20"/>
                    <a:pt x="40" y="20"/>
                    <a:pt x="40" y="21"/>
                  </a:cubicBezTo>
                  <a:cubicBezTo>
                    <a:pt x="40" y="23"/>
                    <a:pt x="40" y="24"/>
                    <a:pt x="40" y="26"/>
                  </a:cubicBezTo>
                  <a:cubicBezTo>
                    <a:pt x="40" y="41"/>
                    <a:pt x="40" y="56"/>
                    <a:pt x="40" y="71"/>
                  </a:cubicBezTo>
                  <a:cubicBezTo>
                    <a:pt x="40" y="72"/>
                    <a:pt x="40" y="74"/>
                    <a:pt x="40" y="76"/>
                  </a:cubicBezTo>
                  <a:cubicBezTo>
                    <a:pt x="41" y="90"/>
                    <a:pt x="40" y="103"/>
                    <a:pt x="40" y="116"/>
                  </a:cubicBezTo>
                  <a:cubicBezTo>
                    <a:pt x="39" y="119"/>
                    <a:pt x="37" y="119"/>
                    <a:pt x="36" y="117"/>
                  </a:cubicBezTo>
                  <a:cubicBezTo>
                    <a:pt x="33" y="115"/>
                    <a:pt x="31" y="112"/>
                    <a:pt x="29" y="109"/>
                  </a:cubicBezTo>
                  <a:cubicBezTo>
                    <a:pt x="28" y="108"/>
                    <a:pt x="27" y="107"/>
                    <a:pt x="25" y="106"/>
                  </a:cubicBezTo>
                  <a:cubicBezTo>
                    <a:pt x="25" y="105"/>
                    <a:pt x="24" y="104"/>
                    <a:pt x="23" y="103"/>
                  </a:cubicBezTo>
                  <a:cubicBezTo>
                    <a:pt x="22" y="101"/>
                    <a:pt x="21" y="102"/>
                    <a:pt x="20" y="103"/>
                  </a:cubicBezTo>
                  <a:cubicBezTo>
                    <a:pt x="18" y="104"/>
                    <a:pt x="16" y="106"/>
                    <a:pt x="14" y="108"/>
                  </a:cubicBezTo>
                  <a:cubicBezTo>
                    <a:pt x="13" y="109"/>
                    <a:pt x="12" y="110"/>
                    <a:pt x="10" y="111"/>
                  </a:cubicBezTo>
                  <a:cubicBezTo>
                    <a:pt x="9" y="112"/>
                    <a:pt x="8" y="113"/>
                    <a:pt x="7" y="113"/>
                  </a:cubicBezTo>
                  <a:cubicBezTo>
                    <a:pt x="6" y="115"/>
                    <a:pt x="5" y="117"/>
                    <a:pt x="2" y="116"/>
                  </a:cubicBezTo>
                  <a:cubicBezTo>
                    <a:pt x="0" y="115"/>
                    <a:pt x="0" y="113"/>
                    <a:pt x="0" y="111"/>
                  </a:cubicBezTo>
                  <a:cubicBezTo>
                    <a:pt x="0" y="104"/>
                    <a:pt x="0" y="96"/>
                    <a:pt x="1" y="89"/>
                  </a:cubicBezTo>
                  <a:cubicBezTo>
                    <a:pt x="1" y="80"/>
                    <a:pt x="0" y="72"/>
                    <a:pt x="0" y="63"/>
                  </a:cubicBezTo>
                  <a:cubicBezTo>
                    <a:pt x="0" y="50"/>
                    <a:pt x="1" y="37"/>
                    <a:pt x="1" y="24"/>
                  </a:cubicBezTo>
                  <a:cubicBezTo>
                    <a:pt x="1" y="23"/>
                    <a:pt x="1" y="21"/>
                    <a:pt x="1" y="20"/>
                  </a:cubicBezTo>
                  <a:cubicBezTo>
                    <a:pt x="0" y="19"/>
                    <a:pt x="0" y="18"/>
                    <a:pt x="0" y="16"/>
                  </a:cubicBezTo>
                  <a:cubicBezTo>
                    <a:pt x="1" y="13"/>
                    <a:pt x="0" y="9"/>
                    <a:pt x="1" y="5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02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2A2E2B10-8EC1-20CB-9D6C-3F8E225E9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" y="2104"/>
              <a:ext cx="100" cy="523"/>
            </a:xfrm>
            <a:custGeom>
              <a:avLst/>
              <a:gdLst>
                <a:gd name="T0" fmla="*/ 41 w 42"/>
                <a:gd name="T1" fmla="*/ 0 h 220"/>
                <a:gd name="T2" fmla="*/ 42 w 42"/>
                <a:gd name="T3" fmla="*/ 8 h 220"/>
                <a:gd name="T4" fmla="*/ 38 w 42"/>
                <a:gd name="T5" fmla="*/ 10 h 220"/>
                <a:gd name="T6" fmla="*/ 28 w 42"/>
                <a:gd name="T7" fmla="*/ 12 h 220"/>
                <a:gd name="T8" fmla="*/ 24 w 42"/>
                <a:gd name="T9" fmla="*/ 16 h 220"/>
                <a:gd name="T10" fmla="*/ 24 w 42"/>
                <a:gd name="T11" fmla="*/ 21 h 220"/>
                <a:gd name="T12" fmla="*/ 24 w 42"/>
                <a:gd name="T13" fmla="*/ 212 h 220"/>
                <a:gd name="T14" fmla="*/ 23 w 42"/>
                <a:gd name="T15" fmla="*/ 219 h 220"/>
                <a:gd name="T16" fmla="*/ 22 w 42"/>
                <a:gd name="T17" fmla="*/ 219 h 220"/>
                <a:gd name="T18" fmla="*/ 22 w 42"/>
                <a:gd name="T19" fmla="*/ 216 h 220"/>
                <a:gd name="T20" fmla="*/ 22 w 42"/>
                <a:gd name="T21" fmla="*/ 16 h 220"/>
                <a:gd name="T22" fmla="*/ 21 w 42"/>
                <a:gd name="T23" fmla="*/ 11 h 220"/>
                <a:gd name="T24" fmla="*/ 18 w 42"/>
                <a:gd name="T25" fmla="*/ 12 h 220"/>
                <a:gd name="T26" fmla="*/ 5 w 42"/>
                <a:gd name="T27" fmla="*/ 10 h 220"/>
                <a:gd name="T28" fmla="*/ 1 w 42"/>
                <a:gd name="T29" fmla="*/ 8 h 220"/>
                <a:gd name="T30" fmla="*/ 2 w 42"/>
                <a:gd name="T31" fmla="*/ 0 h 220"/>
                <a:gd name="T32" fmla="*/ 34 w 42"/>
                <a:gd name="T33" fmla="*/ 1 h 220"/>
                <a:gd name="T34" fmla="*/ 41 w 42"/>
                <a:gd name="T3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220">
                  <a:moveTo>
                    <a:pt x="41" y="0"/>
                  </a:moveTo>
                  <a:cubicBezTo>
                    <a:pt x="41" y="3"/>
                    <a:pt x="40" y="6"/>
                    <a:pt x="42" y="8"/>
                  </a:cubicBezTo>
                  <a:cubicBezTo>
                    <a:pt x="41" y="10"/>
                    <a:pt x="40" y="10"/>
                    <a:pt x="38" y="10"/>
                  </a:cubicBezTo>
                  <a:cubicBezTo>
                    <a:pt x="35" y="11"/>
                    <a:pt x="31" y="11"/>
                    <a:pt x="28" y="12"/>
                  </a:cubicBezTo>
                  <a:cubicBezTo>
                    <a:pt x="26" y="12"/>
                    <a:pt x="24" y="14"/>
                    <a:pt x="24" y="16"/>
                  </a:cubicBezTo>
                  <a:cubicBezTo>
                    <a:pt x="24" y="18"/>
                    <a:pt x="24" y="19"/>
                    <a:pt x="24" y="21"/>
                  </a:cubicBezTo>
                  <a:cubicBezTo>
                    <a:pt x="24" y="85"/>
                    <a:pt x="24" y="148"/>
                    <a:pt x="24" y="212"/>
                  </a:cubicBezTo>
                  <a:cubicBezTo>
                    <a:pt x="24" y="214"/>
                    <a:pt x="25" y="217"/>
                    <a:pt x="23" y="219"/>
                  </a:cubicBezTo>
                  <a:cubicBezTo>
                    <a:pt x="23" y="219"/>
                    <a:pt x="22" y="220"/>
                    <a:pt x="22" y="219"/>
                  </a:cubicBezTo>
                  <a:cubicBezTo>
                    <a:pt x="22" y="219"/>
                    <a:pt x="22" y="217"/>
                    <a:pt x="22" y="216"/>
                  </a:cubicBezTo>
                  <a:cubicBezTo>
                    <a:pt x="22" y="149"/>
                    <a:pt x="22" y="82"/>
                    <a:pt x="22" y="16"/>
                  </a:cubicBezTo>
                  <a:cubicBezTo>
                    <a:pt x="22" y="14"/>
                    <a:pt x="22" y="13"/>
                    <a:pt x="21" y="11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4" y="11"/>
                    <a:pt x="9" y="11"/>
                    <a:pt x="5" y="10"/>
                  </a:cubicBezTo>
                  <a:cubicBezTo>
                    <a:pt x="3" y="10"/>
                    <a:pt x="2" y="9"/>
                    <a:pt x="1" y="8"/>
                  </a:cubicBezTo>
                  <a:cubicBezTo>
                    <a:pt x="0" y="5"/>
                    <a:pt x="0" y="3"/>
                    <a:pt x="2" y="0"/>
                  </a:cubicBezTo>
                  <a:cubicBezTo>
                    <a:pt x="13" y="2"/>
                    <a:pt x="23" y="3"/>
                    <a:pt x="34" y="1"/>
                  </a:cubicBezTo>
                  <a:cubicBezTo>
                    <a:pt x="36" y="1"/>
                    <a:pt x="39" y="1"/>
                    <a:pt x="41" y="0"/>
                  </a:cubicBezTo>
                  <a:close/>
                </a:path>
              </a:pathLst>
            </a:custGeom>
            <a:solidFill>
              <a:srgbClr val="926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A5623897-B2D8-8B54-109F-48E47AEAE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2081"/>
              <a:ext cx="59" cy="45"/>
            </a:xfrm>
            <a:custGeom>
              <a:avLst/>
              <a:gdLst>
                <a:gd name="T0" fmla="*/ 25 w 25"/>
                <a:gd name="T1" fmla="*/ 10 h 19"/>
                <a:gd name="T2" fmla="*/ 25 w 25"/>
                <a:gd name="T3" fmla="*/ 18 h 19"/>
                <a:gd name="T4" fmla="*/ 21 w 25"/>
                <a:gd name="T5" fmla="*/ 19 h 19"/>
                <a:gd name="T6" fmla="*/ 3 w 25"/>
                <a:gd name="T7" fmla="*/ 17 h 19"/>
                <a:gd name="T8" fmla="*/ 0 w 25"/>
                <a:gd name="T9" fmla="*/ 15 h 19"/>
                <a:gd name="T10" fmla="*/ 0 w 25"/>
                <a:gd name="T11" fmla="*/ 0 h 19"/>
                <a:gd name="T12" fmla="*/ 8 w 25"/>
                <a:gd name="T13" fmla="*/ 7 h 19"/>
                <a:gd name="T14" fmla="*/ 23 w 25"/>
                <a:gd name="T15" fmla="*/ 9 h 19"/>
                <a:gd name="T16" fmla="*/ 25 w 25"/>
                <a:gd name="T1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9">
                  <a:moveTo>
                    <a:pt x="25" y="10"/>
                  </a:moveTo>
                  <a:cubicBezTo>
                    <a:pt x="25" y="13"/>
                    <a:pt x="25" y="15"/>
                    <a:pt x="25" y="18"/>
                  </a:cubicBezTo>
                  <a:cubicBezTo>
                    <a:pt x="24" y="19"/>
                    <a:pt x="23" y="19"/>
                    <a:pt x="21" y="19"/>
                  </a:cubicBezTo>
                  <a:cubicBezTo>
                    <a:pt x="15" y="19"/>
                    <a:pt x="9" y="18"/>
                    <a:pt x="3" y="17"/>
                  </a:cubicBezTo>
                  <a:cubicBezTo>
                    <a:pt x="2" y="17"/>
                    <a:pt x="1" y="16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1" y="7"/>
                    <a:pt x="1" y="7"/>
                    <a:pt x="8" y="7"/>
                  </a:cubicBezTo>
                  <a:cubicBezTo>
                    <a:pt x="13" y="8"/>
                    <a:pt x="18" y="9"/>
                    <a:pt x="23" y="9"/>
                  </a:cubicBezTo>
                  <a:cubicBezTo>
                    <a:pt x="24" y="9"/>
                    <a:pt x="24" y="10"/>
                    <a:pt x="25" y="10"/>
                  </a:cubicBezTo>
                  <a:close/>
                </a:path>
              </a:pathLst>
            </a:custGeom>
            <a:solidFill>
              <a:srgbClr val="B18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E136D07-29E5-7544-DEFD-9A6FDD2C7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073"/>
              <a:ext cx="26" cy="43"/>
            </a:xfrm>
            <a:custGeom>
              <a:avLst/>
              <a:gdLst>
                <a:gd name="T0" fmla="*/ 11 w 11"/>
                <a:gd name="T1" fmla="*/ 0 h 18"/>
                <a:gd name="T2" fmla="*/ 10 w 11"/>
                <a:gd name="T3" fmla="*/ 16 h 18"/>
                <a:gd name="T4" fmla="*/ 0 w 11"/>
                <a:gd name="T5" fmla="*/ 15 h 18"/>
                <a:gd name="T6" fmla="*/ 5 w 11"/>
                <a:gd name="T7" fmla="*/ 7 h 18"/>
                <a:gd name="T8" fmla="*/ 11 w 1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1" y="0"/>
                  </a:moveTo>
                  <a:cubicBezTo>
                    <a:pt x="11" y="5"/>
                    <a:pt x="11" y="10"/>
                    <a:pt x="10" y="16"/>
                  </a:cubicBezTo>
                  <a:cubicBezTo>
                    <a:pt x="7" y="18"/>
                    <a:pt x="3" y="18"/>
                    <a:pt x="0" y="15"/>
                  </a:cubicBezTo>
                  <a:cubicBezTo>
                    <a:pt x="1" y="12"/>
                    <a:pt x="3" y="10"/>
                    <a:pt x="5" y="7"/>
                  </a:cubicBezTo>
                  <a:cubicBezTo>
                    <a:pt x="7" y="5"/>
                    <a:pt x="8" y="2"/>
                    <a:pt x="11" y="0"/>
                  </a:cubicBezTo>
                  <a:close/>
                </a:path>
              </a:pathLst>
            </a:custGeom>
            <a:solidFill>
              <a:srgbClr val="671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9ADE6CD6-558A-1B2F-72AC-A63FBB7F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2111"/>
              <a:ext cx="523" cy="670"/>
            </a:xfrm>
            <a:custGeom>
              <a:avLst/>
              <a:gdLst>
                <a:gd name="T0" fmla="*/ 200 w 220"/>
                <a:gd name="T1" fmla="*/ 5 h 282"/>
                <a:gd name="T2" fmla="*/ 219 w 220"/>
                <a:gd name="T3" fmla="*/ 167 h 282"/>
                <a:gd name="T4" fmla="*/ 219 w 220"/>
                <a:gd name="T5" fmla="*/ 218 h 282"/>
                <a:gd name="T6" fmla="*/ 198 w 220"/>
                <a:gd name="T7" fmla="*/ 210 h 282"/>
                <a:gd name="T8" fmla="*/ 171 w 220"/>
                <a:gd name="T9" fmla="*/ 156 h 282"/>
                <a:gd name="T10" fmla="*/ 173 w 220"/>
                <a:gd name="T11" fmla="*/ 148 h 282"/>
                <a:gd name="T12" fmla="*/ 194 w 220"/>
                <a:gd name="T13" fmla="*/ 146 h 282"/>
                <a:gd name="T14" fmla="*/ 190 w 220"/>
                <a:gd name="T15" fmla="*/ 126 h 282"/>
                <a:gd name="T16" fmla="*/ 83 w 220"/>
                <a:gd name="T17" fmla="*/ 122 h 282"/>
                <a:gd name="T18" fmla="*/ 33 w 220"/>
                <a:gd name="T19" fmla="*/ 126 h 282"/>
                <a:gd name="T20" fmla="*/ 29 w 220"/>
                <a:gd name="T21" fmla="*/ 146 h 282"/>
                <a:gd name="T22" fmla="*/ 51 w 220"/>
                <a:gd name="T23" fmla="*/ 149 h 282"/>
                <a:gd name="T24" fmla="*/ 112 w 220"/>
                <a:gd name="T25" fmla="*/ 147 h 282"/>
                <a:gd name="T26" fmla="*/ 146 w 220"/>
                <a:gd name="T27" fmla="*/ 148 h 282"/>
                <a:gd name="T28" fmla="*/ 163 w 220"/>
                <a:gd name="T29" fmla="*/ 211 h 282"/>
                <a:gd name="T30" fmla="*/ 157 w 220"/>
                <a:gd name="T31" fmla="*/ 213 h 282"/>
                <a:gd name="T32" fmla="*/ 86 w 220"/>
                <a:gd name="T33" fmla="*/ 212 h 282"/>
                <a:gd name="T34" fmla="*/ 33 w 220"/>
                <a:gd name="T35" fmla="*/ 217 h 282"/>
                <a:gd name="T36" fmla="*/ 29 w 220"/>
                <a:gd name="T37" fmla="*/ 238 h 282"/>
                <a:gd name="T38" fmla="*/ 49 w 220"/>
                <a:gd name="T39" fmla="*/ 239 h 282"/>
                <a:gd name="T40" fmla="*/ 123 w 220"/>
                <a:gd name="T41" fmla="*/ 235 h 282"/>
                <a:gd name="T42" fmla="*/ 171 w 220"/>
                <a:gd name="T43" fmla="*/ 238 h 282"/>
                <a:gd name="T44" fmla="*/ 188 w 220"/>
                <a:gd name="T45" fmla="*/ 271 h 282"/>
                <a:gd name="T46" fmla="*/ 174 w 220"/>
                <a:gd name="T47" fmla="*/ 272 h 282"/>
                <a:gd name="T48" fmla="*/ 108 w 220"/>
                <a:gd name="T49" fmla="*/ 269 h 282"/>
                <a:gd name="T50" fmla="*/ 105 w 220"/>
                <a:gd name="T51" fmla="*/ 261 h 282"/>
                <a:gd name="T52" fmla="*/ 102 w 220"/>
                <a:gd name="T53" fmla="*/ 265 h 282"/>
                <a:gd name="T54" fmla="*/ 63 w 220"/>
                <a:gd name="T55" fmla="*/ 272 h 282"/>
                <a:gd name="T56" fmla="*/ 8 w 220"/>
                <a:gd name="T57" fmla="*/ 281 h 282"/>
                <a:gd name="T58" fmla="*/ 1 w 220"/>
                <a:gd name="T59" fmla="*/ 272 h 282"/>
                <a:gd name="T60" fmla="*/ 2 w 220"/>
                <a:gd name="T61" fmla="*/ 10 h 282"/>
                <a:gd name="T62" fmla="*/ 65 w 220"/>
                <a:gd name="T63" fmla="*/ 1 h 282"/>
                <a:gd name="T64" fmla="*/ 73 w 220"/>
                <a:gd name="T65" fmla="*/ 5 h 282"/>
                <a:gd name="T66" fmla="*/ 68 w 220"/>
                <a:gd name="T67" fmla="*/ 26 h 282"/>
                <a:gd name="T68" fmla="*/ 64 w 220"/>
                <a:gd name="T69" fmla="*/ 32 h 282"/>
                <a:gd name="T70" fmla="*/ 29 w 220"/>
                <a:gd name="T71" fmla="*/ 39 h 282"/>
                <a:gd name="T72" fmla="*/ 32 w 220"/>
                <a:gd name="T73" fmla="*/ 59 h 282"/>
                <a:gd name="T74" fmla="*/ 81 w 220"/>
                <a:gd name="T75" fmla="*/ 55 h 282"/>
                <a:gd name="T76" fmla="*/ 135 w 220"/>
                <a:gd name="T77" fmla="*/ 55 h 282"/>
                <a:gd name="T78" fmla="*/ 138 w 220"/>
                <a:gd name="T79" fmla="*/ 73 h 282"/>
                <a:gd name="T80" fmla="*/ 132 w 220"/>
                <a:gd name="T81" fmla="*/ 76 h 282"/>
                <a:gd name="T82" fmla="*/ 39 w 220"/>
                <a:gd name="T83" fmla="*/ 80 h 282"/>
                <a:gd name="T84" fmla="*/ 29 w 220"/>
                <a:gd name="T85" fmla="*/ 85 h 282"/>
                <a:gd name="T86" fmla="*/ 33 w 220"/>
                <a:gd name="T87" fmla="*/ 104 h 282"/>
                <a:gd name="T88" fmla="*/ 69 w 220"/>
                <a:gd name="T89" fmla="*/ 101 h 282"/>
                <a:gd name="T90" fmla="*/ 117 w 220"/>
                <a:gd name="T91" fmla="*/ 101 h 282"/>
                <a:gd name="T92" fmla="*/ 186 w 220"/>
                <a:gd name="T93" fmla="*/ 104 h 282"/>
                <a:gd name="T94" fmla="*/ 194 w 220"/>
                <a:gd name="T95" fmla="*/ 101 h 282"/>
                <a:gd name="T96" fmla="*/ 191 w 220"/>
                <a:gd name="T97" fmla="*/ 81 h 282"/>
                <a:gd name="T98" fmla="*/ 177 w 220"/>
                <a:gd name="T99" fmla="*/ 83 h 282"/>
                <a:gd name="T100" fmla="*/ 177 w 220"/>
                <a:gd name="T101" fmla="*/ 101 h 282"/>
                <a:gd name="T102" fmla="*/ 175 w 220"/>
                <a:gd name="T103" fmla="*/ 100 h 282"/>
                <a:gd name="T104" fmla="*/ 181 w 220"/>
                <a:gd name="T105" fmla="*/ 58 h 282"/>
                <a:gd name="T106" fmla="*/ 194 w 220"/>
                <a:gd name="T107" fmla="*/ 55 h 282"/>
                <a:gd name="T108" fmla="*/ 191 w 220"/>
                <a:gd name="T109" fmla="*/ 35 h 282"/>
                <a:gd name="T110" fmla="*/ 178 w 220"/>
                <a:gd name="T111" fmla="*/ 36 h 282"/>
                <a:gd name="T112" fmla="*/ 175 w 220"/>
                <a:gd name="T113" fmla="*/ 38 h 282"/>
                <a:gd name="T114" fmla="*/ 176 w 220"/>
                <a:gd name="T115" fmla="*/ 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0" h="282">
                  <a:moveTo>
                    <a:pt x="175" y="2"/>
                  </a:moveTo>
                  <a:cubicBezTo>
                    <a:pt x="184" y="3"/>
                    <a:pt x="192" y="4"/>
                    <a:pt x="200" y="5"/>
                  </a:cubicBezTo>
                  <a:cubicBezTo>
                    <a:pt x="206" y="6"/>
                    <a:pt x="213" y="7"/>
                    <a:pt x="219" y="8"/>
                  </a:cubicBezTo>
                  <a:cubicBezTo>
                    <a:pt x="219" y="61"/>
                    <a:pt x="219" y="114"/>
                    <a:pt x="219" y="167"/>
                  </a:cubicBezTo>
                  <a:cubicBezTo>
                    <a:pt x="219" y="183"/>
                    <a:pt x="219" y="199"/>
                    <a:pt x="219" y="215"/>
                  </a:cubicBezTo>
                  <a:cubicBezTo>
                    <a:pt x="219" y="216"/>
                    <a:pt x="220" y="218"/>
                    <a:pt x="219" y="218"/>
                  </a:cubicBezTo>
                  <a:cubicBezTo>
                    <a:pt x="213" y="221"/>
                    <a:pt x="211" y="227"/>
                    <a:pt x="209" y="233"/>
                  </a:cubicBezTo>
                  <a:cubicBezTo>
                    <a:pt x="204" y="225"/>
                    <a:pt x="201" y="217"/>
                    <a:pt x="198" y="210"/>
                  </a:cubicBezTo>
                  <a:cubicBezTo>
                    <a:pt x="194" y="201"/>
                    <a:pt x="190" y="192"/>
                    <a:pt x="186" y="184"/>
                  </a:cubicBezTo>
                  <a:cubicBezTo>
                    <a:pt x="181" y="174"/>
                    <a:pt x="177" y="165"/>
                    <a:pt x="171" y="156"/>
                  </a:cubicBezTo>
                  <a:cubicBezTo>
                    <a:pt x="169" y="154"/>
                    <a:pt x="167" y="152"/>
                    <a:pt x="166" y="150"/>
                  </a:cubicBezTo>
                  <a:cubicBezTo>
                    <a:pt x="168" y="147"/>
                    <a:pt x="171" y="148"/>
                    <a:pt x="173" y="148"/>
                  </a:cubicBezTo>
                  <a:cubicBezTo>
                    <a:pt x="179" y="149"/>
                    <a:pt x="184" y="150"/>
                    <a:pt x="189" y="150"/>
                  </a:cubicBezTo>
                  <a:cubicBezTo>
                    <a:pt x="193" y="151"/>
                    <a:pt x="194" y="150"/>
                    <a:pt x="194" y="146"/>
                  </a:cubicBezTo>
                  <a:cubicBezTo>
                    <a:pt x="194" y="141"/>
                    <a:pt x="194" y="136"/>
                    <a:pt x="194" y="131"/>
                  </a:cubicBezTo>
                  <a:cubicBezTo>
                    <a:pt x="194" y="128"/>
                    <a:pt x="193" y="126"/>
                    <a:pt x="190" y="126"/>
                  </a:cubicBezTo>
                  <a:cubicBezTo>
                    <a:pt x="184" y="125"/>
                    <a:pt x="178" y="125"/>
                    <a:pt x="171" y="124"/>
                  </a:cubicBezTo>
                  <a:cubicBezTo>
                    <a:pt x="142" y="120"/>
                    <a:pt x="113" y="122"/>
                    <a:pt x="83" y="122"/>
                  </a:cubicBezTo>
                  <a:cubicBezTo>
                    <a:pt x="70" y="122"/>
                    <a:pt x="56" y="123"/>
                    <a:pt x="42" y="125"/>
                  </a:cubicBezTo>
                  <a:cubicBezTo>
                    <a:pt x="39" y="126"/>
                    <a:pt x="36" y="126"/>
                    <a:pt x="33" y="126"/>
                  </a:cubicBezTo>
                  <a:cubicBezTo>
                    <a:pt x="30" y="126"/>
                    <a:pt x="29" y="128"/>
                    <a:pt x="29" y="131"/>
                  </a:cubicBezTo>
                  <a:cubicBezTo>
                    <a:pt x="29" y="136"/>
                    <a:pt x="29" y="141"/>
                    <a:pt x="29" y="146"/>
                  </a:cubicBezTo>
                  <a:cubicBezTo>
                    <a:pt x="29" y="150"/>
                    <a:pt x="30" y="151"/>
                    <a:pt x="34" y="150"/>
                  </a:cubicBezTo>
                  <a:cubicBezTo>
                    <a:pt x="40" y="149"/>
                    <a:pt x="45" y="150"/>
                    <a:pt x="51" y="149"/>
                  </a:cubicBezTo>
                  <a:cubicBezTo>
                    <a:pt x="57" y="148"/>
                    <a:pt x="62" y="148"/>
                    <a:pt x="68" y="147"/>
                  </a:cubicBezTo>
                  <a:cubicBezTo>
                    <a:pt x="83" y="146"/>
                    <a:pt x="97" y="147"/>
                    <a:pt x="112" y="147"/>
                  </a:cubicBezTo>
                  <a:cubicBezTo>
                    <a:pt x="121" y="147"/>
                    <a:pt x="131" y="147"/>
                    <a:pt x="141" y="147"/>
                  </a:cubicBezTo>
                  <a:cubicBezTo>
                    <a:pt x="143" y="147"/>
                    <a:pt x="145" y="146"/>
                    <a:pt x="146" y="148"/>
                  </a:cubicBezTo>
                  <a:cubicBezTo>
                    <a:pt x="143" y="156"/>
                    <a:pt x="144" y="165"/>
                    <a:pt x="147" y="173"/>
                  </a:cubicBezTo>
                  <a:cubicBezTo>
                    <a:pt x="151" y="186"/>
                    <a:pt x="157" y="199"/>
                    <a:pt x="163" y="211"/>
                  </a:cubicBezTo>
                  <a:cubicBezTo>
                    <a:pt x="163" y="212"/>
                    <a:pt x="163" y="212"/>
                    <a:pt x="163" y="213"/>
                  </a:cubicBezTo>
                  <a:cubicBezTo>
                    <a:pt x="161" y="214"/>
                    <a:pt x="159" y="214"/>
                    <a:pt x="157" y="213"/>
                  </a:cubicBezTo>
                  <a:cubicBezTo>
                    <a:pt x="151" y="212"/>
                    <a:pt x="146" y="212"/>
                    <a:pt x="140" y="212"/>
                  </a:cubicBezTo>
                  <a:cubicBezTo>
                    <a:pt x="122" y="212"/>
                    <a:pt x="104" y="212"/>
                    <a:pt x="86" y="212"/>
                  </a:cubicBezTo>
                  <a:cubicBezTo>
                    <a:pt x="71" y="213"/>
                    <a:pt x="55" y="214"/>
                    <a:pt x="40" y="216"/>
                  </a:cubicBezTo>
                  <a:cubicBezTo>
                    <a:pt x="38" y="217"/>
                    <a:pt x="35" y="217"/>
                    <a:pt x="33" y="217"/>
                  </a:cubicBezTo>
                  <a:cubicBezTo>
                    <a:pt x="30" y="218"/>
                    <a:pt x="29" y="219"/>
                    <a:pt x="29" y="222"/>
                  </a:cubicBezTo>
                  <a:cubicBezTo>
                    <a:pt x="29" y="227"/>
                    <a:pt x="29" y="233"/>
                    <a:pt x="29" y="238"/>
                  </a:cubicBezTo>
                  <a:cubicBezTo>
                    <a:pt x="29" y="241"/>
                    <a:pt x="29" y="242"/>
                    <a:pt x="33" y="241"/>
                  </a:cubicBezTo>
                  <a:cubicBezTo>
                    <a:pt x="38" y="241"/>
                    <a:pt x="44" y="240"/>
                    <a:pt x="49" y="239"/>
                  </a:cubicBezTo>
                  <a:cubicBezTo>
                    <a:pt x="63" y="237"/>
                    <a:pt x="78" y="236"/>
                    <a:pt x="93" y="235"/>
                  </a:cubicBezTo>
                  <a:cubicBezTo>
                    <a:pt x="103" y="235"/>
                    <a:pt x="113" y="235"/>
                    <a:pt x="123" y="235"/>
                  </a:cubicBezTo>
                  <a:cubicBezTo>
                    <a:pt x="132" y="235"/>
                    <a:pt x="140" y="235"/>
                    <a:pt x="149" y="237"/>
                  </a:cubicBezTo>
                  <a:cubicBezTo>
                    <a:pt x="156" y="238"/>
                    <a:pt x="164" y="237"/>
                    <a:pt x="171" y="238"/>
                  </a:cubicBezTo>
                  <a:cubicBezTo>
                    <a:pt x="173" y="239"/>
                    <a:pt x="174" y="239"/>
                    <a:pt x="175" y="240"/>
                  </a:cubicBezTo>
                  <a:cubicBezTo>
                    <a:pt x="180" y="250"/>
                    <a:pt x="185" y="260"/>
                    <a:pt x="188" y="271"/>
                  </a:cubicBezTo>
                  <a:cubicBezTo>
                    <a:pt x="188" y="274"/>
                    <a:pt x="186" y="273"/>
                    <a:pt x="184" y="273"/>
                  </a:cubicBezTo>
                  <a:cubicBezTo>
                    <a:pt x="181" y="273"/>
                    <a:pt x="177" y="273"/>
                    <a:pt x="174" y="272"/>
                  </a:cubicBezTo>
                  <a:cubicBezTo>
                    <a:pt x="164" y="270"/>
                    <a:pt x="153" y="270"/>
                    <a:pt x="143" y="269"/>
                  </a:cubicBezTo>
                  <a:cubicBezTo>
                    <a:pt x="131" y="268"/>
                    <a:pt x="120" y="269"/>
                    <a:pt x="108" y="269"/>
                  </a:cubicBezTo>
                  <a:cubicBezTo>
                    <a:pt x="106" y="269"/>
                    <a:pt x="104" y="269"/>
                    <a:pt x="103" y="266"/>
                  </a:cubicBezTo>
                  <a:cubicBezTo>
                    <a:pt x="102" y="264"/>
                    <a:pt x="104" y="263"/>
                    <a:pt x="105" y="261"/>
                  </a:cubicBezTo>
                  <a:cubicBezTo>
                    <a:pt x="106" y="259"/>
                    <a:pt x="108" y="258"/>
                    <a:pt x="109" y="257"/>
                  </a:cubicBezTo>
                  <a:cubicBezTo>
                    <a:pt x="107" y="259"/>
                    <a:pt x="104" y="261"/>
                    <a:pt x="102" y="265"/>
                  </a:cubicBezTo>
                  <a:cubicBezTo>
                    <a:pt x="101" y="268"/>
                    <a:pt x="99" y="269"/>
                    <a:pt x="97" y="269"/>
                  </a:cubicBezTo>
                  <a:cubicBezTo>
                    <a:pt x="85" y="270"/>
                    <a:pt x="74" y="271"/>
                    <a:pt x="63" y="272"/>
                  </a:cubicBezTo>
                  <a:cubicBezTo>
                    <a:pt x="51" y="274"/>
                    <a:pt x="40" y="276"/>
                    <a:pt x="29" y="277"/>
                  </a:cubicBezTo>
                  <a:cubicBezTo>
                    <a:pt x="22" y="278"/>
                    <a:pt x="15" y="280"/>
                    <a:pt x="8" y="281"/>
                  </a:cubicBezTo>
                  <a:cubicBezTo>
                    <a:pt x="2" y="282"/>
                    <a:pt x="1" y="280"/>
                    <a:pt x="1" y="275"/>
                  </a:cubicBezTo>
                  <a:cubicBezTo>
                    <a:pt x="1" y="274"/>
                    <a:pt x="1" y="273"/>
                    <a:pt x="1" y="272"/>
                  </a:cubicBezTo>
                  <a:cubicBezTo>
                    <a:pt x="1" y="188"/>
                    <a:pt x="1" y="105"/>
                    <a:pt x="1" y="22"/>
                  </a:cubicBezTo>
                  <a:cubicBezTo>
                    <a:pt x="1" y="18"/>
                    <a:pt x="0" y="14"/>
                    <a:pt x="2" y="10"/>
                  </a:cubicBezTo>
                  <a:cubicBezTo>
                    <a:pt x="2" y="9"/>
                    <a:pt x="3" y="8"/>
                    <a:pt x="5" y="8"/>
                  </a:cubicBezTo>
                  <a:cubicBezTo>
                    <a:pt x="25" y="5"/>
                    <a:pt x="45" y="2"/>
                    <a:pt x="65" y="1"/>
                  </a:cubicBezTo>
                  <a:cubicBezTo>
                    <a:pt x="67" y="0"/>
                    <a:pt x="69" y="1"/>
                    <a:pt x="71" y="1"/>
                  </a:cubicBezTo>
                  <a:cubicBezTo>
                    <a:pt x="75" y="1"/>
                    <a:pt x="75" y="2"/>
                    <a:pt x="73" y="5"/>
                  </a:cubicBezTo>
                  <a:cubicBezTo>
                    <a:pt x="71" y="9"/>
                    <a:pt x="69" y="14"/>
                    <a:pt x="68" y="19"/>
                  </a:cubicBezTo>
                  <a:cubicBezTo>
                    <a:pt x="68" y="21"/>
                    <a:pt x="68" y="24"/>
                    <a:pt x="68" y="26"/>
                  </a:cubicBezTo>
                  <a:cubicBezTo>
                    <a:pt x="69" y="28"/>
                    <a:pt x="68" y="29"/>
                    <a:pt x="67" y="31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53" y="32"/>
                    <a:pt x="43" y="34"/>
                    <a:pt x="33" y="35"/>
                  </a:cubicBezTo>
                  <a:cubicBezTo>
                    <a:pt x="30" y="35"/>
                    <a:pt x="29" y="37"/>
                    <a:pt x="29" y="39"/>
                  </a:cubicBezTo>
                  <a:cubicBezTo>
                    <a:pt x="29" y="45"/>
                    <a:pt x="30" y="50"/>
                    <a:pt x="29" y="56"/>
                  </a:cubicBezTo>
                  <a:cubicBezTo>
                    <a:pt x="29" y="58"/>
                    <a:pt x="30" y="59"/>
                    <a:pt x="32" y="59"/>
                  </a:cubicBezTo>
                  <a:cubicBezTo>
                    <a:pt x="41" y="58"/>
                    <a:pt x="50" y="57"/>
                    <a:pt x="59" y="56"/>
                  </a:cubicBezTo>
                  <a:cubicBezTo>
                    <a:pt x="66" y="56"/>
                    <a:pt x="74" y="56"/>
                    <a:pt x="81" y="55"/>
                  </a:cubicBezTo>
                  <a:cubicBezTo>
                    <a:pt x="91" y="54"/>
                    <a:pt x="102" y="55"/>
                    <a:pt x="112" y="54"/>
                  </a:cubicBezTo>
                  <a:cubicBezTo>
                    <a:pt x="120" y="53"/>
                    <a:pt x="127" y="55"/>
                    <a:pt x="135" y="55"/>
                  </a:cubicBezTo>
                  <a:cubicBezTo>
                    <a:pt x="137" y="55"/>
                    <a:pt x="138" y="56"/>
                    <a:pt x="138" y="57"/>
                  </a:cubicBezTo>
                  <a:cubicBezTo>
                    <a:pt x="137" y="63"/>
                    <a:pt x="137" y="68"/>
                    <a:pt x="138" y="73"/>
                  </a:cubicBezTo>
                  <a:cubicBezTo>
                    <a:pt x="138" y="75"/>
                    <a:pt x="137" y="76"/>
                    <a:pt x="135" y="76"/>
                  </a:cubicBezTo>
                  <a:cubicBezTo>
                    <a:pt x="134" y="76"/>
                    <a:pt x="133" y="76"/>
                    <a:pt x="132" y="76"/>
                  </a:cubicBezTo>
                  <a:cubicBezTo>
                    <a:pt x="120" y="76"/>
                    <a:pt x="108" y="75"/>
                    <a:pt x="96" y="76"/>
                  </a:cubicBezTo>
                  <a:cubicBezTo>
                    <a:pt x="77" y="77"/>
                    <a:pt x="58" y="77"/>
                    <a:pt x="39" y="80"/>
                  </a:cubicBezTo>
                  <a:cubicBezTo>
                    <a:pt x="37" y="80"/>
                    <a:pt x="35" y="80"/>
                    <a:pt x="33" y="80"/>
                  </a:cubicBezTo>
                  <a:cubicBezTo>
                    <a:pt x="30" y="81"/>
                    <a:pt x="29" y="82"/>
                    <a:pt x="29" y="85"/>
                  </a:cubicBezTo>
                  <a:cubicBezTo>
                    <a:pt x="30" y="90"/>
                    <a:pt x="29" y="95"/>
                    <a:pt x="29" y="100"/>
                  </a:cubicBezTo>
                  <a:cubicBezTo>
                    <a:pt x="29" y="103"/>
                    <a:pt x="31" y="104"/>
                    <a:pt x="33" y="104"/>
                  </a:cubicBezTo>
                  <a:cubicBezTo>
                    <a:pt x="40" y="105"/>
                    <a:pt x="45" y="103"/>
                    <a:pt x="51" y="103"/>
                  </a:cubicBezTo>
                  <a:cubicBezTo>
                    <a:pt x="57" y="102"/>
                    <a:pt x="63" y="102"/>
                    <a:pt x="69" y="101"/>
                  </a:cubicBezTo>
                  <a:cubicBezTo>
                    <a:pt x="79" y="101"/>
                    <a:pt x="88" y="100"/>
                    <a:pt x="98" y="100"/>
                  </a:cubicBezTo>
                  <a:cubicBezTo>
                    <a:pt x="104" y="100"/>
                    <a:pt x="111" y="101"/>
                    <a:pt x="117" y="101"/>
                  </a:cubicBezTo>
                  <a:cubicBezTo>
                    <a:pt x="135" y="100"/>
                    <a:pt x="153" y="101"/>
                    <a:pt x="170" y="102"/>
                  </a:cubicBezTo>
                  <a:cubicBezTo>
                    <a:pt x="176" y="103"/>
                    <a:pt x="181" y="103"/>
                    <a:pt x="186" y="104"/>
                  </a:cubicBezTo>
                  <a:cubicBezTo>
                    <a:pt x="187" y="104"/>
                    <a:pt x="189" y="104"/>
                    <a:pt x="190" y="104"/>
                  </a:cubicBezTo>
                  <a:cubicBezTo>
                    <a:pt x="193" y="104"/>
                    <a:pt x="194" y="103"/>
                    <a:pt x="194" y="101"/>
                  </a:cubicBezTo>
                  <a:cubicBezTo>
                    <a:pt x="194" y="95"/>
                    <a:pt x="194" y="90"/>
                    <a:pt x="194" y="85"/>
                  </a:cubicBezTo>
                  <a:cubicBezTo>
                    <a:pt x="194" y="83"/>
                    <a:pt x="193" y="81"/>
                    <a:pt x="191" y="81"/>
                  </a:cubicBezTo>
                  <a:cubicBezTo>
                    <a:pt x="187" y="80"/>
                    <a:pt x="184" y="80"/>
                    <a:pt x="180" y="80"/>
                  </a:cubicBezTo>
                  <a:cubicBezTo>
                    <a:pt x="178" y="80"/>
                    <a:pt x="177" y="81"/>
                    <a:pt x="177" y="83"/>
                  </a:cubicBezTo>
                  <a:cubicBezTo>
                    <a:pt x="177" y="88"/>
                    <a:pt x="177" y="92"/>
                    <a:pt x="177" y="97"/>
                  </a:cubicBezTo>
                  <a:cubicBezTo>
                    <a:pt x="177" y="98"/>
                    <a:pt x="177" y="100"/>
                    <a:pt x="177" y="101"/>
                  </a:cubicBezTo>
                  <a:cubicBezTo>
                    <a:pt x="176" y="102"/>
                    <a:pt x="176" y="103"/>
                    <a:pt x="175" y="103"/>
                  </a:cubicBezTo>
                  <a:cubicBezTo>
                    <a:pt x="174" y="102"/>
                    <a:pt x="174" y="101"/>
                    <a:pt x="175" y="100"/>
                  </a:cubicBezTo>
                  <a:cubicBezTo>
                    <a:pt x="174" y="87"/>
                    <a:pt x="175" y="73"/>
                    <a:pt x="175" y="59"/>
                  </a:cubicBezTo>
                  <a:cubicBezTo>
                    <a:pt x="177" y="57"/>
                    <a:pt x="179" y="58"/>
                    <a:pt x="181" y="58"/>
                  </a:cubicBezTo>
                  <a:cubicBezTo>
                    <a:pt x="184" y="58"/>
                    <a:pt x="187" y="58"/>
                    <a:pt x="191" y="59"/>
                  </a:cubicBezTo>
                  <a:cubicBezTo>
                    <a:pt x="194" y="59"/>
                    <a:pt x="194" y="58"/>
                    <a:pt x="194" y="55"/>
                  </a:cubicBezTo>
                  <a:cubicBezTo>
                    <a:pt x="194" y="50"/>
                    <a:pt x="194" y="44"/>
                    <a:pt x="194" y="39"/>
                  </a:cubicBezTo>
                  <a:cubicBezTo>
                    <a:pt x="194" y="37"/>
                    <a:pt x="194" y="35"/>
                    <a:pt x="191" y="35"/>
                  </a:cubicBezTo>
                  <a:cubicBezTo>
                    <a:pt x="188" y="34"/>
                    <a:pt x="184" y="34"/>
                    <a:pt x="181" y="34"/>
                  </a:cubicBezTo>
                  <a:cubicBezTo>
                    <a:pt x="179" y="33"/>
                    <a:pt x="178" y="34"/>
                    <a:pt x="178" y="36"/>
                  </a:cubicBezTo>
                  <a:cubicBezTo>
                    <a:pt x="178" y="37"/>
                    <a:pt x="178" y="39"/>
                    <a:pt x="176" y="40"/>
                  </a:cubicBezTo>
                  <a:cubicBezTo>
                    <a:pt x="175" y="39"/>
                    <a:pt x="175" y="39"/>
                    <a:pt x="175" y="38"/>
                  </a:cubicBezTo>
                  <a:cubicBezTo>
                    <a:pt x="175" y="27"/>
                    <a:pt x="175" y="16"/>
                    <a:pt x="175" y="4"/>
                  </a:cubicBezTo>
                  <a:cubicBezTo>
                    <a:pt x="175" y="4"/>
                    <a:pt x="175" y="3"/>
                    <a:pt x="176" y="3"/>
                  </a:cubicBezTo>
                  <a:cubicBezTo>
                    <a:pt x="175" y="3"/>
                    <a:pt x="175" y="3"/>
                    <a:pt x="175" y="2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9560325C-09BB-88F8-B621-5DA34BF7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" y="2109"/>
              <a:ext cx="516" cy="663"/>
            </a:xfrm>
            <a:custGeom>
              <a:avLst/>
              <a:gdLst>
                <a:gd name="T0" fmla="*/ 0 w 217"/>
                <a:gd name="T1" fmla="*/ 217 h 279"/>
                <a:gd name="T2" fmla="*/ 0 w 217"/>
                <a:gd name="T3" fmla="*/ 160 h 279"/>
                <a:gd name="T4" fmla="*/ 0 w 217"/>
                <a:gd name="T5" fmla="*/ 13 h 279"/>
                <a:gd name="T6" fmla="*/ 4 w 217"/>
                <a:gd name="T7" fmla="*/ 8 h 279"/>
                <a:gd name="T8" fmla="*/ 19 w 217"/>
                <a:gd name="T9" fmla="*/ 6 h 279"/>
                <a:gd name="T10" fmla="*/ 49 w 217"/>
                <a:gd name="T11" fmla="*/ 3 h 279"/>
                <a:gd name="T12" fmla="*/ 112 w 217"/>
                <a:gd name="T13" fmla="*/ 0 h 279"/>
                <a:gd name="T14" fmla="*/ 182 w 217"/>
                <a:gd name="T15" fmla="*/ 5 h 279"/>
                <a:gd name="T16" fmla="*/ 186 w 217"/>
                <a:gd name="T17" fmla="*/ 6 h 279"/>
                <a:gd name="T18" fmla="*/ 188 w 217"/>
                <a:gd name="T19" fmla="*/ 7 h 279"/>
                <a:gd name="T20" fmla="*/ 187 w 217"/>
                <a:gd name="T21" fmla="*/ 9 h 279"/>
                <a:gd name="T22" fmla="*/ 185 w 217"/>
                <a:gd name="T23" fmla="*/ 9 h 279"/>
                <a:gd name="T24" fmla="*/ 199 w 217"/>
                <a:gd name="T25" fmla="*/ 9 h 279"/>
                <a:gd name="T26" fmla="*/ 201 w 217"/>
                <a:gd name="T27" fmla="*/ 9 h 279"/>
                <a:gd name="T28" fmla="*/ 214 w 217"/>
                <a:gd name="T29" fmla="*/ 9 h 279"/>
                <a:gd name="T30" fmla="*/ 217 w 217"/>
                <a:gd name="T31" fmla="*/ 10 h 279"/>
                <a:gd name="T32" fmla="*/ 216 w 217"/>
                <a:gd name="T33" fmla="*/ 17 h 279"/>
                <a:gd name="T34" fmla="*/ 216 w 217"/>
                <a:gd name="T35" fmla="*/ 228 h 279"/>
                <a:gd name="T36" fmla="*/ 217 w 217"/>
                <a:gd name="T37" fmla="*/ 233 h 279"/>
                <a:gd name="T38" fmla="*/ 217 w 217"/>
                <a:gd name="T39" fmla="*/ 238 h 279"/>
                <a:gd name="T40" fmla="*/ 216 w 217"/>
                <a:gd name="T41" fmla="*/ 274 h 279"/>
                <a:gd name="T42" fmla="*/ 214 w 217"/>
                <a:gd name="T43" fmla="*/ 278 h 279"/>
                <a:gd name="T44" fmla="*/ 205 w 217"/>
                <a:gd name="T45" fmla="*/ 276 h 279"/>
                <a:gd name="T46" fmla="*/ 191 w 217"/>
                <a:gd name="T47" fmla="*/ 262 h 279"/>
                <a:gd name="T48" fmla="*/ 190 w 217"/>
                <a:gd name="T49" fmla="*/ 245 h 279"/>
                <a:gd name="T50" fmla="*/ 195 w 217"/>
                <a:gd name="T51" fmla="*/ 240 h 279"/>
                <a:gd name="T52" fmla="*/ 206 w 217"/>
                <a:gd name="T53" fmla="*/ 239 h 279"/>
                <a:gd name="T54" fmla="*/ 210 w 217"/>
                <a:gd name="T55" fmla="*/ 236 h 279"/>
                <a:gd name="T56" fmla="*/ 206 w 217"/>
                <a:gd name="T57" fmla="*/ 232 h 279"/>
                <a:gd name="T58" fmla="*/ 197 w 217"/>
                <a:gd name="T59" fmla="*/ 223 h 279"/>
                <a:gd name="T60" fmla="*/ 199 w 217"/>
                <a:gd name="T61" fmla="*/ 216 h 279"/>
                <a:gd name="T62" fmla="*/ 192 w 217"/>
                <a:gd name="T63" fmla="*/ 218 h 279"/>
                <a:gd name="T64" fmla="*/ 160 w 217"/>
                <a:gd name="T65" fmla="*/ 215 h 279"/>
                <a:gd name="T66" fmla="*/ 135 w 217"/>
                <a:gd name="T67" fmla="*/ 213 h 279"/>
                <a:gd name="T68" fmla="*/ 90 w 217"/>
                <a:gd name="T69" fmla="*/ 213 h 279"/>
                <a:gd name="T70" fmla="*/ 77 w 217"/>
                <a:gd name="T71" fmla="*/ 214 h 279"/>
                <a:gd name="T72" fmla="*/ 69 w 217"/>
                <a:gd name="T73" fmla="*/ 213 h 279"/>
                <a:gd name="T74" fmla="*/ 51 w 217"/>
                <a:gd name="T75" fmla="*/ 215 h 279"/>
                <a:gd name="T76" fmla="*/ 46 w 217"/>
                <a:gd name="T77" fmla="*/ 216 h 279"/>
                <a:gd name="T78" fmla="*/ 41 w 217"/>
                <a:gd name="T79" fmla="*/ 213 h 279"/>
                <a:gd name="T80" fmla="*/ 20 w 217"/>
                <a:gd name="T81" fmla="*/ 217 h 279"/>
                <a:gd name="T82" fmla="*/ 14 w 217"/>
                <a:gd name="T83" fmla="*/ 219 h 279"/>
                <a:gd name="T84" fmla="*/ 0 w 217"/>
                <a:gd name="T85" fmla="*/ 21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7" h="279">
                  <a:moveTo>
                    <a:pt x="0" y="217"/>
                  </a:moveTo>
                  <a:cubicBezTo>
                    <a:pt x="0" y="198"/>
                    <a:pt x="0" y="179"/>
                    <a:pt x="0" y="160"/>
                  </a:cubicBezTo>
                  <a:cubicBezTo>
                    <a:pt x="0" y="111"/>
                    <a:pt x="0" y="62"/>
                    <a:pt x="0" y="13"/>
                  </a:cubicBezTo>
                  <a:cubicBezTo>
                    <a:pt x="0" y="10"/>
                    <a:pt x="1" y="9"/>
                    <a:pt x="4" y="8"/>
                  </a:cubicBezTo>
                  <a:cubicBezTo>
                    <a:pt x="9" y="8"/>
                    <a:pt x="14" y="7"/>
                    <a:pt x="19" y="6"/>
                  </a:cubicBezTo>
                  <a:cubicBezTo>
                    <a:pt x="29" y="5"/>
                    <a:pt x="39" y="4"/>
                    <a:pt x="49" y="3"/>
                  </a:cubicBezTo>
                  <a:cubicBezTo>
                    <a:pt x="70" y="1"/>
                    <a:pt x="91" y="0"/>
                    <a:pt x="112" y="0"/>
                  </a:cubicBezTo>
                  <a:cubicBezTo>
                    <a:pt x="135" y="0"/>
                    <a:pt x="159" y="1"/>
                    <a:pt x="182" y="5"/>
                  </a:cubicBezTo>
                  <a:cubicBezTo>
                    <a:pt x="184" y="5"/>
                    <a:pt x="185" y="5"/>
                    <a:pt x="186" y="6"/>
                  </a:cubicBezTo>
                  <a:cubicBezTo>
                    <a:pt x="187" y="6"/>
                    <a:pt x="188" y="5"/>
                    <a:pt x="188" y="7"/>
                  </a:cubicBezTo>
                  <a:cubicBezTo>
                    <a:pt x="188" y="8"/>
                    <a:pt x="188" y="8"/>
                    <a:pt x="187" y="9"/>
                  </a:cubicBezTo>
                  <a:cubicBezTo>
                    <a:pt x="186" y="9"/>
                    <a:pt x="186" y="8"/>
                    <a:pt x="185" y="9"/>
                  </a:cubicBezTo>
                  <a:cubicBezTo>
                    <a:pt x="190" y="12"/>
                    <a:pt x="194" y="12"/>
                    <a:pt x="199" y="9"/>
                  </a:cubicBezTo>
                  <a:cubicBezTo>
                    <a:pt x="200" y="9"/>
                    <a:pt x="201" y="8"/>
                    <a:pt x="201" y="9"/>
                  </a:cubicBezTo>
                  <a:cubicBezTo>
                    <a:pt x="205" y="10"/>
                    <a:pt x="209" y="8"/>
                    <a:pt x="214" y="9"/>
                  </a:cubicBezTo>
                  <a:cubicBezTo>
                    <a:pt x="215" y="10"/>
                    <a:pt x="217" y="9"/>
                    <a:pt x="217" y="10"/>
                  </a:cubicBezTo>
                  <a:cubicBezTo>
                    <a:pt x="216" y="12"/>
                    <a:pt x="216" y="14"/>
                    <a:pt x="216" y="17"/>
                  </a:cubicBezTo>
                  <a:cubicBezTo>
                    <a:pt x="216" y="87"/>
                    <a:pt x="216" y="157"/>
                    <a:pt x="216" y="228"/>
                  </a:cubicBezTo>
                  <a:cubicBezTo>
                    <a:pt x="216" y="229"/>
                    <a:pt x="216" y="231"/>
                    <a:pt x="217" y="233"/>
                  </a:cubicBezTo>
                  <a:cubicBezTo>
                    <a:pt x="217" y="235"/>
                    <a:pt x="217" y="237"/>
                    <a:pt x="217" y="238"/>
                  </a:cubicBezTo>
                  <a:cubicBezTo>
                    <a:pt x="215" y="250"/>
                    <a:pt x="216" y="262"/>
                    <a:pt x="216" y="274"/>
                  </a:cubicBezTo>
                  <a:cubicBezTo>
                    <a:pt x="216" y="276"/>
                    <a:pt x="216" y="277"/>
                    <a:pt x="214" y="278"/>
                  </a:cubicBezTo>
                  <a:cubicBezTo>
                    <a:pt x="211" y="279"/>
                    <a:pt x="208" y="278"/>
                    <a:pt x="205" y="276"/>
                  </a:cubicBezTo>
                  <a:cubicBezTo>
                    <a:pt x="200" y="272"/>
                    <a:pt x="195" y="267"/>
                    <a:pt x="191" y="262"/>
                  </a:cubicBezTo>
                  <a:cubicBezTo>
                    <a:pt x="188" y="257"/>
                    <a:pt x="186" y="251"/>
                    <a:pt x="190" y="245"/>
                  </a:cubicBezTo>
                  <a:cubicBezTo>
                    <a:pt x="192" y="243"/>
                    <a:pt x="194" y="242"/>
                    <a:pt x="195" y="240"/>
                  </a:cubicBezTo>
                  <a:cubicBezTo>
                    <a:pt x="199" y="239"/>
                    <a:pt x="202" y="239"/>
                    <a:pt x="206" y="239"/>
                  </a:cubicBezTo>
                  <a:cubicBezTo>
                    <a:pt x="208" y="239"/>
                    <a:pt x="210" y="238"/>
                    <a:pt x="210" y="236"/>
                  </a:cubicBezTo>
                  <a:cubicBezTo>
                    <a:pt x="210" y="233"/>
                    <a:pt x="208" y="233"/>
                    <a:pt x="206" y="232"/>
                  </a:cubicBezTo>
                  <a:cubicBezTo>
                    <a:pt x="198" y="231"/>
                    <a:pt x="198" y="231"/>
                    <a:pt x="197" y="223"/>
                  </a:cubicBezTo>
                  <a:cubicBezTo>
                    <a:pt x="197" y="220"/>
                    <a:pt x="198" y="219"/>
                    <a:pt x="199" y="216"/>
                  </a:cubicBezTo>
                  <a:cubicBezTo>
                    <a:pt x="196" y="217"/>
                    <a:pt x="194" y="218"/>
                    <a:pt x="192" y="218"/>
                  </a:cubicBezTo>
                  <a:cubicBezTo>
                    <a:pt x="182" y="217"/>
                    <a:pt x="171" y="216"/>
                    <a:pt x="160" y="215"/>
                  </a:cubicBezTo>
                  <a:cubicBezTo>
                    <a:pt x="152" y="214"/>
                    <a:pt x="144" y="213"/>
                    <a:pt x="135" y="213"/>
                  </a:cubicBezTo>
                  <a:cubicBezTo>
                    <a:pt x="120" y="213"/>
                    <a:pt x="105" y="213"/>
                    <a:pt x="90" y="213"/>
                  </a:cubicBezTo>
                  <a:cubicBezTo>
                    <a:pt x="86" y="213"/>
                    <a:pt x="82" y="213"/>
                    <a:pt x="77" y="214"/>
                  </a:cubicBezTo>
                  <a:cubicBezTo>
                    <a:pt x="75" y="214"/>
                    <a:pt x="72" y="214"/>
                    <a:pt x="69" y="213"/>
                  </a:cubicBezTo>
                  <a:cubicBezTo>
                    <a:pt x="63" y="210"/>
                    <a:pt x="57" y="212"/>
                    <a:pt x="51" y="215"/>
                  </a:cubicBezTo>
                  <a:cubicBezTo>
                    <a:pt x="49" y="216"/>
                    <a:pt x="48" y="216"/>
                    <a:pt x="46" y="216"/>
                  </a:cubicBezTo>
                  <a:cubicBezTo>
                    <a:pt x="44" y="215"/>
                    <a:pt x="42" y="214"/>
                    <a:pt x="41" y="213"/>
                  </a:cubicBezTo>
                  <a:cubicBezTo>
                    <a:pt x="33" y="209"/>
                    <a:pt x="25" y="211"/>
                    <a:pt x="20" y="217"/>
                  </a:cubicBezTo>
                  <a:cubicBezTo>
                    <a:pt x="18" y="219"/>
                    <a:pt x="17" y="219"/>
                    <a:pt x="14" y="219"/>
                  </a:cubicBezTo>
                  <a:cubicBezTo>
                    <a:pt x="10" y="217"/>
                    <a:pt x="5" y="217"/>
                    <a:pt x="0" y="217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460A0C99-02B4-2EE3-92FA-94E668A96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2397"/>
              <a:ext cx="402" cy="76"/>
            </a:xfrm>
            <a:custGeom>
              <a:avLst/>
              <a:gdLst>
                <a:gd name="T0" fmla="*/ 119 w 169"/>
                <a:gd name="T1" fmla="*/ 28 h 32"/>
                <a:gd name="T2" fmla="*/ 54 w 169"/>
                <a:gd name="T3" fmla="*/ 28 h 32"/>
                <a:gd name="T4" fmla="*/ 19 w 169"/>
                <a:gd name="T5" fmla="*/ 31 h 32"/>
                <a:gd name="T6" fmla="*/ 4 w 169"/>
                <a:gd name="T7" fmla="*/ 32 h 32"/>
                <a:gd name="T8" fmla="*/ 0 w 169"/>
                <a:gd name="T9" fmla="*/ 28 h 32"/>
                <a:gd name="T10" fmla="*/ 0 w 169"/>
                <a:gd name="T11" fmla="*/ 9 h 32"/>
                <a:gd name="T12" fmla="*/ 4 w 169"/>
                <a:gd name="T13" fmla="*/ 5 h 32"/>
                <a:gd name="T14" fmla="*/ 39 w 169"/>
                <a:gd name="T15" fmla="*/ 1 h 32"/>
                <a:gd name="T16" fmla="*/ 55 w 169"/>
                <a:gd name="T17" fmla="*/ 0 h 32"/>
                <a:gd name="T18" fmla="*/ 118 w 169"/>
                <a:gd name="T19" fmla="*/ 0 h 32"/>
                <a:gd name="T20" fmla="*/ 149 w 169"/>
                <a:gd name="T21" fmla="*/ 3 h 32"/>
                <a:gd name="T22" fmla="*/ 165 w 169"/>
                <a:gd name="T23" fmla="*/ 5 h 32"/>
                <a:gd name="T24" fmla="*/ 169 w 169"/>
                <a:gd name="T25" fmla="*/ 9 h 32"/>
                <a:gd name="T26" fmla="*/ 169 w 169"/>
                <a:gd name="T27" fmla="*/ 30 h 32"/>
                <a:gd name="T28" fmla="*/ 166 w 169"/>
                <a:gd name="T29" fmla="*/ 32 h 32"/>
                <a:gd name="T30" fmla="*/ 147 w 169"/>
                <a:gd name="T31" fmla="*/ 30 h 32"/>
                <a:gd name="T32" fmla="*/ 139 w 169"/>
                <a:gd name="T33" fmla="*/ 30 h 32"/>
                <a:gd name="T34" fmla="*/ 126 w 169"/>
                <a:gd name="T35" fmla="*/ 25 h 32"/>
                <a:gd name="T36" fmla="*/ 119 w 169"/>
                <a:gd name="T3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32">
                  <a:moveTo>
                    <a:pt x="119" y="28"/>
                  </a:moveTo>
                  <a:cubicBezTo>
                    <a:pt x="97" y="28"/>
                    <a:pt x="76" y="28"/>
                    <a:pt x="54" y="28"/>
                  </a:cubicBezTo>
                  <a:cubicBezTo>
                    <a:pt x="42" y="29"/>
                    <a:pt x="30" y="29"/>
                    <a:pt x="19" y="31"/>
                  </a:cubicBezTo>
                  <a:cubicBezTo>
                    <a:pt x="14" y="32"/>
                    <a:pt x="9" y="32"/>
                    <a:pt x="4" y="32"/>
                  </a:cubicBezTo>
                  <a:cubicBezTo>
                    <a:pt x="1" y="32"/>
                    <a:pt x="0" y="31"/>
                    <a:pt x="0" y="28"/>
                  </a:cubicBezTo>
                  <a:cubicBezTo>
                    <a:pt x="0" y="22"/>
                    <a:pt x="0" y="15"/>
                    <a:pt x="0" y="9"/>
                  </a:cubicBezTo>
                  <a:cubicBezTo>
                    <a:pt x="0" y="6"/>
                    <a:pt x="1" y="5"/>
                    <a:pt x="4" y="5"/>
                  </a:cubicBezTo>
                  <a:cubicBezTo>
                    <a:pt x="16" y="4"/>
                    <a:pt x="28" y="2"/>
                    <a:pt x="39" y="1"/>
                  </a:cubicBezTo>
                  <a:cubicBezTo>
                    <a:pt x="44" y="1"/>
                    <a:pt x="50" y="0"/>
                    <a:pt x="55" y="0"/>
                  </a:cubicBezTo>
                  <a:cubicBezTo>
                    <a:pt x="76" y="0"/>
                    <a:pt x="97" y="0"/>
                    <a:pt x="118" y="0"/>
                  </a:cubicBezTo>
                  <a:cubicBezTo>
                    <a:pt x="128" y="1"/>
                    <a:pt x="138" y="2"/>
                    <a:pt x="149" y="3"/>
                  </a:cubicBezTo>
                  <a:cubicBezTo>
                    <a:pt x="154" y="4"/>
                    <a:pt x="160" y="4"/>
                    <a:pt x="165" y="5"/>
                  </a:cubicBezTo>
                  <a:cubicBezTo>
                    <a:pt x="168" y="5"/>
                    <a:pt x="169" y="6"/>
                    <a:pt x="169" y="9"/>
                  </a:cubicBezTo>
                  <a:cubicBezTo>
                    <a:pt x="169" y="16"/>
                    <a:pt x="169" y="23"/>
                    <a:pt x="169" y="30"/>
                  </a:cubicBezTo>
                  <a:cubicBezTo>
                    <a:pt x="169" y="32"/>
                    <a:pt x="167" y="32"/>
                    <a:pt x="166" y="32"/>
                  </a:cubicBezTo>
                  <a:cubicBezTo>
                    <a:pt x="159" y="32"/>
                    <a:pt x="153" y="31"/>
                    <a:pt x="147" y="30"/>
                  </a:cubicBezTo>
                  <a:cubicBezTo>
                    <a:pt x="144" y="30"/>
                    <a:pt x="141" y="30"/>
                    <a:pt x="139" y="30"/>
                  </a:cubicBezTo>
                  <a:cubicBezTo>
                    <a:pt x="135" y="27"/>
                    <a:pt x="131" y="24"/>
                    <a:pt x="126" y="25"/>
                  </a:cubicBezTo>
                  <a:cubicBezTo>
                    <a:pt x="123" y="25"/>
                    <a:pt x="121" y="26"/>
                    <a:pt x="119" y="28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B905F6AC-967A-4406-7852-91DE850E0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2135"/>
              <a:ext cx="464" cy="661"/>
            </a:xfrm>
            <a:custGeom>
              <a:avLst/>
              <a:gdLst>
                <a:gd name="T0" fmla="*/ 6 w 195"/>
                <a:gd name="T1" fmla="*/ 0 h 278"/>
                <a:gd name="T2" fmla="*/ 6 w 195"/>
                <a:gd name="T3" fmla="*/ 8 h 278"/>
                <a:gd name="T4" fmla="*/ 6 w 195"/>
                <a:gd name="T5" fmla="*/ 266 h 278"/>
                <a:gd name="T6" fmla="*/ 11 w 195"/>
                <a:gd name="T7" fmla="*/ 269 h 278"/>
                <a:gd name="T8" fmla="*/ 61 w 195"/>
                <a:gd name="T9" fmla="*/ 262 h 278"/>
                <a:gd name="T10" fmla="*/ 101 w 195"/>
                <a:gd name="T11" fmla="*/ 258 h 278"/>
                <a:gd name="T12" fmla="*/ 106 w 195"/>
                <a:gd name="T13" fmla="*/ 254 h 278"/>
                <a:gd name="T14" fmla="*/ 116 w 195"/>
                <a:gd name="T15" fmla="*/ 245 h 278"/>
                <a:gd name="T16" fmla="*/ 120 w 195"/>
                <a:gd name="T17" fmla="*/ 244 h 278"/>
                <a:gd name="T18" fmla="*/ 112 w 195"/>
                <a:gd name="T19" fmla="*/ 249 h 278"/>
                <a:gd name="T20" fmla="*/ 111 w 195"/>
                <a:gd name="T21" fmla="*/ 251 h 278"/>
                <a:gd name="T22" fmla="*/ 108 w 195"/>
                <a:gd name="T23" fmla="*/ 256 h 278"/>
                <a:gd name="T24" fmla="*/ 113 w 195"/>
                <a:gd name="T25" fmla="*/ 257 h 278"/>
                <a:gd name="T26" fmla="*/ 138 w 195"/>
                <a:gd name="T27" fmla="*/ 257 h 278"/>
                <a:gd name="T28" fmla="*/ 178 w 195"/>
                <a:gd name="T29" fmla="*/ 261 h 278"/>
                <a:gd name="T30" fmla="*/ 190 w 195"/>
                <a:gd name="T31" fmla="*/ 262 h 278"/>
                <a:gd name="T32" fmla="*/ 192 w 195"/>
                <a:gd name="T33" fmla="*/ 261 h 278"/>
                <a:gd name="T34" fmla="*/ 193 w 195"/>
                <a:gd name="T35" fmla="*/ 275 h 278"/>
                <a:gd name="T36" fmla="*/ 182 w 195"/>
                <a:gd name="T37" fmla="*/ 275 h 278"/>
                <a:gd name="T38" fmla="*/ 161 w 195"/>
                <a:gd name="T39" fmla="*/ 273 h 278"/>
                <a:gd name="T40" fmla="*/ 135 w 195"/>
                <a:gd name="T41" fmla="*/ 276 h 278"/>
                <a:gd name="T42" fmla="*/ 93 w 195"/>
                <a:gd name="T43" fmla="*/ 276 h 278"/>
                <a:gd name="T44" fmla="*/ 4 w 195"/>
                <a:gd name="T45" fmla="*/ 277 h 278"/>
                <a:gd name="T46" fmla="*/ 0 w 195"/>
                <a:gd name="T47" fmla="*/ 273 h 278"/>
                <a:gd name="T48" fmla="*/ 0 w 195"/>
                <a:gd name="T49" fmla="*/ 13 h 278"/>
                <a:gd name="T50" fmla="*/ 6 w 195"/>
                <a:gd name="T5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" h="278">
                  <a:moveTo>
                    <a:pt x="6" y="0"/>
                  </a:moveTo>
                  <a:cubicBezTo>
                    <a:pt x="7" y="3"/>
                    <a:pt x="6" y="6"/>
                    <a:pt x="6" y="8"/>
                  </a:cubicBezTo>
                  <a:cubicBezTo>
                    <a:pt x="6" y="94"/>
                    <a:pt x="6" y="180"/>
                    <a:pt x="6" y="266"/>
                  </a:cubicBezTo>
                  <a:cubicBezTo>
                    <a:pt x="6" y="270"/>
                    <a:pt x="7" y="270"/>
                    <a:pt x="11" y="269"/>
                  </a:cubicBezTo>
                  <a:cubicBezTo>
                    <a:pt x="28" y="266"/>
                    <a:pt x="45" y="264"/>
                    <a:pt x="61" y="262"/>
                  </a:cubicBezTo>
                  <a:cubicBezTo>
                    <a:pt x="75" y="260"/>
                    <a:pt x="88" y="259"/>
                    <a:pt x="101" y="258"/>
                  </a:cubicBezTo>
                  <a:cubicBezTo>
                    <a:pt x="104" y="258"/>
                    <a:pt x="105" y="256"/>
                    <a:pt x="106" y="254"/>
                  </a:cubicBezTo>
                  <a:cubicBezTo>
                    <a:pt x="108" y="250"/>
                    <a:pt x="111" y="247"/>
                    <a:pt x="116" y="245"/>
                  </a:cubicBezTo>
                  <a:cubicBezTo>
                    <a:pt x="117" y="244"/>
                    <a:pt x="118" y="243"/>
                    <a:pt x="120" y="244"/>
                  </a:cubicBezTo>
                  <a:cubicBezTo>
                    <a:pt x="117" y="246"/>
                    <a:pt x="114" y="247"/>
                    <a:pt x="112" y="249"/>
                  </a:cubicBezTo>
                  <a:cubicBezTo>
                    <a:pt x="112" y="250"/>
                    <a:pt x="111" y="250"/>
                    <a:pt x="111" y="251"/>
                  </a:cubicBezTo>
                  <a:cubicBezTo>
                    <a:pt x="109" y="252"/>
                    <a:pt x="107" y="254"/>
                    <a:pt x="108" y="256"/>
                  </a:cubicBezTo>
                  <a:cubicBezTo>
                    <a:pt x="108" y="258"/>
                    <a:pt x="111" y="257"/>
                    <a:pt x="113" y="257"/>
                  </a:cubicBezTo>
                  <a:cubicBezTo>
                    <a:pt x="121" y="257"/>
                    <a:pt x="129" y="257"/>
                    <a:pt x="138" y="257"/>
                  </a:cubicBezTo>
                  <a:cubicBezTo>
                    <a:pt x="151" y="258"/>
                    <a:pt x="165" y="258"/>
                    <a:pt x="178" y="261"/>
                  </a:cubicBezTo>
                  <a:cubicBezTo>
                    <a:pt x="182" y="261"/>
                    <a:pt x="186" y="262"/>
                    <a:pt x="190" y="262"/>
                  </a:cubicBezTo>
                  <a:cubicBezTo>
                    <a:pt x="191" y="262"/>
                    <a:pt x="191" y="262"/>
                    <a:pt x="192" y="261"/>
                  </a:cubicBezTo>
                  <a:cubicBezTo>
                    <a:pt x="193" y="266"/>
                    <a:pt x="195" y="270"/>
                    <a:pt x="193" y="275"/>
                  </a:cubicBezTo>
                  <a:cubicBezTo>
                    <a:pt x="189" y="278"/>
                    <a:pt x="186" y="276"/>
                    <a:pt x="182" y="275"/>
                  </a:cubicBezTo>
                  <a:cubicBezTo>
                    <a:pt x="175" y="274"/>
                    <a:pt x="168" y="273"/>
                    <a:pt x="161" y="273"/>
                  </a:cubicBezTo>
                  <a:cubicBezTo>
                    <a:pt x="152" y="272"/>
                    <a:pt x="143" y="272"/>
                    <a:pt x="135" y="276"/>
                  </a:cubicBezTo>
                  <a:cubicBezTo>
                    <a:pt x="121" y="276"/>
                    <a:pt x="107" y="276"/>
                    <a:pt x="93" y="276"/>
                  </a:cubicBezTo>
                  <a:cubicBezTo>
                    <a:pt x="64" y="276"/>
                    <a:pt x="34" y="277"/>
                    <a:pt x="4" y="277"/>
                  </a:cubicBezTo>
                  <a:cubicBezTo>
                    <a:pt x="1" y="277"/>
                    <a:pt x="0" y="276"/>
                    <a:pt x="0" y="273"/>
                  </a:cubicBezTo>
                  <a:cubicBezTo>
                    <a:pt x="0" y="186"/>
                    <a:pt x="0" y="100"/>
                    <a:pt x="0" y="13"/>
                  </a:cubicBezTo>
                  <a:cubicBezTo>
                    <a:pt x="0" y="7"/>
                    <a:pt x="2" y="4"/>
                    <a:pt x="6" y="0"/>
                  </a:cubicBezTo>
                  <a:close/>
                </a:path>
              </a:pathLst>
            </a:custGeom>
            <a:solidFill>
              <a:srgbClr val="DAD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4EB0D9D6-75C0-BEE4-B97F-C73004D7B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2610"/>
              <a:ext cx="352" cy="81"/>
            </a:xfrm>
            <a:custGeom>
              <a:avLst/>
              <a:gdLst>
                <a:gd name="T0" fmla="*/ 148 w 148"/>
                <a:gd name="T1" fmla="*/ 30 h 34"/>
                <a:gd name="T2" fmla="*/ 134 w 148"/>
                <a:gd name="T3" fmla="*/ 29 h 34"/>
                <a:gd name="T4" fmla="*/ 128 w 148"/>
                <a:gd name="T5" fmla="*/ 28 h 34"/>
                <a:gd name="T6" fmla="*/ 74 w 148"/>
                <a:gd name="T7" fmla="*/ 26 h 34"/>
                <a:gd name="T8" fmla="*/ 36 w 148"/>
                <a:gd name="T9" fmla="*/ 29 h 34"/>
                <a:gd name="T10" fmla="*/ 3 w 148"/>
                <a:gd name="T11" fmla="*/ 33 h 34"/>
                <a:gd name="T12" fmla="*/ 0 w 148"/>
                <a:gd name="T13" fmla="*/ 31 h 34"/>
                <a:gd name="T14" fmla="*/ 0 w 148"/>
                <a:gd name="T15" fmla="*/ 9 h 34"/>
                <a:gd name="T16" fmla="*/ 3 w 148"/>
                <a:gd name="T17" fmla="*/ 6 h 34"/>
                <a:gd name="T18" fmla="*/ 16 w 148"/>
                <a:gd name="T19" fmla="*/ 4 h 34"/>
                <a:gd name="T20" fmla="*/ 57 w 148"/>
                <a:gd name="T21" fmla="*/ 1 h 34"/>
                <a:gd name="T22" fmla="*/ 60 w 148"/>
                <a:gd name="T23" fmla="*/ 1 h 34"/>
                <a:gd name="T24" fmla="*/ 112 w 148"/>
                <a:gd name="T25" fmla="*/ 1 h 34"/>
                <a:gd name="T26" fmla="*/ 136 w 148"/>
                <a:gd name="T27" fmla="*/ 3 h 34"/>
                <a:gd name="T28" fmla="*/ 148 w 148"/>
                <a:gd name="T2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34">
                  <a:moveTo>
                    <a:pt x="148" y="30"/>
                  </a:moveTo>
                  <a:cubicBezTo>
                    <a:pt x="144" y="31"/>
                    <a:pt x="139" y="29"/>
                    <a:pt x="134" y="29"/>
                  </a:cubicBezTo>
                  <a:cubicBezTo>
                    <a:pt x="132" y="29"/>
                    <a:pt x="130" y="29"/>
                    <a:pt x="128" y="28"/>
                  </a:cubicBezTo>
                  <a:cubicBezTo>
                    <a:pt x="110" y="26"/>
                    <a:pt x="92" y="26"/>
                    <a:pt x="74" y="26"/>
                  </a:cubicBezTo>
                  <a:cubicBezTo>
                    <a:pt x="61" y="27"/>
                    <a:pt x="49" y="28"/>
                    <a:pt x="36" y="29"/>
                  </a:cubicBezTo>
                  <a:cubicBezTo>
                    <a:pt x="25" y="30"/>
                    <a:pt x="14" y="32"/>
                    <a:pt x="3" y="33"/>
                  </a:cubicBezTo>
                  <a:cubicBezTo>
                    <a:pt x="1" y="34"/>
                    <a:pt x="0" y="33"/>
                    <a:pt x="0" y="31"/>
                  </a:cubicBezTo>
                  <a:cubicBezTo>
                    <a:pt x="0" y="24"/>
                    <a:pt x="0" y="17"/>
                    <a:pt x="0" y="9"/>
                  </a:cubicBezTo>
                  <a:cubicBezTo>
                    <a:pt x="0" y="7"/>
                    <a:pt x="2" y="7"/>
                    <a:pt x="3" y="6"/>
                  </a:cubicBezTo>
                  <a:cubicBezTo>
                    <a:pt x="7" y="5"/>
                    <a:pt x="12" y="5"/>
                    <a:pt x="16" y="4"/>
                  </a:cubicBezTo>
                  <a:cubicBezTo>
                    <a:pt x="30" y="2"/>
                    <a:pt x="44" y="2"/>
                    <a:pt x="57" y="1"/>
                  </a:cubicBezTo>
                  <a:cubicBezTo>
                    <a:pt x="58" y="1"/>
                    <a:pt x="59" y="1"/>
                    <a:pt x="60" y="1"/>
                  </a:cubicBezTo>
                  <a:cubicBezTo>
                    <a:pt x="78" y="1"/>
                    <a:pt x="95" y="0"/>
                    <a:pt x="112" y="1"/>
                  </a:cubicBezTo>
                  <a:cubicBezTo>
                    <a:pt x="120" y="1"/>
                    <a:pt x="128" y="1"/>
                    <a:pt x="136" y="3"/>
                  </a:cubicBezTo>
                  <a:cubicBezTo>
                    <a:pt x="140" y="12"/>
                    <a:pt x="145" y="21"/>
                    <a:pt x="148" y="30"/>
                  </a:cubicBezTo>
                  <a:close/>
                </a:path>
              </a:pathLst>
            </a:custGeom>
            <a:solidFill>
              <a:srgbClr val="DE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2246A596-20E2-610D-A8F9-C98407AB9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" y="2133"/>
              <a:ext cx="295" cy="644"/>
            </a:xfrm>
            <a:custGeom>
              <a:avLst/>
              <a:gdLst>
                <a:gd name="T0" fmla="*/ 96 w 124"/>
                <a:gd name="T1" fmla="*/ 235 h 271"/>
                <a:gd name="T2" fmla="*/ 104 w 124"/>
                <a:gd name="T3" fmla="*/ 258 h 271"/>
                <a:gd name="T4" fmla="*/ 111 w 124"/>
                <a:gd name="T5" fmla="*/ 265 h 271"/>
                <a:gd name="T6" fmla="*/ 117 w 124"/>
                <a:gd name="T7" fmla="*/ 267 h 271"/>
                <a:gd name="T8" fmla="*/ 120 w 124"/>
                <a:gd name="T9" fmla="*/ 263 h 271"/>
                <a:gd name="T10" fmla="*/ 119 w 124"/>
                <a:gd name="T11" fmla="*/ 259 h 271"/>
                <a:gd name="T12" fmla="*/ 119 w 124"/>
                <a:gd name="T13" fmla="*/ 236 h 271"/>
                <a:gd name="T14" fmla="*/ 120 w 124"/>
                <a:gd name="T15" fmla="*/ 229 h 271"/>
                <a:gd name="T16" fmla="*/ 121 w 124"/>
                <a:gd name="T17" fmla="*/ 224 h 271"/>
                <a:gd name="T18" fmla="*/ 119 w 124"/>
                <a:gd name="T19" fmla="*/ 213 h 271"/>
                <a:gd name="T20" fmla="*/ 119 w 124"/>
                <a:gd name="T21" fmla="*/ 7 h 271"/>
                <a:gd name="T22" fmla="*/ 122 w 124"/>
                <a:gd name="T23" fmla="*/ 0 h 271"/>
                <a:gd name="T24" fmla="*/ 123 w 124"/>
                <a:gd name="T25" fmla="*/ 0 h 271"/>
                <a:gd name="T26" fmla="*/ 124 w 124"/>
                <a:gd name="T27" fmla="*/ 7 h 271"/>
                <a:gd name="T28" fmla="*/ 124 w 124"/>
                <a:gd name="T29" fmla="*/ 262 h 271"/>
                <a:gd name="T30" fmla="*/ 116 w 124"/>
                <a:gd name="T31" fmla="*/ 270 h 271"/>
                <a:gd name="T32" fmla="*/ 92 w 124"/>
                <a:gd name="T33" fmla="*/ 268 h 271"/>
                <a:gd name="T34" fmla="*/ 58 w 124"/>
                <a:gd name="T35" fmla="*/ 263 h 271"/>
                <a:gd name="T36" fmla="*/ 22 w 124"/>
                <a:gd name="T37" fmla="*/ 260 h 271"/>
                <a:gd name="T38" fmla="*/ 17 w 124"/>
                <a:gd name="T39" fmla="*/ 258 h 271"/>
                <a:gd name="T40" fmla="*/ 8 w 124"/>
                <a:gd name="T41" fmla="*/ 238 h 271"/>
                <a:gd name="T42" fmla="*/ 0 w 124"/>
                <a:gd name="T43" fmla="*/ 228 h 271"/>
                <a:gd name="T44" fmla="*/ 6 w 124"/>
                <a:gd name="T45" fmla="*/ 226 h 271"/>
                <a:gd name="T46" fmla="*/ 58 w 124"/>
                <a:gd name="T47" fmla="*/ 228 h 271"/>
                <a:gd name="T48" fmla="*/ 83 w 124"/>
                <a:gd name="T49" fmla="*/ 230 h 271"/>
                <a:gd name="T50" fmla="*/ 96 w 124"/>
                <a:gd name="T51" fmla="*/ 2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271">
                  <a:moveTo>
                    <a:pt x="96" y="235"/>
                  </a:moveTo>
                  <a:cubicBezTo>
                    <a:pt x="92" y="246"/>
                    <a:pt x="97" y="252"/>
                    <a:pt x="104" y="258"/>
                  </a:cubicBezTo>
                  <a:cubicBezTo>
                    <a:pt x="106" y="260"/>
                    <a:pt x="108" y="263"/>
                    <a:pt x="111" y="265"/>
                  </a:cubicBezTo>
                  <a:cubicBezTo>
                    <a:pt x="113" y="266"/>
                    <a:pt x="114" y="267"/>
                    <a:pt x="117" y="267"/>
                  </a:cubicBezTo>
                  <a:cubicBezTo>
                    <a:pt x="119" y="267"/>
                    <a:pt x="122" y="267"/>
                    <a:pt x="120" y="263"/>
                  </a:cubicBezTo>
                  <a:cubicBezTo>
                    <a:pt x="119" y="262"/>
                    <a:pt x="119" y="261"/>
                    <a:pt x="119" y="259"/>
                  </a:cubicBezTo>
                  <a:cubicBezTo>
                    <a:pt x="119" y="252"/>
                    <a:pt x="119" y="244"/>
                    <a:pt x="119" y="236"/>
                  </a:cubicBezTo>
                  <a:cubicBezTo>
                    <a:pt x="119" y="234"/>
                    <a:pt x="119" y="232"/>
                    <a:pt x="120" y="229"/>
                  </a:cubicBezTo>
                  <a:cubicBezTo>
                    <a:pt x="121" y="228"/>
                    <a:pt x="121" y="226"/>
                    <a:pt x="121" y="224"/>
                  </a:cubicBezTo>
                  <a:cubicBezTo>
                    <a:pt x="119" y="220"/>
                    <a:pt x="119" y="217"/>
                    <a:pt x="119" y="213"/>
                  </a:cubicBezTo>
                  <a:cubicBezTo>
                    <a:pt x="119" y="145"/>
                    <a:pt x="119" y="76"/>
                    <a:pt x="119" y="7"/>
                  </a:cubicBezTo>
                  <a:cubicBezTo>
                    <a:pt x="119" y="5"/>
                    <a:pt x="119" y="2"/>
                    <a:pt x="12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4" y="3"/>
                    <a:pt x="124" y="5"/>
                    <a:pt x="124" y="7"/>
                  </a:cubicBezTo>
                  <a:cubicBezTo>
                    <a:pt x="124" y="92"/>
                    <a:pt x="124" y="177"/>
                    <a:pt x="124" y="262"/>
                  </a:cubicBezTo>
                  <a:cubicBezTo>
                    <a:pt x="124" y="269"/>
                    <a:pt x="123" y="270"/>
                    <a:pt x="116" y="270"/>
                  </a:cubicBezTo>
                  <a:cubicBezTo>
                    <a:pt x="108" y="271"/>
                    <a:pt x="100" y="268"/>
                    <a:pt x="92" y="268"/>
                  </a:cubicBezTo>
                  <a:cubicBezTo>
                    <a:pt x="81" y="267"/>
                    <a:pt x="70" y="264"/>
                    <a:pt x="58" y="263"/>
                  </a:cubicBezTo>
                  <a:cubicBezTo>
                    <a:pt x="46" y="262"/>
                    <a:pt x="34" y="261"/>
                    <a:pt x="22" y="260"/>
                  </a:cubicBezTo>
                  <a:cubicBezTo>
                    <a:pt x="20" y="260"/>
                    <a:pt x="18" y="260"/>
                    <a:pt x="17" y="258"/>
                  </a:cubicBezTo>
                  <a:cubicBezTo>
                    <a:pt x="14" y="251"/>
                    <a:pt x="12" y="244"/>
                    <a:pt x="8" y="238"/>
                  </a:cubicBezTo>
                  <a:cubicBezTo>
                    <a:pt x="6" y="234"/>
                    <a:pt x="3" y="231"/>
                    <a:pt x="0" y="228"/>
                  </a:cubicBezTo>
                  <a:cubicBezTo>
                    <a:pt x="1" y="226"/>
                    <a:pt x="4" y="226"/>
                    <a:pt x="6" y="226"/>
                  </a:cubicBezTo>
                  <a:cubicBezTo>
                    <a:pt x="23" y="226"/>
                    <a:pt x="40" y="226"/>
                    <a:pt x="58" y="228"/>
                  </a:cubicBezTo>
                  <a:cubicBezTo>
                    <a:pt x="66" y="229"/>
                    <a:pt x="74" y="229"/>
                    <a:pt x="83" y="230"/>
                  </a:cubicBezTo>
                  <a:cubicBezTo>
                    <a:pt x="87" y="231"/>
                    <a:pt x="92" y="232"/>
                    <a:pt x="96" y="235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15F5A22-3184-E6B0-3BB7-6CBBDCD24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" y="2133"/>
              <a:ext cx="266" cy="660"/>
            </a:xfrm>
            <a:custGeom>
              <a:avLst/>
              <a:gdLst>
                <a:gd name="T0" fmla="*/ 0 w 112"/>
                <a:gd name="T1" fmla="*/ 258 h 278"/>
                <a:gd name="T2" fmla="*/ 4 w 112"/>
                <a:gd name="T3" fmla="*/ 259 h 278"/>
                <a:gd name="T4" fmla="*/ 40 w 112"/>
                <a:gd name="T5" fmla="*/ 262 h 278"/>
                <a:gd name="T6" fmla="*/ 90 w 112"/>
                <a:gd name="T7" fmla="*/ 268 h 278"/>
                <a:gd name="T8" fmla="*/ 102 w 112"/>
                <a:gd name="T9" fmla="*/ 269 h 278"/>
                <a:gd name="T10" fmla="*/ 105 w 112"/>
                <a:gd name="T11" fmla="*/ 266 h 278"/>
                <a:gd name="T12" fmla="*/ 105 w 112"/>
                <a:gd name="T13" fmla="*/ 262 h 278"/>
                <a:gd name="T14" fmla="*/ 105 w 112"/>
                <a:gd name="T15" fmla="*/ 4 h 278"/>
                <a:gd name="T16" fmla="*/ 106 w 112"/>
                <a:gd name="T17" fmla="*/ 0 h 278"/>
                <a:gd name="T18" fmla="*/ 112 w 112"/>
                <a:gd name="T19" fmla="*/ 15 h 278"/>
                <a:gd name="T20" fmla="*/ 111 w 112"/>
                <a:gd name="T21" fmla="*/ 274 h 278"/>
                <a:gd name="T22" fmla="*/ 108 w 112"/>
                <a:gd name="T23" fmla="*/ 278 h 278"/>
                <a:gd name="T24" fmla="*/ 36 w 112"/>
                <a:gd name="T25" fmla="*/ 277 h 278"/>
                <a:gd name="T26" fmla="*/ 6 w 112"/>
                <a:gd name="T27" fmla="*/ 277 h 278"/>
                <a:gd name="T28" fmla="*/ 4 w 112"/>
                <a:gd name="T29" fmla="*/ 271 h 278"/>
                <a:gd name="T30" fmla="*/ 0 w 112"/>
                <a:gd name="T31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278">
                  <a:moveTo>
                    <a:pt x="0" y="258"/>
                  </a:moveTo>
                  <a:cubicBezTo>
                    <a:pt x="1" y="259"/>
                    <a:pt x="3" y="259"/>
                    <a:pt x="4" y="259"/>
                  </a:cubicBezTo>
                  <a:cubicBezTo>
                    <a:pt x="16" y="259"/>
                    <a:pt x="28" y="261"/>
                    <a:pt x="40" y="262"/>
                  </a:cubicBezTo>
                  <a:cubicBezTo>
                    <a:pt x="57" y="263"/>
                    <a:pt x="74" y="266"/>
                    <a:pt x="90" y="268"/>
                  </a:cubicBezTo>
                  <a:cubicBezTo>
                    <a:pt x="94" y="269"/>
                    <a:pt x="98" y="269"/>
                    <a:pt x="102" y="269"/>
                  </a:cubicBezTo>
                  <a:cubicBezTo>
                    <a:pt x="104" y="269"/>
                    <a:pt x="105" y="268"/>
                    <a:pt x="105" y="266"/>
                  </a:cubicBezTo>
                  <a:cubicBezTo>
                    <a:pt x="105" y="265"/>
                    <a:pt x="105" y="263"/>
                    <a:pt x="105" y="262"/>
                  </a:cubicBezTo>
                  <a:cubicBezTo>
                    <a:pt x="105" y="176"/>
                    <a:pt x="105" y="90"/>
                    <a:pt x="105" y="4"/>
                  </a:cubicBezTo>
                  <a:cubicBezTo>
                    <a:pt x="105" y="3"/>
                    <a:pt x="106" y="2"/>
                    <a:pt x="106" y="0"/>
                  </a:cubicBezTo>
                  <a:cubicBezTo>
                    <a:pt x="110" y="4"/>
                    <a:pt x="112" y="9"/>
                    <a:pt x="112" y="15"/>
                  </a:cubicBezTo>
                  <a:cubicBezTo>
                    <a:pt x="111" y="101"/>
                    <a:pt x="111" y="188"/>
                    <a:pt x="111" y="274"/>
                  </a:cubicBezTo>
                  <a:cubicBezTo>
                    <a:pt x="111" y="277"/>
                    <a:pt x="111" y="278"/>
                    <a:pt x="108" y="278"/>
                  </a:cubicBezTo>
                  <a:cubicBezTo>
                    <a:pt x="84" y="278"/>
                    <a:pt x="60" y="278"/>
                    <a:pt x="36" y="277"/>
                  </a:cubicBezTo>
                  <a:cubicBezTo>
                    <a:pt x="26" y="277"/>
                    <a:pt x="16" y="277"/>
                    <a:pt x="6" y="277"/>
                  </a:cubicBezTo>
                  <a:cubicBezTo>
                    <a:pt x="4" y="276"/>
                    <a:pt x="5" y="273"/>
                    <a:pt x="4" y="271"/>
                  </a:cubicBezTo>
                  <a:cubicBezTo>
                    <a:pt x="3" y="267"/>
                    <a:pt x="1" y="263"/>
                    <a:pt x="0" y="258"/>
                  </a:cubicBezTo>
                  <a:close/>
                </a:path>
              </a:pathLst>
            </a:custGeom>
            <a:solidFill>
              <a:srgbClr val="DBD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23A5E631-7B6A-F921-CBCB-126682025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0" y="2610"/>
              <a:ext cx="304" cy="81"/>
            </a:xfrm>
            <a:custGeom>
              <a:avLst/>
              <a:gdLst>
                <a:gd name="T0" fmla="*/ 122 w 128"/>
                <a:gd name="T1" fmla="*/ 34 h 34"/>
                <a:gd name="T2" fmla="*/ 90 w 128"/>
                <a:gd name="T3" fmla="*/ 29 h 34"/>
                <a:gd name="T4" fmla="*/ 69 w 128"/>
                <a:gd name="T5" fmla="*/ 27 h 34"/>
                <a:gd name="T6" fmla="*/ 33 w 128"/>
                <a:gd name="T7" fmla="*/ 26 h 34"/>
                <a:gd name="T8" fmla="*/ 26 w 128"/>
                <a:gd name="T9" fmla="*/ 27 h 34"/>
                <a:gd name="T10" fmla="*/ 13 w 128"/>
                <a:gd name="T11" fmla="*/ 15 h 34"/>
                <a:gd name="T12" fmla="*/ 0 w 128"/>
                <a:gd name="T13" fmla="*/ 2 h 34"/>
                <a:gd name="T14" fmla="*/ 14 w 128"/>
                <a:gd name="T15" fmla="*/ 1 h 34"/>
                <a:gd name="T16" fmla="*/ 72 w 128"/>
                <a:gd name="T17" fmla="*/ 1 h 34"/>
                <a:gd name="T18" fmla="*/ 107 w 128"/>
                <a:gd name="T19" fmla="*/ 4 h 34"/>
                <a:gd name="T20" fmla="*/ 124 w 128"/>
                <a:gd name="T21" fmla="*/ 7 h 34"/>
                <a:gd name="T22" fmla="*/ 127 w 128"/>
                <a:gd name="T23" fmla="*/ 9 h 34"/>
                <a:gd name="T24" fmla="*/ 128 w 128"/>
                <a:gd name="T25" fmla="*/ 24 h 34"/>
                <a:gd name="T26" fmla="*/ 127 w 128"/>
                <a:gd name="T27" fmla="*/ 30 h 34"/>
                <a:gd name="T28" fmla="*/ 122 w 128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34">
                  <a:moveTo>
                    <a:pt x="122" y="34"/>
                  </a:moveTo>
                  <a:cubicBezTo>
                    <a:pt x="112" y="31"/>
                    <a:pt x="101" y="29"/>
                    <a:pt x="90" y="29"/>
                  </a:cubicBezTo>
                  <a:cubicBezTo>
                    <a:pt x="83" y="28"/>
                    <a:pt x="76" y="27"/>
                    <a:pt x="69" y="27"/>
                  </a:cubicBezTo>
                  <a:cubicBezTo>
                    <a:pt x="57" y="26"/>
                    <a:pt x="45" y="26"/>
                    <a:pt x="33" y="26"/>
                  </a:cubicBezTo>
                  <a:cubicBezTo>
                    <a:pt x="30" y="26"/>
                    <a:pt x="28" y="26"/>
                    <a:pt x="26" y="27"/>
                  </a:cubicBezTo>
                  <a:cubicBezTo>
                    <a:pt x="21" y="24"/>
                    <a:pt x="16" y="21"/>
                    <a:pt x="13" y="15"/>
                  </a:cubicBezTo>
                  <a:cubicBezTo>
                    <a:pt x="10" y="10"/>
                    <a:pt x="5" y="6"/>
                    <a:pt x="0" y="2"/>
                  </a:cubicBezTo>
                  <a:cubicBezTo>
                    <a:pt x="5" y="1"/>
                    <a:pt x="9" y="1"/>
                    <a:pt x="14" y="1"/>
                  </a:cubicBezTo>
                  <a:cubicBezTo>
                    <a:pt x="33" y="0"/>
                    <a:pt x="53" y="0"/>
                    <a:pt x="72" y="1"/>
                  </a:cubicBezTo>
                  <a:cubicBezTo>
                    <a:pt x="84" y="1"/>
                    <a:pt x="95" y="2"/>
                    <a:pt x="107" y="4"/>
                  </a:cubicBezTo>
                  <a:cubicBezTo>
                    <a:pt x="113" y="5"/>
                    <a:pt x="119" y="5"/>
                    <a:pt x="124" y="7"/>
                  </a:cubicBezTo>
                  <a:cubicBezTo>
                    <a:pt x="126" y="6"/>
                    <a:pt x="127" y="8"/>
                    <a:pt x="127" y="9"/>
                  </a:cubicBezTo>
                  <a:cubicBezTo>
                    <a:pt x="127" y="14"/>
                    <a:pt x="128" y="19"/>
                    <a:pt x="128" y="24"/>
                  </a:cubicBezTo>
                  <a:cubicBezTo>
                    <a:pt x="128" y="26"/>
                    <a:pt x="128" y="28"/>
                    <a:pt x="127" y="30"/>
                  </a:cubicBezTo>
                  <a:cubicBezTo>
                    <a:pt x="126" y="32"/>
                    <a:pt x="125" y="34"/>
                    <a:pt x="122" y="34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2FFE5AF2-6E8C-E99F-F46B-E2E27247B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2789"/>
              <a:ext cx="28" cy="9"/>
            </a:xfrm>
            <a:custGeom>
              <a:avLst/>
              <a:gdLst>
                <a:gd name="T0" fmla="*/ 0 w 12"/>
                <a:gd name="T1" fmla="*/ 0 h 4"/>
                <a:gd name="T2" fmla="*/ 11 w 12"/>
                <a:gd name="T3" fmla="*/ 0 h 4"/>
                <a:gd name="T4" fmla="*/ 10 w 12"/>
                <a:gd name="T5" fmla="*/ 4 h 4"/>
                <a:gd name="T6" fmla="*/ 0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cubicBezTo>
                    <a:pt x="4" y="0"/>
                    <a:pt x="7" y="0"/>
                    <a:pt x="11" y="0"/>
                  </a:cubicBezTo>
                  <a:cubicBezTo>
                    <a:pt x="12" y="2"/>
                    <a:pt x="12" y="3"/>
                    <a:pt x="10" y="4"/>
                  </a:cubicBezTo>
                  <a:cubicBezTo>
                    <a:pt x="9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B89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5B50BEF6-1563-1BB7-B4B5-007E203D0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618"/>
              <a:ext cx="12" cy="11"/>
            </a:xfrm>
            <a:custGeom>
              <a:avLst/>
              <a:gdLst>
                <a:gd name="T0" fmla="*/ 0 w 5"/>
                <a:gd name="T1" fmla="*/ 2 h 5"/>
                <a:gd name="T2" fmla="*/ 5 w 5"/>
                <a:gd name="T3" fmla="*/ 1 h 5"/>
                <a:gd name="T4" fmla="*/ 0 w 5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1" y="0"/>
                    <a:pt x="3" y="1"/>
                    <a:pt x="5" y="1"/>
                  </a:cubicBezTo>
                  <a:cubicBezTo>
                    <a:pt x="4" y="3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6639266C-63C4-27D3-A689-B3AD61C29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2109"/>
              <a:ext cx="174" cy="78"/>
            </a:xfrm>
            <a:custGeom>
              <a:avLst/>
              <a:gdLst>
                <a:gd name="T0" fmla="*/ 2 w 73"/>
                <a:gd name="T1" fmla="*/ 31 h 33"/>
                <a:gd name="T2" fmla="*/ 2 w 73"/>
                <a:gd name="T3" fmla="*/ 16 h 33"/>
                <a:gd name="T4" fmla="*/ 7 w 73"/>
                <a:gd name="T5" fmla="*/ 5 h 33"/>
                <a:gd name="T6" fmla="*/ 6 w 73"/>
                <a:gd name="T7" fmla="*/ 2 h 33"/>
                <a:gd name="T8" fmla="*/ 0 w 73"/>
                <a:gd name="T9" fmla="*/ 2 h 33"/>
                <a:gd name="T10" fmla="*/ 32 w 73"/>
                <a:gd name="T11" fmla="*/ 1 h 33"/>
                <a:gd name="T12" fmla="*/ 62 w 73"/>
                <a:gd name="T13" fmla="*/ 0 h 33"/>
                <a:gd name="T14" fmla="*/ 72 w 73"/>
                <a:gd name="T15" fmla="*/ 1 h 33"/>
                <a:gd name="T16" fmla="*/ 73 w 73"/>
                <a:gd name="T17" fmla="*/ 3 h 33"/>
                <a:gd name="T18" fmla="*/ 73 w 73"/>
                <a:gd name="T19" fmla="*/ 29 h 33"/>
                <a:gd name="T20" fmla="*/ 68 w 73"/>
                <a:gd name="T21" fmla="*/ 32 h 33"/>
                <a:gd name="T22" fmla="*/ 60 w 73"/>
                <a:gd name="T23" fmla="*/ 31 h 33"/>
                <a:gd name="T24" fmla="*/ 29 w 73"/>
                <a:gd name="T25" fmla="*/ 32 h 33"/>
                <a:gd name="T26" fmla="*/ 23 w 73"/>
                <a:gd name="T27" fmla="*/ 32 h 33"/>
                <a:gd name="T28" fmla="*/ 11 w 73"/>
                <a:gd name="T29" fmla="*/ 32 h 33"/>
                <a:gd name="T30" fmla="*/ 2 w 73"/>
                <a:gd name="T3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33">
                  <a:moveTo>
                    <a:pt x="2" y="31"/>
                  </a:moveTo>
                  <a:cubicBezTo>
                    <a:pt x="2" y="26"/>
                    <a:pt x="1" y="21"/>
                    <a:pt x="2" y="16"/>
                  </a:cubicBezTo>
                  <a:cubicBezTo>
                    <a:pt x="4" y="12"/>
                    <a:pt x="5" y="8"/>
                    <a:pt x="7" y="5"/>
                  </a:cubicBezTo>
                  <a:cubicBezTo>
                    <a:pt x="9" y="3"/>
                    <a:pt x="9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11" y="1"/>
                    <a:pt x="21" y="1"/>
                    <a:pt x="32" y="1"/>
                  </a:cubicBezTo>
                  <a:cubicBezTo>
                    <a:pt x="42" y="0"/>
                    <a:pt x="52" y="0"/>
                    <a:pt x="62" y="0"/>
                  </a:cubicBezTo>
                  <a:cubicBezTo>
                    <a:pt x="65" y="1"/>
                    <a:pt x="69" y="1"/>
                    <a:pt x="72" y="1"/>
                  </a:cubicBezTo>
                  <a:cubicBezTo>
                    <a:pt x="73" y="2"/>
                    <a:pt x="73" y="2"/>
                    <a:pt x="73" y="3"/>
                  </a:cubicBezTo>
                  <a:cubicBezTo>
                    <a:pt x="72" y="12"/>
                    <a:pt x="73" y="20"/>
                    <a:pt x="73" y="29"/>
                  </a:cubicBezTo>
                  <a:cubicBezTo>
                    <a:pt x="73" y="32"/>
                    <a:pt x="71" y="33"/>
                    <a:pt x="68" y="32"/>
                  </a:cubicBezTo>
                  <a:cubicBezTo>
                    <a:pt x="65" y="31"/>
                    <a:pt x="62" y="31"/>
                    <a:pt x="60" y="31"/>
                  </a:cubicBezTo>
                  <a:cubicBezTo>
                    <a:pt x="49" y="31"/>
                    <a:pt x="39" y="32"/>
                    <a:pt x="29" y="32"/>
                  </a:cubicBezTo>
                  <a:cubicBezTo>
                    <a:pt x="27" y="33"/>
                    <a:pt x="25" y="32"/>
                    <a:pt x="23" y="32"/>
                  </a:cubicBezTo>
                  <a:cubicBezTo>
                    <a:pt x="19" y="32"/>
                    <a:pt x="15" y="31"/>
                    <a:pt x="11" y="32"/>
                  </a:cubicBezTo>
                  <a:cubicBezTo>
                    <a:pt x="8" y="32"/>
                    <a:pt x="5" y="33"/>
                    <a:pt x="2" y="31"/>
                  </a:cubicBezTo>
                  <a:close/>
                </a:path>
              </a:pathLst>
            </a:custGeom>
            <a:solidFill>
              <a:srgbClr val="EAE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45332512-2869-F254-30A9-37FF364CD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" y="2121"/>
              <a:ext cx="76" cy="19"/>
            </a:xfrm>
            <a:custGeom>
              <a:avLst/>
              <a:gdLst>
                <a:gd name="T0" fmla="*/ 32 w 32"/>
                <a:gd name="T1" fmla="*/ 4 h 8"/>
                <a:gd name="T2" fmla="*/ 26 w 32"/>
                <a:gd name="T3" fmla="*/ 6 h 8"/>
                <a:gd name="T4" fmla="*/ 24 w 32"/>
                <a:gd name="T5" fmla="*/ 6 h 8"/>
                <a:gd name="T6" fmla="*/ 17 w 32"/>
                <a:gd name="T7" fmla="*/ 6 h 8"/>
                <a:gd name="T8" fmla="*/ 15 w 32"/>
                <a:gd name="T9" fmla="*/ 8 h 8"/>
                <a:gd name="T10" fmla="*/ 0 w 32"/>
                <a:gd name="T11" fmla="*/ 4 h 8"/>
                <a:gd name="T12" fmla="*/ 0 w 32"/>
                <a:gd name="T13" fmla="*/ 3 h 8"/>
                <a:gd name="T14" fmla="*/ 2 w 32"/>
                <a:gd name="T15" fmla="*/ 2 h 8"/>
                <a:gd name="T16" fmla="*/ 6 w 32"/>
                <a:gd name="T17" fmla="*/ 2 h 8"/>
                <a:gd name="T18" fmla="*/ 2 w 32"/>
                <a:gd name="T19" fmla="*/ 0 h 8"/>
                <a:gd name="T20" fmla="*/ 0 w 32"/>
                <a:gd name="T21" fmla="*/ 0 h 8"/>
                <a:gd name="T22" fmla="*/ 32 w 32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8">
                  <a:moveTo>
                    <a:pt x="32" y="4"/>
                  </a:moveTo>
                  <a:cubicBezTo>
                    <a:pt x="29" y="4"/>
                    <a:pt x="27" y="4"/>
                    <a:pt x="26" y="6"/>
                  </a:cubicBezTo>
                  <a:cubicBezTo>
                    <a:pt x="25" y="7"/>
                    <a:pt x="24" y="8"/>
                    <a:pt x="24" y="6"/>
                  </a:cubicBezTo>
                  <a:cubicBezTo>
                    <a:pt x="22" y="4"/>
                    <a:pt x="19" y="4"/>
                    <a:pt x="17" y="6"/>
                  </a:cubicBezTo>
                  <a:cubicBezTo>
                    <a:pt x="17" y="7"/>
                    <a:pt x="16" y="8"/>
                    <a:pt x="15" y="8"/>
                  </a:cubicBezTo>
                  <a:cubicBezTo>
                    <a:pt x="9" y="8"/>
                    <a:pt x="5" y="7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5" y="4"/>
                    <a:pt x="6" y="2"/>
                  </a:cubicBezTo>
                  <a:cubicBezTo>
                    <a:pt x="6" y="1"/>
                    <a:pt x="3" y="1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1" y="1"/>
                    <a:pt x="21" y="1"/>
                    <a:pt x="32" y="4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246A1A6A-BE75-CA9A-970A-48CFFDB9D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2116"/>
              <a:ext cx="399" cy="247"/>
            </a:xfrm>
            <a:custGeom>
              <a:avLst/>
              <a:gdLst>
                <a:gd name="T0" fmla="*/ 40 w 168"/>
                <a:gd name="T1" fmla="*/ 28 h 104"/>
                <a:gd name="T2" fmla="*/ 61 w 168"/>
                <a:gd name="T3" fmla="*/ 27 h 104"/>
                <a:gd name="T4" fmla="*/ 68 w 168"/>
                <a:gd name="T5" fmla="*/ 28 h 104"/>
                <a:gd name="T6" fmla="*/ 84 w 168"/>
                <a:gd name="T7" fmla="*/ 27 h 104"/>
                <a:gd name="T8" fmla="*/ 103 w 168"/>
                <a:gd name="T9" fmla="*/ 26 h 104"/>
                <a:gd name="T10" fmla="*/ 105 w 168"/>
                <a:gd name="T11" fmla="*/ 27 h 104"/>
                <a:gd name="T12" fmla="*/ 110 w 168"/>
                <a:gd name="T13" fmla="*/ 24 h 104"/>
                <a:gd name="T14" fmla="*/ 110 w 168"/>
                <a:gd name="T15" fmla="*/ 3 h 104"/>
                <a:gd name="T16" fmla="*/ 111 w 168"/>
                <a:gd name="T17" fmla="*/ 0 h 104"/>
                <a:gd name="T18" fmla="*/ 111 w 168"/>
                <a:gd name="T19" fmla="*/ 6 h 104"/>
                <a:gd name="T20" fmla="*/ 111 w 168"/>
                <a:gd name="T21" fmla="*/ 94 h 104"/>
                <a:gd name="T22" fmla="*/ 112 w 168"/>
                <a:gd name="T23" fmla="*/ 97 h 104"/>
                <a:gd name="T24" fmla="*/ 116 w 168"/>
                <a:gd name="T25" fmla="*/ 93 h 104"/>
                <a:gd name="T26" fmla="*/ 119 w 168"/>
                <a:gd name="T27" fmla="*/ 91 h 104"/>
                <a:gd name="T28" fmla="*/ 122 w 168"/>
                <a:gd name="T29" fmla="*/ 88 h 104"/>
                <a:gd name="T30" fmla="*/ 128 w 168"/>
                <a:gd name="T31" fmla="*/ 83 h 104"/>
                <a:gd name="T32" fmla="*/ 133 w 168"/>
                <a:gd name="T33" fmla="*/ 83 h 104"/>
                <a:gd name="T34" fmla="*/ 135 w 168"/>
                <a:gd name="T35" fmla="*/ 86 h 104"/>
                <a:gd name="T36" fmla="*/ 138 w 168"/>
                <a:gd name="T37" fmla="*/ 89 h 104"/>
                <a:gd name="T38" fmla="*/ 145 w 168"/>
                <a:gd name="T39" fmla="*/ 97 h 104"/>
                <a:gd name="T40" fmla="*/ 148 w 168"/>
                <a:gd name="T41" fmla="*/ 98 h 104"/>
                <a:gd name="T42" fmla="*/ 148 w 168"/>
                <a:gd name="T43" fmla="*/ 100 h 104"/>
                <a:gd name="T44" fmla="*/ 149 w 168"/>
                <a:gd name="T45" fmla="*/ 100 h 104"/>
                <a:gd name="T46" fmla="*/ 149 w 168"/>
                <a:gd name="T47" fmla="*/ 79 h 104"/>
                <a:gd name="T48" fmla="*/ 152 w 168"/>
                <a:gd name="T49" fmla="*/ 76 h 104"/>
                <a:gd name="T50" fmla="*/ 165 w 168"/>
                <a:gd name="T51" fmla="*/ 77 h 104"/>
                <a:gd name="T52" fmla="*/ 168 w 168"/>
                <a:gd name="T53" fmla="*/ 82 h 104"/>
                <a:gd name="T54" fmla="*/ 168 w 168"/>
                <a:gd name="T55" fmla="*/ 100 h 104"/>
                <a:gd name="T56" fmla="*/ 165 w 168"/>
                <a:gd name="T57" fmla="*/ 104 h 104"/>
                <a:gd name="T58" fmla="*/ 152 w 168"/>
                <a:gd name="T59" fmla="*/ 102 h 104"/>
                <a:gd name="T60" fmla="*/ 144 w 168"/>
                <a:gd name="T61" fmla="*/ 102 h 104"/>
                <a:gd name="T62" fmla="*/ 123 w 168"/>
                <a:gd name="T63" fmla="*/ 101 h 104"/>
                <a:gd name="T64" fmla="*/ 78 w 168"/>
                <a:gd name="T65" fmla="*/ 100 h 104"/>
                <a:gd name="T66" fmla="*/ 36 w 168"/>
                <a:gd name="T67" fmla="*/ 101 h 104"/>
                <a:gd name="T68" fmla="*/ 5 w 168"/>
                <a:gd name="T69" fmla="*/ 104 h 104"/>
                <a:gd name="T70" fmla="*/ 1 w 168"/>
                <a:gd name="T71" fmla="*/ 100 h 104"/>
                <a:gd name="T72" fmla="*/ 0 w 168"/>
                <a:gd name="T73" fmla="*/ 81 h 104"/>
                <a:gd name="T74" fmla="*/ 3 w 168"/>
                <a:gd name="T75" fmla="*/ 77 h 104"/>
                <a:gd name="T76" fmla="*/ 14 w 168"/>
                <a:gd name="T77" fmla="*/ 76 h 104"/>
                <a:gd name="T78" fmla="*/ 59 w 168"/>
                <a:gd name="T79" fmla="*/ 73 h 104"/>
                <a:gd name="T80" fmla="*/ 108 w 168"/>
                <a:gd name="T81" fmla="*/ 72 h 104"/>
                <a:gd name="T82" fmla="*/ 110 w 168"/>
                <a:gd name="T83" fmla="*/ 70 h 104"/>
                <a:gd name="T84" fmla="*/ 110 w 168"/>
                <a:gd name="T85" fmla="*/ 56 h 104"/>
                <a:gd name="T86" fmla="*/ 108 w 168"/>
                <a:gd name="T87" fmla="*/ 54 h 104"/>
                <a:gd name="T88" fmla="*/ 89 w 168"/>
                <a:gd name="T89" fmla="*/ 53 h 104"/>
                <a:gd name="T90" fmla="*/ 73 w 168"/>
                <a:gd name="T91" fmla="*/ 54 h 104"/>
                <a:gd name="T92" fmla="*/ 22 w 168"/>
                <a:gd name="T93" fmla="*/ 57 h 104"/>
                <a:gd name="T94" fmla="*/ 5 w 168"/>
                <a:gd name="T95" fmla="*/ 59 h 104"/>
                <a:gd name="T96" fmla="*/ 1 w 168"/>
                <a:gd name="T97" fmla="*/ 54 h 104"/>
                <a:gd name="T98" fmla="*/ 1 w 168"/>
                <a:gd name="T99" fmla="*/ 36 h 104"/>
                <a:gd name="T100" fmla="*/ 5 w 168"/>
                <a:gd name="T101" fmla="*/ 31 h 104"/>
                <a:gd name="T102" fmla="*/ 27 w 168"/>
                <a:gd name="T103" fmla="*/ 29 h 104"/>
                <a:gd name="T104" fmla="*/ 35 w 168"/>
                <a:gd name="T105" fmla="*/ 29 h 104"/>
                <a:gd name="T106" fmla="*/ 40 w 168"/>
                <a:gd name="T107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" h="104">
                  <a:moveTo>
                    <a:pt x="40" y="28"/>
                  </a:moveTo>
                  <a:cubicBezTo>
                    <a:pt x="47" y="27"/>
                    <a:pt x="54" y="27"/>
                    <a:pt x="61" y="27"/>
                  </a:cubicBezTo>
                  <a:cubicBezTo>
                    <a:pt x="63" y="27"/>
                    <a:pt x="66" y="28"/>
                    <a:pt x="68" y="28"/>
                  </a:cubicBezTo>
                  <a:cubicBezTo>
                    <a:pt x="73" y="28"/>
                    <a:pt x="78" y="26"/>
                    <a:pt x="84" y="27"/>
                  </a:cubicBezTo>
                  <a:cubicBezTo>
                    <a:pt x="90" y="27"/>
                    <a:pt x="96" y="26"/>
                    <a:pt x="103" y="26"/>
                  </a:cubicBezTo>
                  <a:cubicBezTo>
                    <a:pt x="104" y="26"/>
                    <a:pt x="105" y="27"/>
                    <a:pt x="105" y="27"/>
                  </a:cubicBezTo>
                  <a:cubicBezTo>
                    <a:pt x="110" y="29"/>
                    <a:pt x="110" y="29"/>
                    <a:pt x="110" y="24"/>
                  </a:cubicBezTo>
                  <a:cubicBezTo>
                    <a:pt x="110" y="17"/>
                    <a:pt x="110" y="10"/>
                    <a:pt x="110" y="3"/>
                  </a:cubicBezTo>
                  <a:cubicBezTo>
                    <a:pt x="110" y="2"/>
                    <a:pt x="110" y="1"/>
                    <a:pt x="111" y="0"/>
                  </a:cubicBezTo>
                  <a:cubicBezTo>
                    <a:pt x="111" y="2"/>
                    <a:pt x="111" y="4"/>
                    <a:pt x="111" y="6"/>
                  </a:cubicBezTo>
                  <a:cubicBezTo>
                    <a:pt x="111" y="35"/>
                    <a:pt x="111" y="65"/>
                    <a:pt x="111" y="94"/>
                  </a:cubicBezTo>
                  <a:cubicBezTo>
                    <a:pt x="111" y="95"/>
                    <a:pt x="110" y="97"/>
                    <a:pt x="112" y="97"/>
                  </a:cubicBezTo>
                  <a:cubicBezTo>
                    <a:pt x="114" y="96"/>
                    <a:pt x="115" y="95"/>
                    <a:pt x="116" y="93"/>
                  </a:cubicBezTo>
                  <a:cubicBezTo>
                    <a:pt x="117" y="92"/>
                    <a:pt x="118" y="92"/>
                    <a:pt x="119" y="91"/>
                  </a:cubicBezTo>
                  <a:cubicBezTo>
                    <a:pt x="120" y="91"/>
                    <a:pt x="121" y="89"/>
                    <a:pt x="122" y="88"/>
                  </a:cubicBezTo>
                  <a:cubicBezTo>
                    <a:pt x="124" y="86"/>
                    <a:pt x="126" y="84"/>
                    <a:pt x="128" y="83"/>
                  </a:cubicBezTo>
                  <a:cubicBezTo>
                    <a:pt x="130" y="82"/>
                    <a:pt x="131" y="82"/>
                    <a:pt x="133" y="83"/>
                  </a:cubicBezTo>
                  <a:cubicBezTo>
                    <a:pt x="134" y="84"/>
                    <a:pt x="134" y="85"/>
                    <a:pt x="135" y="86"/>
                  </a:cubicBezTo>
                  <a:cubicBezTo>
                    <a:pt x="136" y="87"/>
                    <a:pt x="136" y="89"/>
                    <a:pt x="138" y="89"/>
                  </a:cubicBezTo>
                  <a:cubicBezTo>
                    <a:pt x="140" y="92"/>
                    <a:pt x="143" y="94"/>
                    <a:pt x="145" y="97"/>
                  </a:cubicBezTo>
                  <a:cubicBezTo>
                    <a:pt x="146" y="98"/>
                    <a:pt x="146" y="100"/>
                    <a:pt x="148" y="98"/>
                  </a:cubicBezTo>
                  <a:cubicBezTo>
                    <a:pt x="148" y="99"/>
                    <a:pt x="148" y="99"/>
                    <a:pt x="148" y="100"/>
                  </a:cubicBezTo>
                  <a:cubicBezTo>
                    <a:pt x="148" y="100"/>
                    <a:pt x="148" y="100"/>
                    <a:pt x="149" y="100"/>
                  </a:cubicBezTo>
                  <a:cubicBezTo>
                    <a:pt x="149" y="93"/>
                    <a:pt x="149" y="86"/>
                    <a:pt x="149" y="79"/>
                  </a:cubicBezTo>
                  <a:cubicBezTo>
                    <a:pt x="148" y="77"/>
                    <a:pt x="149" y="76"/>
                    <a:pt x="152" y="76"/>
                  </a:cubicBezTo>
                  <a:cubicBezTo>
                    <a:pt x="156" y="76"/>
                    <a:pt x="161" y="77"/>
                    <a:pt x="165" y="77"/>
                  </a:cubicBezTo>
                  <a:cubicBezTo>
                    <a:pt x="167" y="78"/>
                    <a:pt x="168" y="79"/>
                    <a:pt x="168" y="82"/>
                  </a:cubicBezTo>
                  <a:cubicBezTo>
                    <a:pt x="168" y="88"/>
                    <a:pt x="168" y="94"/>
                    <a:pt x="168" y="100"/>
                  </a:cubicBezTo>
                  <a:cubicBezTo>
                    <a:pt x="168" y="103"/>
                    <a:pt x="167" y="104"/>
                    <a:pt x="165" y="104"/>
                  </a:cubicBezTo>
                  <a:cubicBezTo>
                    <a:pt x="160" y="104"/>
                    <a:pt x="156" y="103"/>
                    <a:pt x="152" y="102"/>
                  </a:cubicBezTo>
                  <a:cubicBezTo>
                    <a:pt x="149" y="102"/>
                    <a:pt x="147" y="102"/>
                    <a:pt x="144" y="102"/>
                  </a:cubicBezTo>
                  <a:cubicBezTo>
                    <a:pt x="137" y="102"/>
                    <a:pt x="130" y="101"/>
                    <a:pt x="123" y="101"/>
                  </a:cubicBezTo>
                  <a:cubicBezTo>
                    <a:pt x="108" y="100"/>
                    <a:pt x="93" y="101"/>
                    <a:pt x="78" y="100"/>
                  </a:cubicBezTo>
                  <a:cubicBezTo>
                    <a:pt x="64" y="100"/>
                    <a:pt x="50" y="101"/>
                    <a:pt x="36" y="101"/>
                  </a:cubicBezTo>
                  <a:cubicBezTo>
                    <a:pt x="26" y="102"/>
                    <a:pt x="15" y="104"/>
                    <a:pt x="5" y="104"/>
                  </a:cubicBezTo>
                  <a:cubicBezTo>
                    <a:pt x="2" y="104"/>
                    <a:pt x="1" y="103"/>
                    <a:pt x="1" y="100"/>
                  </a:cubicBezTo>
                  <a:cubicBezTo>
                    <a:pt x="1" y="94"/>
                    <a:pt x="2" y="87"/>
                    <a:pt x="0" y="81"/>
                  </a:cubicBezTo>
                  <a:cubicBezTo>
                    <a:pt x="0" y="79"/>
                    <a:pt x="1" y="78"/>
                    <a:pt x="3" y="77"/>
                  </a:cubicBezTo>
                  <a:cubicBezTo>
                    <a:pt x="7" y="76"/>
                    <a:pt x="10" y="77"/>
                    <a:pt x="14" y="76"/>
                  </a:cubicBezTo>
                  <a:cubicBezTo>
                    <a:pt x="29" y="74"/>
                    <a:pt x="44" y="74"/>
                    <a:pt x="59" y="73"/>
                  </a:cubicBezTo>
                  <a:cubicBezTo>
                    <a:pt x="75" y="72"/>
                    <a:pt x="91" y="73"/>
                    <a:pt x="108" y="72"/>
                  </a:cubicBezTo>
                  <a:cubicBezTo>
                    <a:pt x="110" y="72"/>
                    <a:pt x="110" y="72"/>
                    <a:pt x="110" y="70"/>
                  </a:cubicBezTo>
                  <a:cubicBezTo>
                    <a:pt x="110" y="66"/>
                    <a:pt x="110" y="61"/>
                    <a:pt x="110" y="56"/>
                  </a:cubicBezTo>
                  <a:cubicBezTo>
                    <a:pt x="110" y="54"/>
                    <a:pt x="110" y="54"/>
                    <a:pt x="108" y="54"/>
                  </a:cubicBezTo>
                  <a:cubicBezTo>
                    <a:pt x="101" y="54"/>
                    <a:pt x="95" y="53"/>
                    <a:pt x="89" y="53"/>
                  </a:cubicBezTo>
                  <a:cubicBezTo>
                    <a:pt x="83" y="53"/>
                    <a:pt x="78" y="54"/>
                    <a:pt x="73" y="54"/>
                  </a:cubicBezTo>
                  <a:cubicBezTo>
                    <a:pt x="56" y="55"/>
                    <a:pt x="39" y="56"/>
                    <a:pt x="22" y="57"/>
                  </a:cubicBezTo>
                  <a:cubicBezTo>
                    <a:pt x="16" y="57"/>
                    <a:pt x="11" y="58"/>
                    <a:pt x="5" y="59"/>
                  </a:cubicBezTo>
                  <a:cubicBezTo>
                    <a:pt x="1" y="59"/>
                    <a:pt x="0" y="58"/>
                    <a:pt x="1" y="54"/>
                  </a:cubicBezTo>
                  <a:cubicBezTo>
                    <a:pt x="1" y="48"/>
                    <a:pt x="1" y="42"/>
                    <a:pt x="1" y="36"/>
                  </a:cubicBezTo>
                  <a:cubicBezTo>
                    <a:pt x="1" y="33"/>
                    <a:pt x="2" y="32"/>
                    <a:pt x="5" y="31"/>
                  </a:cubicBezTo>
                  <a:cubicBezTo>
                    <a:pt x="12" y="31"/>
                    <a:pt x="20" y="30"/>
                    <a:pt x="27" y="29"/>
                  </a:cubicBezTo>
                  <a:cubicBezTo>
                    <a:pt x="30" y="28"/>
                    <a:pt x="33" y="29"/>
                    <a:pt x="35" y="29"/>
                  </a:cubicBezTo>
                  <a:cubicBezTo>
                    <a:pt x="37" y="29"/>
                    <a:pt x="39" y="29"/>
                    <a:pt x="40" y="28"/>
                  </a:cubicBezTo>
                  <a:close/>
                </a:path>
              </a:pathLst>
            </a:custGeom>
            <a:solidFill>
              <a:srgbClr val="D2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AD3DE0E4-FE57-B28B-A8DB-DA0312976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2119"/>
              <a:ext cx="50" cy="137"/>
            </a:xfrm>
            <a:custGeom>
              <a:avLst/>
              <a:gdLst>
                <a:gd name="T0" fmla="*/ 1 w 21"/>
                <a:gd name="T1" fmla="*/ 0 h 58"/>
                <a:gd name="T2" fmla="*/ 1 w 21"/>
                <a:gd name="T3" fmla="*/ 36 h 58"/>
                <a:gd name="T4" fmla="*/ 1 w 21"/>
                <a:gd name="T5" fmla="*/ 36 h 58"/>
                <a:gd name="T6" fmla="*/ 1 w 21"/>
                <a:gd name="T7" fmla="*/ 29 h 58"/>
                <a:gd name="T8" fmla="*/ 18 w 21"/>
                <a:gd name="T9" fmla="*/ 30 h 58"/>
                <a:gd name="T10" fmla="*/ 21 w 21"/>
                <a:gd name="T11" fmla="*/ 34 h 58"/>
                <a:gd name="T12" fmla="*/ 21 w 21"/>
                <a:gd name="T13" fmla="*/ 54 h 58"/>
                <a:gd name="T14" fmla="*/ 17 w 21"/>
                <a:gd name="T15" fmla="*/ 58 h 58"/>
                <a:gd name="T16" fmla="*/ 0 w 21"/>
                <a:gd name="T17" fmla="*/ 56 h 58"/>
                <a:gd name="T18" fmla="*/ 0 w 21"/>
                <a:gd name="T19" fmla="*/ 1 h 58"/>
                <a:gd name="T20" fmla="*/ 1 w 21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58">
                  <a:moveTo>
                    <a:pt x="1" y="0"/>
                  </a:moveTo>
                  <a:cubicBezTo>
                    <a:pt x="1" y="12"/>
                    <a:pt x="1" y="24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3"/>
                    <a:pt x="1" y="31"/>
                    <a:pt x="1" y="29"/>
                  </a:cubicBezTo>
                  <a:cubicBezTo>
                    <a:pt x="7" y="29"/>
                    <a:pt x="12" y="30"/>
                    <a:pt x="18" y="30"/>
                  </a:cubicBezTo>
                  <a:cubicBezTo>
                    <a:pt x="20" y="31"/>
                    <a:pt x="21" y="32"/>
                    <a:pt x="21" y="34"/>
                  </a:cubicBezTo>
                  <a:cubicBezTo>
                    <a:pt x="21" y="41"/>
                    <a:pt x="21" y="47"/>
                    <a:pt x="21" y="54"/>
                  </a:cubicBezTo>
                  <a:cubicBezTo>
                    <a:pt x="21" y="57"/>
                    <a:pt x="19" y="58"/>
                    <a:pt x="17" y="58"/>
                  </a:cubicBezTo>
                  <a:cubicBezTo>
                    <a:pt x="11" y="57"/>
                    <a:pt x="6" y="56"/>
                    <a:pt x="0" y="56"/>
                  </a:cubicBezTo>
                  <a:cubicBezTo>
                    <a:pt x="0" y="38"/>
                    <a:pt x="0" y="19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1750BDFA-0E67-F74D-6692-4B60FABD3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2306"/>
              <a:ext cx="12" cy="10"/>
            </a:xfrm>
            <a:custGeom>
              <a:avLst/>
              <a:gdLst>
                <a:gd name="T0" fmla="*/ 5 w 5"/>
                <a:gd name="T1" fmla="*/ 3 h 4"/>
                <a:gd name="T2" fmla="*/ 0 w 5"/>
                <a:gd name="T3" fmla="*/ 3 h 4"/>
                <a:gd name="T4" fmla="*/ 5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3" y="4"/>
                    <a:pt x="2" y="2"/>
                    <a:pt x="0" y="3"/>
                  </a:cubicBezTo>
                  <a:cubicBezTo>
                    <a:pt x="2" y="0"/>
                    <a:pt x="4" y="1"/>
                    <a:pt x="5" y="3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586C0CE3-CD36-E27C-E6C4-D80328A84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" y="2321"/>
              <a:ext cx="7" cy="7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CE5418FB-9839-7AB2-D39C-F1A98B075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" y="2337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0">
              <a:extLst>
                <a:ext uri="{FF2B5EF4-FFF2-40B4-BE49-F238E27FC236}">
                  <a16:creationId xmlns:a16="http://schemas.microsoft.com/office/drawing/2014/main" id="{CA5DDDCF-7FCE-6421-5DEF-AF20B2B23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" y="2325"/>
              <a:ext cx="7" cy="10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3 h 4"/>
                <a:gd name="T4" fmla="*/ 3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3" y="2"/>
                    <a:pt x="2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1">
              <a:extLst>
                <a:ext uri="{FF2B5EF4-FFF2-40B4-BE49-F238E27FC236}">
                  <a16:creationId xmlns:a16="http://schemas.microsoft.com/office/drawing/2014/main" id="{01475CD2-42E1-430A-7708-F83E7F23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285"/>
              <a:ext cx="404" cy="81"/>
            </a:xfrm>
            <a:custGeom>
              <a:avLst/>
              <a:gdLst>
                <a:gd name="T0" fmla="*/ 164 w 170"/>
                <a:gd name="T1" fmla="*/ 33 h 34"/>
                <a:gd name="T2" fmla="*/ 129 w 170"/>
                <a:gd name="T3" fmla="*/ 30 h 34"/>
                <a:gd name="T4" fmla="*/ 109 w 170"/>
                <a:gd name="T5" fmla="*/ 29 h 34"/>
                <a:gd name="T6" fmla="*/ 63 w 170"/>
                <a:gd name="T7" fmla="*/ 30 h 34"/>
                <a:gd name="T8" fmla="*/ 40 w 170"/>
                <a:gd name="T9" fmla="*/ 31 h 34"/>
                <a:gd name="T10" fmla="*/ 2 w 170"/>
                <a:gd name="T11" fmla="*/ 34 h 34"/>
                <a:gd name="T12" fmla="*/ 0 w 170"/>
                <a:gd name="T13" fmla="*/ 31 h 34"/>
                <a:gd name="T14" fmla="*/ 0 w 170"/>
                <a:gd name="T15" fmla="*/ 9 h 34"/>
                <a:gd name="T16" fmla="*/ 4 w 170"/>
                <a:gd name="T17" fmla="*/ 6 h 34"/>
                <a:gd name="T18" fmla="*/ 38 w 170"/>
                <a:gd name="T19" fmla="*/ 3 h 34"/>
                <a:gd name="T20" fmla="*/ 71 w 170"/>
                <a:gd name="T21" fmla="*/ 1 h 34"/>
                <a:gd name="T22" fmla="*/ 88 w 170"/>
                <a:gd name="T23" fmla="*/ 1 h 34"/>
                <a:gd name="T24" fmla="*/ 107 w 170"/>
                <a:gd name="T25" fmla="*/ 1 h 34"/>
                <a:gd name="T26" fmla="*/ 138 w 170"/>
                <a:gd name="T27" fmla="*/ 3 h 34"/>
                <a:gd name="T28" fmla="*/ 155 w 170"/>
                <a:gd name="T29" fmla="*/ 5 h 34"/>
                <a:gd name="T30" fmla="*/ 156 w 170"/>
                <a:gd name="T31" fmla="*/ 4 h 34"/>
                <a:gd name="T32" fmla="*/ 168 w 170"/>
                <a:gd name="T33" fmla="*/ 6 h 34"/>
                <a:gd name="T34" fmla="*/ 169 w 170"/>
                <a:gd name="T35" fmla="*/ 10 h 34"/>
                <a:gd name="T36" fmla="*/ 169 w 170"/>
                <a:gd name="T37" fmla="*/ 30 h 34"/>
                <a:gd name="T38" fmla="*/ 164 w 170"/>
                <a:gd name="T3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34">
                  <a:moveTo>
                    <a:pt x="164" y="33"/>
                  </a:moveTo>
                  <a:cubicBezTo>
                    <a:pt x="152" y="32"/>
                    <a:pt x="141" y="31"/>
                    <a:pt x="129" y="30"/>
                  </a:cubicBezTo>
                  <a:cubicBezTo>
                    <a:pt x="122" y="30"/>
                    <a:pt x="116" y="30"/>
                    <a:pt x="109" y="29"/>
                  </a:cubicBezTo>
                  <a:cubicBezTo>
                    <a:pt x="94" y="28"/>
                    <a:pt x="78" y="30"/>
                    <a:pt x="63" y="30"/>
                  </a:cubicBezTo>
                  <a:cubicBezTo>
                    <a:pt x="55" y="30"/>
                    <a:pt x="47" y="30"/>
                    <a:pt x="40" y="31"/>
                  </a:cubicBezTo>
                  <a:cubicBezTo>
                    <a:pt x="27" y="31"/>
                    <a:pt x="15" y="32"/>
                    <a:pt x="2" y="34"/>
                  </a:cubicBezTo>
                  <a:cubicBezTo>
                    <a:pt x="1" y="34"/>
                    <a:pt x="0" y="33"/>
                    <a:pt x="0" y="31"/>
                  </a:cubicBezTo>
                  <a:cubicBezTo>
                    <a:pt x="0" y="24"/>
                    <a:pt x="0" y="17"/>
                    <a:pt x="0" y="9"/>
                  </a:cubicBezTo>
                  <a:cubicBezTo>
                    <a:pt x="0" y="7"/>
                    <a:pt x="2" y="6"/>
                    <a:pt x="4" y="6"/>
                  </a:cubicBezTo>
                  <a:cubicBezTo>
                    <a:pt x="15" y="5"/>
                    <a:pt x="27" y="3"/>
                    <a:pt x="38" y="3"/>
                  </a:cubicBezTo>
                  <a:cubicBezTo>
                    <a:pt x="49" y="2"/>
                    <a:pt x="60" y="2"/>
                    <a:pt x="71" y="1"/>
                  </a:cubicBezTo>
                  <a:cubicBezTo>
                    <a:pt x="77" y="0"/>
                    <a:pt x="83" y="2"/>
                    <a:pt x="88" y="1"/>
                  </a:cubicBezTo>
                  <a:cubicBezTo>
                    <a:pt x="95" y="0"/>
                    <a:pt x="101" y="2"/>
                    <a:pt x="107" y="1"/>
                  </a:cubicBezTo>
                  <a:cubicBezTo>
                    <a:pt x="118" y="0"/>
                    <a:pt x="128" y="3"/>
                    <a:pt x="138" y="3"/>
                  </a:cubicBezTo>
                  <a:cubicBezTo>
                    <a:pt x="144" y="3"/>
                    <a:pt x="149" y="4"/>
                    <a:pt x="155" y="5"/>
                  </a:cubicBezTo>
                  <a:cubicBezTo>
                    <a:pt x="155" y="5"/>
                    <a:pt x="156" y="4"/>
                    <a:pt x="156" y="4"/>
                  </a:cubicBezTo>
                  <a:cubicBezTo>
                    <a:pt x="160" y="5"/>
                    <a:pt x="165" y="4"/>
                    <a:pt x="168" y="6"/>
                  </a:cubicBezTo>
                  <a:cubicBezTo>
                    <a:pt x="169" y="7"/>
                    <a:pt x="169" y="8"/>
                    <a:pt x="169" y="10"/>
                  </a:cubicBezTo>
                  <a:cubicBezTo>
                    <a:pt x="170" y="16"/>
                    <a:pt x="170" y="23"/>
                    <a:pt x="169" y="30"/>
                  </a:cubicBezTo>
                  <a:cubicBezTo>
                    <a:pt x="169" y="33"/>
                    <a:pt x="168" y="34"/>
                    <a:pt x="164" y="33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5102D8B0-ED05-0DCD-31D2-2810319E5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2397"/>
              <a:ext cx="404" cy="80"/>
            </a:xfrm>
            <a:custGeom>
              <a:avLst/>
              <a:gdLst>
                <a:gd name="T0" fmla="*/ 152 w 170"/>
                <a:gd name="T1" fmla="*/ 30 h 34"/>
                <a:gd name="T2" fmla="*/ 57 w 170"/>
                <a:gd name="T3" fmla="*/ 28 h 34"/>
                <a:gd name="T4" fmla="*/ 22 w 170"/>
                <a:gd name="T5" fmla="*/ 31 h 34"/>
                <a:gd name="T6" fmla="*/ 4 w 170"/>
                <a:gd name="T7" fmla="*/ 32 h 34"/>
                <a:gd name="T8" fmla="*/ 1 w 170"/>
                <a:gd name="T9" fmla="*/ 29 h 34"/>
                <a:gd name="T10" fmla="*/ 1 w 170"/>
                <a:gd name="T11" fmla="*/ 14 h 34"/>
                <a:gd name="T12" fmla="*/ 0 w 170"/>
                <a:gd name="T13" fmla="*/ 8 h 34"/>
                <a:gd name="T14" fmla="*/ 3 w 170"/>
                <a:gd name="T15" fmla="*/ 4 h 34"/>
                <a:gd name="T16" fmla="*/ 39 w 170"/>
                <a:gd name="T17" fmla="*/ 1 h 34"/>
                <a:gd name="T18" fmla="*/ 51 w 170"/>
                <a:gd name="T19" fmla="*/ 0 h 34"/>
                <a:gd name="T20" fmla="*/ 114 w 170"/>
                <a:gd name="T21" fmla="*/ 0 h 34"/>
                <a:gd name="T22" fmla="*/ 155 w 170"/>
                <a:gd name="T23" fmla="*/ 4 h 34"/>
                <a:gd name="T24" fmla="*/ 167 w 170"/>
                <a:gd name="T25" fmla="*/ 5 h 34"/>
                <a:gd name="T26" fmla="*/ 169 w 170"/>
                <a:gd name="T27" fmla="*/ 7 h 34"/>
                <a:gd name="T28" fmla="*/ 169 w 170"/>
                <a:gd name="T29" fmla="*/ 30 h 34"/>
                <a:gd name="T30" fmla="*/ 167 w 170"/>
                <a:gd name="T31" fmla="*/ 33 h 34"/>
                <a:gd name="T32" fmla="*/ 152 w 170"/>
                <a:gd name="T3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34">
                  <a:moveTo>
                    <a:pt x="152" y="30"/>
                  </a:moveTo>
                  <a:cubicBezTo>
                    <a:pt x="120" y="27"/>
                    <a:pt x="89" y="28"/>
                    <a:pt x="57" y="28"/>
                  </a:cubicBezTo>
                  <a:cubicBezTo>
                    <a:pt x="45" y="28"/>
                    <a:pt x="34" y="29"/>
                    <a:pt x="22" y="31"/>
                  </a:cubicBezTo>
                  <a:cubicBezTo>
                    <a:pt x="16" y="31"/>
                    <a:pt x="10" y="32"/>
                    <a:pt x="4" y="32"/>
                  </a:cubicBezTo>
                  <a:cubicBezTo>
                    <a:pt x="2" y="32"/>
                    <a:pt x="1" y="31"/>
                    <a:pt x="1" y="29"/>
                  </a:cubicBezTo>
                  <a:cubicBezTo>
                    <a:pt x="0" y="24"/>
                    <a:pt x="0" y="19"/>
                    <a:pt x="1" y="14"/>
                  </a:cubicBezTo>
                  <a:cubicBezTo>
                    <a:pt x="1" y="12"/>
                    <a:pt x="1" y="10"/>
                    <a:pt x="0" y="8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15" y="4"/>
                    <a:pt x="27" y="1"/>
                    <a:pt x="39" y="1"/>
                  </a:cubicBezTo>
                  <a:cubicBezTo>
                    <a:pt x="43" y="1"/>
                    <a:pt x="47" y="0"/>
                    <a:pt x="51" y="0"/>
                  </a:cubicBezTo>
                  <a:cubicBezTo>
                    <a:pt x="72" y="0"/>
                    <a:pt x="93" y="0"/>
                    <a:pt x="114" y="0"/>
                  </a:cubicBezTo>
                  <a:cubicBezTo>
                    <a:pt x="128" y="1"/>
                    <a:pt x="142" y="2"/>
                    <a:pt x="155" y="4"/>
                  </a:cubicBezTo>
                  <a:cubicBezTo>
                    <a:pt x="159" y="4"/>
                    <a:pt x="163" y="4"/>
                    <a:pt x="167" y="5"/>
                  </a:cubicBezTo>
                  <a:cubicBezTo>
                    <a:pt x="168" y="5"/>
                    <a:pt x="169" y="6"/>
                    <a:pt x="169" y="7"/>
                  </a:cubicBezTo>
                  <a:cubicBezTo>
                    <a:pt x="169" y="15"/>
                    <a:pt x="169" y="22"/>
                    <a:pt x="169" y="30"/>
                  </a:cubicBezTo>
                  <a:cubicBezTo>
                    <a:pt x="170" y="32"/>
                    <a:pt x="168" y="33"/>
                    <a:pt x="167" y="33"/>
                  </a:cubicBezTo>
                  <a:cubicBezTo>
                    <a:pt x="162" y="33"/>
                    <a:pt x="156" y="34"/>
                    <a:pt x="152" y="3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B1205511-A3AB-CF62-A7AC-EDA5CED43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2178"/>
              <a:ext cx="404" cy="78"/>
            </a:xfrm>
            <a:custGeom>
              <a:avLst/>
              <a:gdLst>
                <a:gd name="T0" fmla="*/ 169 w 170"/>
                <a:gd name="T1" fmla="*/ 32 h 33"/>
                <a:gd name="T2" fmla="*/ 163 w 170"/>
                <a:gd name="T3" fmla="*/ 32 h 33"/>
                <a:gd name="T4" fmla="*/ 137 w 170"/>
                <a:gd name="T5" fmla="*/ 30 h 33"/>
                <a:gd name="T6" fmla="*/ 117 w 170"/>
                <a:gd name="T7" fmla="*/ 29 h 33"/>
                <a:gd name="T8" fmla="*/ 85 w 170"/>
                <a:gd name="T9" fmla="*/ 29 h 33"/>
                <a:gd name="T10" fmla="*/ 76 w 170"/>
                <a:gd name="T11" fmla="*/ 28 h 33"/>
                <a:gd name="T12" fmla="*/ 25 w 170"/>
                <a:gd name="T13" fmla="*/ 31 h 33"/>
                <a:gd name="T14" fmla="*/ 4 w 170"/>
                <a:gd name="T15" fmla="*/ 33 h 33"/>
                <a:gd name="T16" fmla="*/ 0 w 170"/>
                <a:gd name="T17" fmla="*/ 30 h 33"/>
                <a:gd name="T18" fmla="*/ 1 w 170"/>
                <a:gd name="T19" fmla="*/ 9 h 33"/>
                <a:gd name="T20" fmla="*/ 4 w 170"/>
                <a:gd name="T21" fmla="*/ 5 h 33"/>
                <a:gd name="T22" fmla="*/ 32 w 170"/>
                <a:gd name="T23" fmla="*/ 3 h 33"/>
                <a:gd name="T24" fmla="*/ 88 w 170"/>
                <a:gd name="T25" fmla="*/ 0 h 33"/>
                <a:gd name="T26" fmla="*/ 121 w 170"/>
                <a:gd name="T27" fmla="*/ 2 h 33"/>
                <a:gd name="T28" fmla="*/ 148 w 170"/>
                <a:gd name="T29" fmla="*/ 3 h 33"/>
                <a:gd name="T30" fmla="*/ 167 w 170"/>
                <a:gd name="T31" fmla="*/ 6 h 33"/>
                <a:gd name="T32" fmla="*/ 170 w 170"/>
                <a:gd name="T33" fmla="*/ 10 h 33"/>
                <a:gd name="T34" fmla="*/ 169 w 170"/>
                <a:gd name="T35" fmla="*/ 30 h 33"/>
                <a:gd name="T36" fmla="*/ 169 w 170"/>
                <a:gd name="T3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33">
                  <a:moveTo>
                    <a:pt x="169" y="32"/>
                  </a:moveTo>
                  <a:cubicBezTo>
                    <a:pt x="167" y="33"/>
                    <a:pt x="165" y="33"/>
                    <a:pt x="163" y="32"/>
                  </a:cubicBezTo>
                  <a:cubicBezTo>
                    <a:pt x="154" y="31"/>
                    <a:pt x="145" y="30"/>
                    <a:pt x="137" y="30"/>
                  </a:cubicBezTo>
                  <a:cubicBezTo>
                    <a:pt x="130" y="30"/>
                    <a:pt x="123" y="30"/>
                    <a:pt x="117" y="29"/>
                  </a:cubicBezTo>
                  <a:cubicBezTo>
                    <a:pt x="106" y="29"/>
                    <a:pt x="95" y="28"/>
                    <a:pt x="85" y="29"/>
                  </a:cubicBezTo>
                  <a:cubicBezTo>
                    <a:pt x="82" y="29"/>
                    <a:pt x="79" y="28"/>
                    <a:pt x="76" y="28"/>
                  </a:cubicBezTo>
                  <a:cubicBezTo>
                    <a:pt x="59" y="28"/>
                    <a:pt x="42" y="30"/>
                    <a:pt x="25" y="31"/>
                  </a:cubicBezTo>
                  <a:cubicBezTo>
                    <a:pt x="18" y="31"/>
                    <a:pt x="11" y="32"/>
                    <a:pt x="4" y="33"/>
                  </a:cubicBezTo>
                  <a:cubicBezTo>
                    <a:pt x="2" y="33"/>
                    <a:pt x="0" y="32"/>
                    <a:pt x="0" y="30"/>
                  </a:cubicBezTo>
                  <a:cubicBezTo>
                    <a:pt x="1" y="23"/>
                    <a:pt x="1" y="16"/>
                    <a:pt x="1" y="9"/>
                  </a:cubicBezTo>
                  <a:cubicBezTo>
                    <a:pt x="1" y="7"/>
                    <a:pt x="1" y="6"/>
                    <a:pt x="4" y="5"/>
                  </a:cubicBezTo>
                  <a:cubicBezTo>
                    <a:pt x="13" y="4"/>
                    <a:pt x="23" y="3"/>
                    <a:pt x="32" y="3"/>
                  </a:cubicBezTo>
                  <a:cubicBezTo>
                    <a:pt x="51" y="1"/>
                    <a:pt x="69" y="0"/>
                    <a:pt x="88" y="0"/>
                  </a:cubicBezTo>
                  <a:cubicBezTo>
                    <a:pt x="99" y="0"/>
                    <a:pt x="110" y="1"/>
                    <a:pt x="121" y="2"/>
                  </a:cubicBezTo>
                  <a:cubicBezTo>
                    <a:pt x="130" y="2"/>
                    <a:pt x="139" y="2"/>
                    <a:pt x="148" y="3"/>
                  </a:cubicBezTo>
                  <a:cubicBezTo>
                    <a:pt x="154" y="4"/>
                    <a:pt x="161" y="5"/>
                    <a:pt x="167" y="6"/>
                  </a:cubicBezTo>
                  <a:cubicBezTo>
                    <a:pt x="170" y="6"/>
                    <a:pt x="170" y="8"/>
                    <a:pt x="170" y="10"/>
                  </a:cubicBezTo>
                  <a:cubicBezTo>
                    <a:pt x="168" y="16"/>
                    <a:pt x="169" y="23"/>
                    <a:pt x="169" y="30"/>
                  </a:cubicBezTo>
                  <a:cubicBezTo>
                    <a:pt x="170" y="30"/>
                    <a:pt x="169" y="31"/>
                    <a:pt x="169" y="32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F003F417-AE6D-353E-A483-CF4F06615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501"/>
              <a:ext cx="400" cy="83"/>
            </a:xfrm>
            <a:custGeom>
              <a:avLst/>
              <a:gdLst>
                <a:gd name="T0" fmla="*/ 163 w 168"/>
                <a:gd name="T1" fmla="*/ 33 h 35"/>
                <a:gd name="T2" fmla="*/ 140 w 168"/>
                <a:gd name="T3" fmla="*/ 30 h 35"/>
                <a:gd name="T4" fmla="*/ 128 w 168"/>
                <a:gd name="T5" fmla="*/ 30 h 35"/>
                <a:gd name="T6" fmla="*/ 110 w 168"/>
                <a:gd name="T7" fmla="*/ 29 h 35"/>
                <a:gd name="T8" fmla="*/ 87 w 168"/>
                <a:gd name="T9" fmla="*/ 28 h 35"/>
                <a:gd name="T10" fmla="*/ 42 w 168"/>
                <a:gd name="T11" fmla="*/ 29 h 35"/>
                <a:gd name="T12" fmla="*/ 3 w 168"/>
                <a:gd name="T13" fmla="*/ 34 h 35"/>
                <a:gd name="T14" fmla="*/ 0 w 168"/>
                <a:gd name="T15" fmla="*/ 31 h 35"/>
                <a:gd name="T16" fmla="*/ 0 w 168"/>
                <a:gd name="T17" fmla="*/ 10 h 35"/>
                <a:gd name="T18" fmla="*/ 3 w 168"/>
                <a:gd name="T19" fmla="*/ 7 h 35"/>
                <a:gd name="T20" fmla="*/ 32 w 168"/>
                <a:gd name="T21" fmla="*/ 3 h 35"/>
                <a:gd name="T22" fmla="*/ 103 w 168"/>
                <a:gd name="T23" fmla="*/ 1 h 35"/>
                <a:gd name="T24" fmla="*/ 148 w 168"/>
                <a:gd name="T25" fmla="*/ 4 h 35"/>
                <a:gd name="T26" fmla="*/ 164 w 168"/>
                <a:gd name="T27" fmla="*/ 6 h 35"/>
                <a:gd name="T28" fmla="*/ 168 w 168"/>
                <a:gd name="T29" fmla="*/ 11 h 35"/>
                <a:gd name="T30" fmla="*/ 168 w 168"/>
                <a:gd name="T31" fmla="*/ 30 h 35"/>
                <a:gd name="T32" fmla="*/ 166 w 168"/>
                <a:gd name="T33" fmla="*/ 34 h 35"/>
                <a:gd name="T34" fmla="*/ 163 w 168"/>
                <a:gd name="T35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35">
                  <a:moveTo>
                    <a:pt x="163" y="33"/>
                  </a:moveTo>
                  <a:cubicBezTo>
                    <a:pt x="155" y="32"/>
                    <a:pt x="147" y="32"/>
                    <a:pt x="140" y="30"/>
                  </a:cubicBezTo>
                  <a:cubicBezTo>
                    <a:pt x="136" y="30"/>
                    <a:pt x="132" y="30"/>
                    <a:pt x="128" y="30"/>
                  </a:cubicBezTo>
                  <a:cubicBezTo>
                    <a:pt x="122" y="29"/>
                    <a:pt x="116" y="28"/>
                    <a:pt x="110" y="29"/>
                  </a:cubicBezTo>
                  <a:cubicBezTo>
                    <a:pt x="103" y="29"/>
                    <a:pt x="95" y="28"/>
                    <a:pt x="87" y="28"/>
                  </a:cubicBezTo>
                  <a:cubicBezTo>
                    <a:pt x="72" y="28"/>
                    <a:pt x="57" y="28"/>
                    <a:pt x="42" y="29"/>
                  </a:cubicBezTo>
                  <a:cubicBezTo>
                    <a:pt x="29" y="30"/>
                    <a:pt x="16" y="32"/>
                    <a:pt x="3" y="34"/>
                  </a:cubicBezTo>
                  <a:cubicBezTo>
                    <a:pt x="1" y="34"/>
                    <a:pt x="0" y="33"/>
                    <a:pt x="0" y="31"/>
                  </a:cubicBezTo>
                  <a:cubicBezTo>
                    <a:pt x="0" y="24"/>
                    <a:pt x="0" y="17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2" y="5"/>
                    <a:pt x="22" y="4"/>
                    <a:pt x="32" y="3"/>
                  </a:cubicBezTo>
                  <a:cubicBezTo>
                    <a:pt x="55" y="1"/>
                    <a:pt x="79" y="0"/>
                    <a:pt x="103" y="1"/>
                  </a:cubicBezTo>
                  <a:cubicBezTo>
                    <a:pt x="118" y="1"/>
                    <a:pt x="133" y="2"/>
                    <a:pt x="148" y="4"/>
                  </a:cubicBezTo>
                  <a:cubicBezTo>
                    <a:pt x="153" y="5"/>
                    <a:pt x="159" y="5"/>
                    <a:pt x="164" y="6"/>
                  </a:cubicBezTo>
                  <a:cubicBezTo>
                    <a:pt x="167" y="7"/>
                    <a:pt x="168" y="8"/>
                    <a:pt x="168" y="11"/>
                  </a:cubicBezTo>
                  <a:cubicBezTo>
                    <a:pt x="168" y="17"/>
                    <a:pt x="168" y="23"/>
                    <a:pt x="168" y="30"/>
                  </a:cubicBezTo>
                  <a:cubicBezTo>
                    <a:pt x="168" y="31"/>
                    <a:pt x="168" y="33"/>
                    <a:pt x="166" y="34"/>
                  </a:cubicBezTo>
                  <a:cubicBezTo>
                    <a:pt x="165" y="35"/>
                    <a:pt x="164" y="33"/>
                    <a:pt x="163" y="33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4A848D08-F164-D2DC-4AC9-CD48897FF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" y="2140"/>
              <a:ext cx="15" cy="506"/>
            </a:xfrm>
            <a:custGeom>
              <a:avLst/>
              <a:gdLst>
                <a:gd name="T0" fmla="*/ 5 w 6"/>
                <a:gd name="T1" fmla="*/ 106 h 213"/>
                <a:gd name="T2" fmla="*/ 5 w 6"/>
                <a:gd name="T3" fmla="*/ 207 h 213"/>
                <a:gd name="T4" fmla="*/ 5 w 6"/>
                <a:gd name="T5" fmla="*/ 210 h 213"/>
                <a:gd name="T6" fmla="*/ 3 w 6"/>
                <a:gd name="T7" fmla="*/ 213 h 213"/>
                <a:gd name="T8" fmla="*/ 1 w 6"/>
                <a:gd name="T9" fmla="*/ 210 h 213"/>
                <a:gd name="T10" fmla="*/ 1 w 6"/>
                <a:gd name="T11" fmla="*/ 207 h 213"/>
                <a:gd name="T12" fmla="*/ 1 w 6"/>
                <a:gd name="T13" fmla="*/ 5 h 213"/>
                <a:gd name="T14" fmla="*/ 3 w 6"/>
                <a:gd name="T15" fmla="*/ 0 h 213"/>
                <a:gd name="T16" fmla="*/ 5 w 6"/>
                <a:gd name="T17" fmla="*/ 5 h 213"/>
                <a:gd name="T18" fmla="*/ 5 w 6"/>
                <a:gd name="T19" fmla="*/ 10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13">
                  <a:moveTo>
                    <a:pt x="5" y="106"/>
                  </a:moveTo>
                  <a:cubicBezTo>
                    <a:pt x="5" y="140"/>
                    <a:pt x="5" y="174"/>
                    <a:pt x="5" y="207"/>
                  </a:cubicBezTo>
                  <a:cubicBezTo>
                    <a:pt x="5" y="208"/>
                    <a:pt x="5" y="209"/>
                    <a:pt x="5" y="210"/>
                  </a:cubicBezTo>
                  <a:cubicBezTo>
                    <a:pt x="5" y="211"/>
                    <a:pt x="5" y="213"/>
                    <a:pt x="3" y="213"/>
                  </a:cubicBezTo>
                  <a:cubicBezTo>
                    <a:pt x="2" y="213"/>
                    <a:pt x="1" y="212"/>
                    <a:pt x="1" y="210"/>
                  </a:cubicBezTo>
                  <a:cubicBezTo>
                    <a:pt x="1" y="209"/>
                    <a:pt x="1" y="208"/>
                    <a:pt x="1" y="207"/>
                  </a:cubicBezTo>
                  <a:cubicBezTo>
                    <a:pt x="1" y="140"/>
                    <a:pt x="1" y="73"/>
                    <a:pt x="1" y="5"/>
                  </a:cubicBezTo>
                  <a:cubicBezTo>
                    <a:pt x="1" y="3"/>
                    <a:pt x="0" y="0"/>
                    <a:pt x="3" y="0"/>
                  </a:cubicBezTo>
                  <a:cubicBezTo>
                    <a:pt x="6" y="0"/>
                    <a:pt x="5" y="4"/>
                    <a:pt x="5" y="5"/>
                  </a:cubicBezTo>
                  <a:cubicBezTo>
                    <a:pt x="5" y="39"/>
                    <a:pt x="5" y="73"/>
                    <a:pt x="5" y="106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6">
              <a:extLst>
                <a:ext uri="{FF2B5EF4-FFF2-40B4-BE49-F238E27FC236}">
                  <a16:creationId xmlns:a16="http://schemas.microsoft.com/office/drawing/2014/main" id="{E49FE471-F9B7-9702-8D63-41C782ABD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5" y="2618"/>
              <a:ext cx="43" cy="64"/>
            </a:xfrm>
            <a:custGeom>
              <a:avLst/>
              <a:gdLst>
                <a:gd name="T0" fmla="*/ 3 w 18"/>
                <a:gd name="T1" fmla="*/ 27 h 27"/>
                <a:gd name="T2" fmla="*/ 2 w 18"/>
                <a:gd name="T3" fmla="*/ 7 h 27"/>
                <a:gd name="T4" fmla="*/ 0 w 18"/>
                <a:gd name="T5" fmla="*/ 4 h 27"/>
                <a:gd name="T6" fmla="*/ 5 w 18"/>
                <a:gd name="T7" fmla="*/ 0 h 27"/>
                <a:gd name="T8" fmla="*/ 7 w 18"/>
                <a:gd name="T9" fmla="*/ 0 h 27"/>
                <a:gd name="T10" fmla="*/ 7 w 18"/>
                <a:gd name="T11" fmla="*/ 3 h 27"/>
                <a:gd name="T12" fmla="*/ 6 w 18"/>
                <a:gd name="T13" fmla="*/ 16 h 27"/>
                <a:gd name="T14" fmla="*/ 8 w 18"/>
                <a:gd name="T15" fmla="*/ 17 h 27"/>
                <a:gd name="T16" fmla="*/ 15 w 18"/>
                <a:gd name="T17" fmla="*/ 17 h 27"/>
                <a:gd name="T18" fmla="*/ 18 w 18"/>
                <a:gd name="T19" fmla="*/ 22 h 27"/>
                <a:gd name="T20" fmla="*/ 15 w 18"/>
                <a:gd name="T21" fmla="*/ 26 h 27"/>
                <a:gd name="T22" fmla="*/ 3 w 18"/>
                <a:gd name="T2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7">
                  <a:moveTo>
                    <a:pt x="3" y="27"/>
                  </a:moveTo>
                  <a:cubicBezTo>
                    <a:pt x="4" y="20"/>
                    <a:pt x="1" y="14"/>
                    <a:pt x="2" y="7"/>
                  </a:cubicBezTo>
                  <a:cubicBezTo>
                    <a:pt x="2" y="5"/>
                    <a:pt x="2" y="4"/>
                    <a:pt x="0" y="4"/>
                  </a:cubicBezTo>
                  <a:cubicBezTo>
                    <a:pt x="2" y="2"/>
                    <a:pt x="4" y="3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8" y="3"/>
                    <a:pt x="7" y="3"/>
                  </a:cubicBezTo>
                  <a:cubicBezTo>
                    <a:pt x="2" y="7"/>
                    <a:pt x="7" y="12"/>
                    <a:pt x="6" y="16"/>
                  </a:cubicBezTo>
                  <a:cubicBezTo>
                    <a:pt x="6" y="17"/>
                    <a:pt x="7" y="17"/>
                    <a:pt x="8" y="17"/>
                  </a:cubicBezTo>
                  <a:cubicBezTo>
                    <a:pt x="10" y="16"/>
                    <a:pt x="13" y="17"/>
                    <a:pt x="15" y="17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8" y="24"/>
                    <a:pt x="18" y="26"/>
                    <a:pt x="15" y="26"/>
                  </a:cubicBezTo>
                  <a:cubicBezTo>
                    <a:pt x="11" y="26"/>
                    <a:pt x="7" y="26"/>
                    <a:pt x="3" y="27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65CB863D-AB06-B955-9FC6-74C9391C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" y="2285"/>
              <a:ext cx="48" cy="83"/>
            </a:xfrm>
            <a:custGeom>
              <a:avLst/>
              <a:gdLst>
                <a:gd name="T0" fmla="*/ 2 w 20"/>
                <a:gd name="T1" fmla="*/ 5 h 35"/>
                <a:gd name="T2" fmla="*/ 1 w 20"/>
                <a:gd name="T3" fmla="*/ 5 h 35"/>
                <a:gd name="T4" fmla="*/ 6 w 20"/>
                <a:gd name="T5" fmla="*/ 0 h 35"/>
                <a:gd name="T6" fmla="*/ 16 w 20"/>
                <a:gd name="T7" fmla="*/ 1 h 35"/>
                <a:gd name="T8" fmla="*/ 18 w 20"/>
                <a:gd name="T9" fmla="*/ 5 h 35"/>
                <a:gd name="T10" fmla="*/ 17 w 20"/>
                <a:gd name="T11" fmla="*/ 11 h 35"/>
                <a:gd name="T12" fmla="*/ 17 w 20"/>
                <a:gd name="T13" fmla="*/ 30 h 35"/>
                <a:gd name="T14" fmla="*/ 10 w 20"/>
                <a:gd name="T15" fmla="*/ 33 h 35"/>
                <a:gd name="T16" fmla="*/ 14 w 20"/>
                <a:gd name="T17" fmla="*/ 29 h 35"/>
                <a:gd name="T18" fmla="*/ 14 w 20"/>
                <a:gd name="T19" fmla="*/ 10 h 35"/>
                <a:gd name="T20" fmla="*/ 13 w 20"/>
                <a:gd name="T21" fmla="*/ 7 h 35"/>
                <a:gd name="T22" fmla="*/ 12 w 20"/>
                <a:gd name="T23" fmla="*/ 6 h 35"/>
                <a:gd name="T24" fmla="*/ 2 w 20"/>
                <a:gd name="T2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5">
                  <a:moveTo>
                    <a:pt x="2" y="5"/>
                  </a:moveTo>
                  <a:cubicBezTo>
                    <a:pt x="2" y="5"/>
                    <a:pt x="1" y="5"/>
                    <a:pt x="1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1"/>
                    <a:pt x="12" y="0"/>
                    <a:pt x="16" y="1"/>
                  </a:cubicBezTo>
                  <a:cubicBezTo>
                    <a:pt x="19" y="1"/>
                    <a:pt x="20" y="3"/>
                    <a:pt x="18" y="5"/>
                  </a:cubicBezTo>
                  <a:cubicBezTo>
                    <a:pt x="17" y="7"/>
                    <a:pt x="17" y="9"/>
                    <a:pt x="17" y="11"/>
                  </a:cubicBezTo>
                  <a:cubicBezTo>
                    <a:pt x="18" y="17"/>
                    <a:pt x="18" y="23"/>
                    <a:pt x="17" y="30"/>
                  </a:cubicBezTo>
                  <a:cubicBezTo>
                    <a:pt x="17" y="33"/>
                    <a:pt x="13" y="35"/>
                    <a:pt x="10" y="33"/>
                  </a:cubicBezTo>
                  <a:cubicBezTo>
                    <a:pt x="13" y="33"/>
                    <a:pt x="14" y="32"/>
                    <a:pt x="14" y="29"/>
                  </a:cubicBezTo>
                  <a:cubicBezTo>
                    <a:pt x="14" y="23"/>
                    <a:pt x="14" y="17"/>
                    <a:pt x="14" y="10"/>
                  </a:cubicBezTo>
                  <a:cubicBezTo>
                    <a:pt x="14" y="9"/>
                    <a:pt x="14" y="8"/>
                    <a:pt x="13" y="7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9" y="5"/>
                    <a:pt x="5" y="4"/>
                    <a:pt x="2" y="5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67AA1E05-A437-5F57-385E-0F5567AD8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425"/>
              <a:ext cx="57" cy="59"/>
            </a:xfrm>
            <a:custGeom>
              <a:avLst/>
              <a:gdLst>
                <a:gd name="T0" fmla="*/ 2 w 24"/>
                <a:gd name="T1" fmla="*/ 18 h 25"/>
                <a:gd name="T2" fmla="*/ 12 w 24"/>
                <a:gd name="T3" fmla="*/ 20 h 25"/>
                <a:gd name="T4" fmla="*/ 19 w 24"/>
                <a:gd name="T5" fmla="*/ 18 h 25"/>
                <a:gd name="T6" fmla="*/ 21 w 24"/>
                <a:gd name="T7" fmla="*/ 16 h 25"/>
                <a:gd name="T8" fmla="*/ 20 w 24"/>
                <a:gd name="T9" fmla="*/ 1 h 25"/>
                <a:gd name="T10" fmla="*/ 21 w 24"/>
                <a:gd name="T11" fmla="*/ 0 h 25"/>
                <a:gd name="T12" fmla="*/ 23 w 24"/>
                <a:gd name="T13" fmla="*/ 2 h 25"/>
                <a:gd name="T14" fmla="*/ 23 w 24"/>
                <a:gd name="T15" fmla="*/ 11 h 25"/>
                <a:gd name="T16" fmla="*/ 24 w 24"/>
                <a:gd name="T17" fmla="*/ 18 h 25"/>
                <a:gd name="T18" fmla="*/ 22 w 24"/>
                <a:gd name="T19" fmla="*/ 23 h 25"/>
                <a:gd name="T20" fmla="*/ 21 w 24"/>
                <a:gd name="T21" fmla="*/ 24 h 25"/>
                <a:gd name="T22" fmla="*/ 13 w 24"/>
                <a:gd name="T23" fmla="*/ 24 h 25"/>
                <a:gd name="T24" fmla="*/ 4 w 24"/>
                <a:gd name="T25" fmla="*/ 24 h 25"/>
                <a:gd name="T26" fmla="*/ 0 w 24"/>
                <a:gd name="T27" fmla="*/ 24 h 25"/>
                <a:gd name="T28" fmla="*/ 1 w 24"/>
                <a:gd name="T29" fmla="*/ 21 h 25"/>
                <a:gd name="T30" fmla="*/ 2 w 24"/>
                <a:gd name="T3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5">
                  <a:moveTo>
                    <a:pt x="2" y="18"/>
                  </a:moveTo>
                  <a:cubicBezTo>
                    <a:pt x="5" y="19"/>
                    <a:pt x="8" y="19"/>
                    <a:pt x="12" y="20"/>
                  </a:cubicBezTo>
                  <a:cubicBezTo>
                    <a:pt x="14" y="20"/>
                    <a:pt x="18" y="22"/>
                    <a:pt x="19" y="18"/>
                  </a:cubicBezTo>
                  <a:cubicBezTo>
                    <a:pt x="20" y="18"/>
                    <a:pt x="22" y="18"/>
                    <a:pt x="21" y="16"/>
                  </a:cubicBezTo>
                  <a:cubicBezTo>
                    <a:pt x="19" y="11"/>
                    <a:pt x="20" y="6"/>
                    <a:pt x="20" y="1"/>
                  </a:cubicBezTo>
                  <a:cubicBezTo>
                    <a:pt x="20" y="1"/>
                    <a:pt x="20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5"/>
                    <a:pt x="23" y="8"/>
                    <a:pt x="23" y="11"/>
                  </a:cubicBezTo>
                  <a:cubicBezTo>
                    <a:pt x="23" y="13"/>
                    <a:pt x="22" y="15"/>
                    <a:pt x="24" y="18"/>
                  </a:cubicBezTo>
                  <a:cubicBezTo>
                    <a:pt x="24" y="20"/>
                    <a:pt x="23" y="22"/>
                    <a:pt x="22" y="23"/>
                  </a:cubicBezTo>
                  <a:cubicBezTo>
                    <a:pt x="22" y="24"/>
                    <a:pt x="21" y="24"/>
                    <a:pt x="21" y="24"/>
                  </a:cubicBezTo>
                  <a:cubicBezTo>
                    <a:pt x="18" y="21"/>
                    <a:pt x="16" y="25"/>
                    <a:pt x="13" y="24"/>
                  </a:cubicBezTo>
                  <a:cubicBezTo>
                    <a:pt x="10" y="24"/>
                    <a:pt x="7" y="23"/>
                    <a:pt x="4" y="24"/>
                  </a:cubicBezTo>
                  <a:cubicBezTo>
                    <a:pt x="3" y="25"/>
                    <a:pt x="1" y="25"/>
                    <a:pt x="0" y="24"/>
                  </a:cubicBezTo>
                  <a:cubicBezTo>
                    <a:pt x="0" y="22"/>
                    <a:pt x="1" y="22"/>
                    <a:pt x="1" y="21"/>
                  </a:cubicBezTo>
                  <a:cubicBezTo>
                    <a:pt x="1" y="20"/>
                    <a:pt x="1" y="19"/>
                    <a:pt x="2" y="18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33A8E8A8-0C38-5F43-0B22-95EE45E5E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3" y="2696"/>
              <a:ext cx="9" cy="50"/>
            </a:xfrm>
            <a:custGeom>
              <a:avLst/>
              <a:gdLst>
                <a:gd name="T0" fmla="*/ 4 w 4"/>
                <a:gd name="T1" fmla="*/ 11 h 21"/>
                <a:gd name="T2" fmla="*/ 4 w 4"/>
                <a:gd name="T3" fmla="*/ 19 h 21"/>
                <a:gd name="T4" fmla="*/ 3 w 4"/>
                <a:gd name="T5" fmla="*/ 21 h 21"/>
                <a:gd name="T6" fmla="*/ 0 w 4"/>
                <a:gd name="T7" fmla="*/ 18 h 21"/>
                <a:gd name="T8" fmla="*/ 0 w 4"/>
                <a:gd name="T9" fmla="*/ 6 h 21"/>
                <a:gd name="T10" fmla="*/ 0 w 4"/>
                <a:gd name="T11" fmla="*/ 2 h 21"/>
                <a:gd name="T12" fmla="*/ 3 w 4"/>
                <a:gd name="T13" fmla="*/ 0 h 21"/>
                <a:gd name="T14" fmla="*/ 4 w 4"/>
                <a:gd name="T15" fmla="*/ 2 h 21"/>
                <a:gd name="T16" fmla="*/ 4 w 4"/>
                <a:gd name="T1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1">
                  <a:moveTo>
                    <a:pt x="4" y="11"/>
                  </a:moveTo>
                  <a:cubicBezTo>
                    <a:pt x="4" y="13"/>
                    <a:pt x="4" y="16"/>
                    <a:pt x="4" y="19"/>
                  </a:cubicBezTo>
                  <a:cubicBezTo>
                    <a:pt x="4" y="20"/>
                    <a:pt x="4" y="21"/>
                    <a:pt x="3" y="21"/>
                  </a:cubicBezTo>
                  <a:cubicBezTo>
                    <a:pt x="1" y="21"/>
                    <a:pt x="0" y="20"/>
                    <a:pt x="0" y="18"/>
                  </a:cubicBezTo>
                  <a:cubicBezTo>
                    <a:pt x="0" y="14"/>
                    <a:pt x="0" y="10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5"/>
                    <a:pt x="4" y="8"/>
                    <a:pt x="4" y="11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532293CB-02D8-DEE9-97DB-5BFA306E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2513"/>
              <a:ext cx="16" cy="62"/>
            </a:xfrm>
            <a:custGeom>
              <a:avLst/>
              <a:gdLst>
                <a:gd name="T0" fmla="*/ 1 w 7"/>
                <a:gd name="T1" fmla="*/ 15 h 26"/>
                <a:gd name="T2" fmla="*/ 1 w 7"/>
                <a:gd name="T3" fmla="*/ 7 h 26"/>
                <a:gd name="T4" fmla="*/ 4 w 7"/>
                <a:gd name="T5" fmla="*/ 1 h 26"/>
                <a:gd name="T6" fmla="*/ 6 w 7"/>
                <a:gd name="T7" fmla="*/ 1 h 26"/>
                <a:gd name="T8" fmla="*/ 6 w 7"/>
                <a:gd name="T9" fmla="*/ 3 h 26"/>
                <a:gd name="T10" fmla="*/ 4 w 7"/>
                <a:gd name="T11" fmla="*/ 8 h 26"/>
                <a:gd name="T12" fmla="*/ 4 w 7"/>
                <a:gd name="T13" fmla="*/ 23 h 26"/>
                <a:gd name="T14" fmla="*/ 2 w 7"/>
                <a:gd name="T15" fmla="*/ 26 h 26"/>
                <a:gd name="T16" fmla="*/ 1 w 7"/>
                <a:gd name="T17" fmla="*/ 23 h 26"/>
                <a:gd name="T18" fmla="*/ 1 w 7"/>
                <a:gd name="T1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26">
                  <a:moveTo>
                    <a:pt x="1" y="15"/>
                  </a:moveTo>
                  <a:cubicBezTo>
                    <a:pt x="1" y="12"/>
                    <a:pt x="1" y="9"/>
                    <a:pt x="1" y="7"/>
                  </a:cubicBezTo>
                  <a:cubicBezTo>
                    <a:pt x="0" y="4"/>
                    <a:pt x="3" y="3"/>
                    <a:pt x="4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6" y="2"/>
                    <a:pt x="6" y="3"/>
                  </a:cubicBezTo>
                  <a:cubicBezTo>
                    <a:pt x="3" y="4"/>
                    <a:pt x="4" y="6"/>
                    <a:pt x="4" y="8"/>
                  </a:cubicBezTo>
                  <a:cubicBezTo>
                    <a:pt x="4" y="13"/>
                    <a:pt x="4" y="18"/>
                    <a:pt x="4" y="23"/>
                  </a:cubicBezTo>
                  <a:cubicBezTo>
                    <a:pt x="4" y="24"/>
                    <a:pt x="4" y="26"/>
                    <a:pt x="2" y="26"/>
                  </a:cubicBezTo>
                  <a:cubicBezTo>
                    <a:pt x="1" y="26"/>
                    <a:pt x="1" y="24"/>
                    <a:pt x="1" y="23"/>
                  </a:cubicBezTo>
                  <a:cubicBezTo>
                    <a:pt x="1" y="20"/>
                    <a:pt x="1" y="17"/>
                    <a:pt x="1" y="15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6A726F2B-D737-5B86-E06C-18AB200D1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" y="2580"/>
              <a:ext cx="50" cy="21"/>
            </a:xfrm>
            <a:custGeom>
              <a:avLst/>
              <a:gdLst>
                <a:gd name="T0" fmla="*/ 10 w 21"/>
                <a:gd name="T1" fmla="*/ 0 h 9"/>
                <a:gd name="T2" fmla="*/ 13 w 21"/>
                <a:gd name="T3" fmla="*/ 1 h 9"/>
                <a:gd name="T4" fmla="*/ 17 w 21"/>
                <a:gd name="T5" fmla="*/ 4 h 9"/>
                <a:gd name="T6" fmla="*/ 20 w 21"/>
                <a:gd name="T7" fmla="*/ 4 h 9"/>
                <a:gd name="T8" fmla="*/ 21 w 21"/>
                <a:gd name="T9" fmla="*/ 6 h 9"/>
                <a:gd name="T10" fmla="*/ 18 w 21"/>
                <a:gd name="T11" fmla="*/ 7 h 9"/>
                <a:gd name="T12" fmla="*/ 1 w 21"/>
                <a:gd name="T13" fmla="*/ 4 h 9"/>
                <a:gd name="T14" fmla="*/ 0 w 21"/>
                <a:gd name="T15" fmla="*/ 2 h 9"/>
                <a:gd name="T16" fmla="*/ 2 w 21"/>
                <a:gd name="T17" fmla="*/ 2 h 9"/>
                <a:gd name="T18" fmla="*/ 8 w 21"/>
                <a:gd name="T19" fmla="*/ 3 h 9"/>
                <a:gd name="T20" fmla="*/ 11 w 21"/>
                <a:gd name="T21" fmla="*/ 2 h 9"/>
                <a:gd name="T22" fmla="*/ 10 w 21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9">
                  <a:moveTo>
                    <a:pt x="10" y="0"/>
                  </a:moveTo>
                  <a:cubicBezTo>
                    <a:pt x="11" y="0"/>
                    <a:pt x="12" y="1"/>
                    <a:pt x="13" y="1"/>
                  </a:cubicBezTo>
                  <a:cubicBezTo>
                    <a:pt x="13" y="4"/>
                    <a:pt x="14" y="5"/>
                    <a:pt x="17" y="4"/>
                  </a:cubicBezTo>
                  <a:cubicBezTo>
                    <a:pt x="18" y="3"/>
                    <a:pt x="19" y="3"/>
                    <a:pt x="20" y="4"/>
                  </a:cubicBezTo>
                  <a:cubicBezTo>
                    <a:pt x="21" y="4"/>
                    <a:pt x="21" y="5"/>
                    <a:pt x="21" y="6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1" y="9"/>
                    <a:pt x="7" y="5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2"/>
                    <a:pt x="6" y="1"/>
                    <a:pt x="8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119C8F46-305D-C8B6-CB2E-66C496172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2190"/>
              <a:ext cx="11" cy="66"/>
            </a:xfrm>
            <a:custGeom>
              <a:avLst/>
              <a:gdLst>
                <a:gd name="T0" fmla="*/ 0 w 5"/>
                <a:gd name="T1" fmla="*/ 27 h 28"/>
                <a:gd name="T2" fmla="*/ 0 w 5"/>
                <a:gd name="T3" fmla="*/ 25 h 28"/>
                <a:gd name="T4" fmla="*/ 0 w 5"/>
                <a:gd name="T5" fmla="*/ 15 h 28"/>
                <a:gd name="T6" fmla="*/ 3 w 5"/>
                <a:gd name="T7" fmla="*/ 0 h 28"/>
                <a:gd name="T8" fmla="*/ 4 w 5"/>
                <a:gd name="T9" fmla="*/ 3 h 28"/>
                <a:gd name="T10" fmla="*/ 4 w 5"/>
                <a:gd name="T11" fmla="*/ 24 h 28"/>
                <a:gd name="T12" fmla="*/ 0 w 5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8">
                  <a:moveTo>
                    <a:pt x="0" y="27"/>
                  </a:moveTo>
                  <a:cubicBezTo>
                    <a:pt x="0" y="26"/>
                    <a:pt x="0" y="25"/>
                    <a:pt x="0" y="25"/>
                  </a:cubicBezTo>
                  <a:cubicBezTo>
                    <a:pt x="1" y="22"/>
                    <a:pt x="1" y="18"/>
                    <a:pt x="0" y="15"/>
                  </a:cubicBezTo>
                  <a:cubicBezTo>
                    <a:pt x="0" y="10"/>
                    <a:pt x="3" y="6"/>
                    <a:pt x="3" y="0"/>
                  </a:cubicBezTo>
                  <a:cubicBezTo>
                    <a:pt x="5" y="1"/>
                    <a:pt x="5" y="2"/>
                    <a:pt x="4" y="3"/>
                  </a:cubicBezTo>
                  <a:cubicBezTo>
                    <a:pt x="3" y="10"/>
                    <a:pt x="4" y="17"/>
                    <a:pt x="4" y="24"/>
                  </a:cubicBezTo>
                  <a:cubicBezTo>
                    <a:pt x="4" y="26"/>
                    <a:pt x="3" y="28"/>
                    <a:pt x="0" y="27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8E6E87D5-3495-930A-EDEE-E32860EB2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" y="2173"/>
              <a:ext cx="31" cy="12"/>
            </a:xfrm>
            <a:custGeom>
              <a:avLst/>
              <a:gdLst>
                <a:gd name="T0" fmla="*/ 9 w 13"/>
                <a:gd name="T1" fmla="*/ 0 h 5"/>
                <a:gd name="T2" fmla="*/ 12 w 13"/>
                <a:gd name="T3" fmla="*/ 1 h 5"/>
                <a:gd name="T4" fmla="*/ 10 w 13"/>
                <a:gd name="T5" fmla="*/ 3 h 5"/>
                <a:gd name="T6" fmla="*/ 4 w 13"/>
                <a:gd name="T7" fmla="*/ 5 h 5"/>
                <a:gd name="T8" fmla="*/ 1 w 13"/>
                <a:gd name="T9" fmla="*/ 4 h 5"/>
                <a:gd name="T10" fmla="*/ 2 w 13"/>
                <a:gd name="T11" fmla="*/ 1 h 5"/>
                <a:gd name="T12" fmla="*/ 9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9" y="0"/>
                  </a:moveTo>
                  <a:cubicBezTo>
                    <a:pt x="10" y="0"/>
                    <a:pt x="12" y="0"/>
                    <a:pt x="12" y="1"/>
                  </a:cubicBezTo>
                  <a:cubicBezTo>
                    <a:pt x="13" y="3"/>
                    <a:pt x="11" y="2"/>
                    <a:pt x="10" y="3"/>
                  </a:cubicBezTo>
                  <a:cubicBezTo>
                    <a:pt x="8" y="4"/>
                    <a:pt x="6" y="4"/>
                    <a:pt x="4" y="5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5" y="1"/>
                    <a:pt x="7" y="0"/>
                    <a:pt x="9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717B26EA-1A4D-292F-8ED5-20A677B70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" y="2370"/>
              <a:ext cx="17" cy="12"/>
            </a:xfrm>
            <a:custGeom>
              <a:avLst/>
              <a:gdLst>
                <a:gd name="T0" fmla="*/ 4 w 7"/>
                <a:gd name="T1" fmla="*/ 1 h 5"/>
                <a:gd name="T2" fmla="*/ 7 w 7"/>
                <a:gd name="T3" fmla="*/ 3 h 5"/>
                <a:gd name="T4" fmla="*/ 4 w 7"/>
                <a:gd name="T5" fmla="*/ 5 h 5"/>
                <a:gd name="T6" fmla="*/ 0 w 7"/>
                <a:gd name="T7" fmla="*/ 3 h 5"/>
                <a:gd name="T8" fmla="*/ 4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cubicBezTo>
                    <a:pt x="6" y="1"/>
                    <a:pt x="7" y="0"/>
                    <a:pt x="7" y="3"/>
                  </a:cubicBezTo>
                  <a:cubicBezTo>
                    <a:pt x="7" y="4"/>
                    <a:pt x="6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BEB9663F-B0DC-9E60-5753-7CF2CF967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1" y="2259"/>
              <a:ext cx="16" cy="12"/>
            </a:xfrm>
            <a:custGeom>
              <a:avLst/>
              <a:gdLst>
                <a:gd name="T0" fmla="*/ 4 w 7"/>
                <a:gd name="T1" fmla="*/ 4 h 5"/>
                <a:gd name="T2" fmla="*/ 0 w 7"/>
                <a:gd name="T3" fmla="*/ 3 h 5"/>
                <a:gd name="T4" fmla="*/ 4 w 7"/>
                <a:gd name="T5" fmla="*/ 0 h 5"/>
                <a:gd name="T6" fmla="*/ 7 w 7"/>
                <a:gd name="T7" fmla="*/ 3 h 5"/>
                <a:gd name="T8" fmla="*/ 4 w 7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2" y="4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4F73B12B-583C-E233-D5BF-22413BCA5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" y="2684"/>
              <a:ext cx="9" cy="14"/>
            </a:xfrm>
            <a:custGeom>
              <a:avLst/>
              <a:gdLst>
                <a:gd name="T0" fmla="*/ 4 w 4"/>
                <a:gd name="T1" fmla="*/ 3 h 6"/>
                <a:gd name="T2" fmla="*/ 2 w 4"/>
                <a:gd name="T3" fmla="*/ 6 h 6"/>
                <a:gd name="T4" fmla="*/ 0 w 4"/>
                <a:gd name="T5" fmla="*/ 3 h 6"/>
                <a:gd name="T6" fmla="*/ 1 w 4"/>
                <a:gd name="T7" fmla="*/ 0 h 6"/>
                <a:gd name="T8" fmla="*/ 4 w 4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3"/>
                  </a:moveTo>
                  <a:cubicBezTo>
                    <a:pt x="4" y="5"/>
                    <a:pt x="3" y="6"/>
                    <a:pt x="2" y="6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4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B092B5C6-24C2-C0C4-071D-4F23F139D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5" y="2503"/>
              <a:ext cx="7" cy="8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1 h 3"/>
                <a:gd name="T4" fmla="*/ 2 w 3"/>
                <a:gd name="T5" fmla="*/ 0 h 3"/>
                <a:gd name="T6" fmla="*/ 3 w 3"/>
                <a:gd name="T7" fmla="*/ 1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2FD85573-AA6D-775A-C5B9-A1B09F0E0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5" y="2406"/>
              <a:ext cx="9" cy="7"/>
            </a:xfrm>
            <a:custGeom>
              <a:avLst/>
              <a:gdLst>
                <a:gd name="T0" fmla="*/ 2 w 4"/>
                <a:gd name="T1" fmla="*/ 3 h 3"/>
                <a:gd name="T2" fmla="*/ 0 w 4"/>
                <a:gd name="T3" fmla="*/ 1 h 3"/>
                <a:gd name="T4" fmla="*/ 4 w 4"/>
                <a:gd name="T5" fmla="*/ 0 h 3"/>
                <a:gd name="T6" fmla="*/ 2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9AD8BC4F-D1A5-907C-469F-297C7BA57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" y="2152"/>
              <a:ext cx="31" cy="21"/>
            </a:xfrm>
            <a:custGeom>
              <a:avLst/>
              <a:gdLst>
                <a:gd name="T0" fmla="*/ 0 w 13"/>
                <a:gd name="T1" fmla="*/ 9 h 9"/>
                <a:gd name="T2" fmla="*/ 13 w 13"/>
                <a:gd name="T3" fmla="*/ 0 h 9"/>
                <a:gd name="T4" fmla="*/ 0 w 1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9">
                  <a:moveTo>
                    <a:pt x="0" y="9"/>
                  </a:moveTo>
                  <a:cubicBezTo>
                    <a:pt x="4" y="4"/>
                    <a:pt x="8" y="1"/>
                    <a:pt x="13" y="0"/>
                  </a:cubicBezTo>
                  <a:cubicBezTo>
                    <a:pt x="9" y="3"/>
                    <a:pt x="4" y="5"/>
                    <a:pt x="0" y="9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F46F7510-9A2D-6264-6D61-783B44DE4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" y="2292"/>
              <a:ext cx="26" cy="10"/>
            </a:xfrm>
            <a:custGeom>
              <a:avLst/>
              <a:gdLst>
                <a:gd name="T0" fmla="*/ 0 w 11"/>
                <a:gd name="T1" fmla="*/ 2 h 4"/>
                <a:gd name="T2" fmla="*/ 11 w 11"/>
                <a:gd name="T3" fmla="*/ 4 h 4"/>
                <a:gd name="T4" fmla="*/ 0 w 1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2"/>
                  </a:moveTo>
                  <a:cubicBezTo>
                    <a:pt x="2" y="0"/>
                    <a:pt x="10" y="1"/>
                    <a:pt x="11" y="4"/>
                  </a:cubicBezTo>
                  <a:cubicBezTo>
                    <a:pt x="7" y="2"/>
                    <a:pt x="4" y="3"/>
                    <a:pt x="0" y="2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51079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70859A3-2F0E-4384-9113-BF4FA453F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01"/>
          <a:stretch/>
        </p:blipFill>
        <p:spPr>
          <a:xfrm>
            <a:off x="4969485" y="266700"/>
            <a:ext cx="4174515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8791" y="-17689"/>
            <a:ext cx="6156176" cy="776288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  <a:latin typeface="+mn-lt"/>
              </a:rPr>
              <a:t>Image &amp; Content</a:t>
            </a:r>
            <a:endParaRPr lang="ko-KR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857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29676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rgbClr val="029676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5576" y="1588581"/>
            <a:ext cx="2410827" cy="923330"/>
            <a:chOff x="2113657" y="4283314"/>
            <a:chExt cx="2120135" cy="923330"/>
          </a:xfrm>
          <a:solidFill>
            <a:schemeClr val="bg1">
              <a:lumMod val="85000"/>
            </a:schemeClr>
          </a:solidFill>
        </p:grpSpPr>
        <p:sp>
          <p:nvSpPr>
            <p:cNvPr id="9" name="TextBox 8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5576" y="309325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29676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rgbClr val="029676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55576" y="3496042"/>
            <a:ext cx="2410827" cy="923330"/>
            <a:chOff x="2113657" y="4283314"/>
            <a:chExt cx="2120135" cy="923330"/>
          </a:xfrm>
          <a:solidFill>
            <a:schemeClr val="bg1">
              <a:lumMod val="85000"/>
            </a:schemeClr>
          </a:solidFill>
        </p:grpSpPr>
        <p:sp>
          <p:nvSpPr>
            <p:cNvPr id="19" name="TextBox 18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79912" y="309325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29676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rgbClr val="029676"/>
              </a:solidFill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79912" y="3496042"/>
            <a:ext cx="2410827" cy="923330"/>
            <a:chOff x="2113657" y="4283314"/>
            <a:chExt cx="2120135" cy="923330"/>
          </a:xfrm>
          <a:solidFill>
            <a:schemeClr val="bg1">
              <a:lumMod val="85000"/>
            </a:schemeClr>
          </a:solidFill>
        </p:grpSpPr>
        <p:sp>
          <p:nvSpPr>
            <p:cNvPr id="23" name="TextBox 22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797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rgbClr val="FFFF00"/>
          </a:solidFill>
        </p:grpSpPr>
        <p:grpSp>
          <p:nvGrpSpPr>
            <p:cNvPr id="12" name="Grupo 11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9" name="Text Placeholder 13"/>
          <p:cNvSpPr txBox="1">
            <a:spLocks/>
          </p:cNvSpPr>
          <p:nvPr/>
        </p:nvSpPr>
        <p:spPr>
          <a:xfrm>
            <a:off x="3009769" y="1383047"/>
            <a:ext cx="3096344" cy="14536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rgbClr val="029676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9769" y="2836695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1659" y="1087581"/>
            <a:ext cx="3082297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7C408E9A-E32E-4C71-8C91-C0EEC1C4AE3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175" y="195263"/>
            <a:ext cx="2879725" cy="2808287"/>
          </a:xfrm>
          <a:solidFill>
            <a:srgbClr val="FFFF00"/>
          </a:solidFill>
        </p:spPr>
      </p:pic>
      <p:pic>
        <p:nvPicPr>
          <p:cNvPr id="45" name="Marcador de posición de imagen 44">
            <a:extLst>
              <a:ext uri="{FF2B5EF4-FFF2-40B4-BE49-F238E27FC236}">
                <a16:creationId xmlns:a16="http://schemas.microsoft.com/office/drawing/2014/main" id="{24DD78B6-A981-444E-9207-048020767DA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rgbClr val="FFFF00"/>
          </a:solidFill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997200C4-8A87-1C2B-656A-5E49D25500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9263" y="3243262"/>
            <a:ext cx="2536824" cy="1724025"/>
            <a:chOff x="283" y="2043"/>
            <a:chExt cx="1598" cy="108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161C955-898C-5E72-90F1-1DCE92BD8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672"/>
              <a:ext cx="269" cy="457"/>
            </a:xfrm>
            <a:custGeom>
              <a:avLst/>
              <a:gdLst>
                <a:gd name="T0" fmla="*/ 95 w 95"/>
                <a:gd name="T1" fmla="*/ 161 h 161"/>
                <a:gd name="T2" fmla="*/ 84 w 95"/>
                <a:gd name="T3" fmla="*/ 148 h 161"/>
                <a:gd name="T4" fmla="*/ 24 w 95"/>
                <a:gd name="T5" fmla="*/ 75 h 161"/>
                <a:gd name="T6" fmla="*/ 0 w 95"/>
                <a:gd name="T7" fmla="*/ 46 h 161"/>
                <a:gd name="T8" fmla="*/ 2 w 95"/>
                <a:gd name="T9" fmla="*/ 41 h 161"/>
                <a:gd name="T10" fmla="*/ 26 w 95"/>
                <a:gd name="T11" fmla="*/ 7 h 161"/>
                <a:gd name="T12" fmla="*/ 32 w 95"/>
                <a:gd name="T13" fmla="*/ 0 h 161"/>
                <a:gd name="T14" fmla="*/ 35 w 95"/>
                <a:gd name="T15" fmla="*/ 1 h 161"/>
                <a:gd name="T16" fmla="*/ 92 w 95"/>
                <a:gd name="T17" fmla="*/ 58 h 161"/>
                <a:gd name="T18" fmla="*/ 95 w 95"/>
                <a:gd name="T19" fmla="*/ 60 h 161"/>
                <a:gd name="T20" fmla="*/ 95 w 95"/>
                <a:gd name="T2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61">
                  <a:moveTo>
                    <a:pt x="95" y="161"/>
                  </a:moveTo>
                  <a:cubicBezTo>
                    <a:pt x="90" y="157"/>
                    <a:pt x="87" y="152"/>
                    <a:pt x="84" y="148"/>
                  </a:cubicBezTo>
                  <a:cubicBezTo>
                    <a:pt x="64" y="124"/>
                    <a:pt x="44" y="99"/>
                    <a:pt x="24" y="75"/>
                  </a:cubicBezTo>
                  <a:cubicBezTo>
                    <a:pt x="16" y="65"/>
                    <a:pt x="8" y="56"/>
                    <a:pt x="0" y="46"/>
                  </a:cubicBezTo>
                  <a:cubicBezTo>
                    <a:pt x="0" y="44"/>
                    <a:pt x="1" y="42"/>
                    <a:pt x="2" y="41"/>
                  </a:cubicBezTo>
                  <a:cubicBezTo>
                    <a:pt x="10" y="29"/>
                    <a:pt x="19" y="19"/>
                    <a:pt x="26" y="7"/>
                  </a:cubicBezTo>
                  <a:cubicBezTo>
                    <a:pt x="28" y="5"/>
                    <a:pt x="29" y="2"/>
                    <a:pt x="32" y="0"/>
                  </a:cubicBezTo>
                  <a:cubicBezTo>
                    <a:pt x="34" y="0"/>
                    <a:pt x="35" y="1"/>
                    <a:pt x="35" y="1"/>
                  </a:cubicBezTo>
                  <a:cubicBezTo>
                    <a:pt x="55" y="20"/>
                    <a:pt x="74" y="38"/>
                    <a:pt x="92" y="58"/>
                  </a:cubicBezTo>
                  <a:cubicBezTo>
                    <a:pt x="93" y="58"/>
                    <a:pt x="94" y="59"/>
                    <a:pt x="95" y="60"/>
                  </a:cubicBezTo>
                  <a:cubicBezTo>
                    <a:pt x="95" y="93"/>
                    <a:pt x="95" y="127"/>
                    <a:pt x="95" y="161"/>
                  </a:cubicBezTo>
                  <a:close/>
                </a:path>
              </a:pathLst>
            </a:custGeom>
            <a:solidFill>
              <a:srgbClr val="3B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68D4CA7-86A9-9720-58EE-4D06C94B6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" y="2672"/>
              <a:ext cx="269" cy="454"/>
            </a:xfrm>
            <a:custGeom>
              <a:avLst/>
              <a:gdLst>
                <a:gd name="T0" fmla="*/ 95 w 95"/>
                <a:gd name="T1" fmla="*/ 46 h 160"/>
                <a:gd name="T2" fmla="*/ 63 w 95"/>
                <a:gd name="T3" fmla="*/ 85 h 160"/>
                <a:gd name="T4" fmla="*/ 8 w 95"/>
                <a:gd name="T5" fmla="*/ 151 h 160"/>
                <a:gd name="T6" fmla="*/ 0 w 95"/>
                <a:gd name="T7" fmla="*/ 160 h 160"/>
                <a:gd name="T8" fmla="*/ 0 w 95"/>
                <a:gd name="T9" fmla="*/ 85 h 160"/>
                <a:gd name="T10" fmla="*/ 0 w 95"/>
                <a:gd name="T11" fmla="*/ 59 h 160"/>
                <a:gd name="T12" fmla="*/ 36 w 95"/>
                <a:gd name="T13" fmla="*/ 23 h 160"/>
                <a:gd name="T14" fmla="*/ 59 w 95"/>
                <a:gd name="T15" fmla="*/ 2 h 160"/>
                <a:gd name="T16" fmla="*/ 62 w 95"/>
                <a:gd name="T17" fmla="*/ 0 h 160"/>
                <a:gd name="T18" fmla="*/ 65 w 95"/>
                <a:gd name="T19" fmla="*/ 2 h 160"/>
                <a:gd name="T20" fmla="*/ 91 w 95"/>
                <a:gd name="T21" fmla="*/ 39 h 160"/>
                <a:gd name="T22" fmla="*/ 95 w 95"/>
                <a:gd name="T23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60">
                  <a:moveTo>
                    <a:pt x="95" y="46"/>
                  </a:moveTo>
                  <a:cubicBezTo>
                    <a:pt x="84" y="59"/>
                    <a:pt x="74" y="72"/>
                    <a:pt x="63" y="85"/>
                  </a:cubicBezTo>
                  <a:cubicBezTo>
                    <a:pt x="45" y="107"/>
                    <a:pt x="27" y="129"/>
                    <a:pt x="8" y="151"/>
                  </a:cubicBezTo>
                  <a:cubicBezTo>
                    <a:pt x="6" y="154"/>
                    <a:pt x="4" y="158"/>
                    <a:pt x="0" y="160"/>
                  </a:cubicBezTo>
                  <a:cubicBezTo>
                    <a:pt x="0" y="135"/>
                    <a:pt x="0" y="110"/>
                    <a:pt x="0" y="85"/>
                  </a:cubicBezTo>
                  <a:cubicBezTo>
                    <a:pt x="0" y="76"/>
                    <a:pt x="0" y="68"/>
                    <a:pt x="0" y="59"/>
                  </a:cubicBezTo>
                  <a:cubicBezTo>
                    <a:pt x="12" y="47"/>
                    <a:pt x="24" y="35"/>
                    <a:pt x="36" y="23"/>
                  </a:cubicBezTo>
                  <a:cubicBezTo>
                    <a:pt x="44" y="16"/>
                    <a:pt x="51" y="9"/>
                    <a:pt x="59" y="2"/>
                  </a:cubicBezTo>
                  <a:cubicBezTo>
                    <a:pt x="60" y="1"/>
                    <a:pt x="61" y="0"/>
                    <a:pt x="62" y="0"/>
                  </a:cubicBezTo>
                  <a:cubicBezTo>
                    <a:pt x="63" y="0"/>
                    <a:pt x="64" y="1"/>
                    <a:pt x="65" y="2"/>
                  </a:cubicBezTo>
                  <a:cubicBezTo>
                    <a:pt x="73" y="15"/>
                    <a:pt x="83" y="26"/>
                    <a:pt x="91" y="39"/>
                  </a:cubicBezTo>
                  <a:cubicBezTo>
                    <a:pt x="93" y="41"/>
                    <a:pt x="95" y="43"/>
                    <a:pt x="95" y="46"/>
                  </a:cubicBezTo>
                  <a:close/>
                </a:path>
              </a:pathLst>
            </a:custGeom>
            <a:solidFill>
              <a:srgbClr val="3B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4CE76E95-8E5C-B1D5-4BFE-5F64D0A4B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049"/>
              <a:ext cx="470" cy="947"/>
            </a:xfrm>
            <a:custGeom>
              <a:avLst/>
              <a:gdLst>
                <a:gd name="T0" fmla="*/ 162 w 166"/>
                <a:gd name="T1" fmla="*/ 332 h 334"/>
                <a:gd name="T2" fmla="*/ 120 w 166"/>
                <a:gd name="T3" fmla="*/ 312 h 334"/>
                <a:gd name="T4" fmla="*/ 55 w 166"/>
                <a:gd name="T5" fmla="*/ 282 h 334"/>
                <a:gd name="T6" fmla="*/ 12 w 166"/>
                <a:gd name="T7" fmla="*/ 262 h 334"/>
                <a:gd name="T8" fmla="*/ 10 w 166"/>
                <a:gd name="T9" fmla="*/ 260 h 334"/>
                <a:gd name="T10" fmla="*/ 14 w 166"/>
                <a:gd name="T11" fmla="*/ 257 h 334"/>
                <a:gd name="T12" fmla="*/ 44 w 166"/>
                <a:gd name="T13" fmla="*/ 249 h 334"/>
                <a:gd name="T14" fmla="*/ 66 w 166"/>
                <a:gd name="T15" fmla="*/ 243 h 334"/>
                <a:gd name="T16" fmla="*/ 73 w 166"/>
                <a:gd name="T17" fmla="*/ 239 h 334"/>
                <a:gd name="T18" fmla="*/ 71 w 166"/>
                <a:gd name="T19" fmla="*/ 230 h 334"/>
                <a:gd name="T20" fmla="*/ 60 w 166"/>
                <a:gd name="T21" fmla="*/ 229 h 334"/>
                <a:gd name="T22" fmla="*/ 34 w 166"/>
                <a:gd name="T23" fmla="*/ 230 h 334"/>
                <a:gd name="T24" fmla="*/ 29 w 166"/>
                <a:gd name="T25" fmla="*/ 228 h 334"/>
                <a:gd name="T26" fmla="*/ 29 w 166"/>
                <a:gd name="T27" fmla="*/ 220 h 334"/>
                <a:gd name="T28" fmla="*/ 37 w 166"/>
                <a:gd name="T29" fmla="*/ 217 h 334"/>
                <a:gd name="T30" fmla="*/ 64 w 166"/>
                <a:gd name="T31" fmla="*/ 216 h 334"/>
                <a:gd name="T32" fmla="*/ 72 w 166"/>
                <a:gd name="T33" fmla="*/ 214 h 334"/>
                <a:gd name="T34" fmla="*/ 75 w 166"/>
                <a:gd name="T35" fmla="*/ 209 h 334"/>
                <a:gd name="T36" fmla="*/ 72 w 166"/>
                <a:gd name="T37" fmla="*/ 203 h 334"/>
                <a:gd name="T38" fmla="*/ 65 w 166"/>
                <a:gd name="T39" fmla="*/ 202 h 334"/>
                <a:gd name="T40" fmla="*/ 36 w 166"/>
                <a:gd name="T41" fmla="*/ 202 h 334"/>
                <a:gd name="T42" fmla="*/ 25 w 166"/>
                <a:gd name="T43" fmla="*/ 201 h 334"/>
                <a:gd name="T44" fmla="*/ 20 w 166"/>
                <a:gd name="T45" fmla="*/ 197 h 334"/>
                <a:gd name="T46" fmla="*/ 24 w 166"/>
                <a:gd name="T47" fmla="*/ 192 h 334"/>
                <a:gd name="T48" fmla="*/ 48 w 166"/>
                <a:gd name="T49" fmla="*/ 190 h 334"/>
                <a:gd name="T50" fmla="*/ 68 w 166"/>
                <a:gd name="T51" fmla="*/ 191 h 334"/>
                <a:gd name="T52" fmla="*/ 75 w 166"/>
                <a:gd name="T53" fmla="*/ 190 h 334"/>
                <a:gd name="T54" fmla="*/ 76 w 166"/>
                <a:gd name="T55" fmla="*/ 180 h 334"/>
                <a:gd name="T56" fmla="*/ 68 w 166"/>
                <a:gd name="T57" fmla="*/ 176 h 334"/>
                <a:gd name="T58" fmla="*/ 22 w 166"/>
                <a:gd name="T59" fmla="*/ 174 h 334"/>
                <a:gd name="T60" fmla="*/ 18 w 166"/>
                <a:gd name="T61" fmla="*/ 175 h 334"/>
                <a:gd name="T62" fmla="*/ 14 w 166"/>
                <a:gd name="T63" fmla="*/ 173 h 334"/>
                <a:gd name="T64" fmla="*/ 15 w 166"/>
                <a:gd name="T65" fmla="*/ 169 h 334"/>
                <a:gd name="T66" fmla="*/ 36 w 166"/>
                <a:gd name="T67" fmla="*/ 160 h 334"/>
                <a:gd name="T68" fmla="*/ 51 w 166"/>
                <a:gd name="T69" fmla="*/ 163 h 334"/>
                <a:gd name="T70" fmla="*/ 60 w 166"/>
                <a:gd name="T71" fmla="*/ 166 h 334"/>
                <a:gd name="T72" fmla="*/ 63 w 166"/>
                <a:gd name="T73" fmla="*/ 167 h 334"/>
                <a:gd name="T74" fmla="*/ 71 w 166"/>
                <a:gd name="T75" fmla="*/ 163 h 334"/>
                <a:gd name="T76" fmla="*/ 68 w 166"/>
                <a:gd name="T77" fmla="*/ 155 h 334"/>
                <a:gd name="T78" fmla="*/ 47 w 166"/>
                <a:gd name="T79" fmla="*/ 146 h 334"/>
                <a:gd name="T80" fmla="*/ 9 w 166"/>
                <a:gd name="T81" fmla="*/ 152 h 334"/>
                <a:gd name="T82" fmla="*/ 2 w 166"/>
                <a:gd name="T83" fmla="*/ 154 h 334"/>
                <a:gd name="T84" fmla="*/ 1 w 166"/>
                <a:gd name="T85" fmla="*/ 148 h 334"/>
                <a:gd name="T86" fmla="*/ 2 w 166"/>
                <a:gd name="T87" fmla="*/ 141 h 334"/>
                <a:gd name="T88" fmla="*/ 2 w 166"/>
                <a:gd name="T89" fmla="*/ 4 h 334"/>
                <a:gd name="T90" fmla="*/ 5 w 166"/>
                <a:gd name="T91" fmla="*/ 2 h 334"/>
                <a:gd name="T92" fmla="*/ 22 w 166"/>
                <a:gd name="T93" fmla="*/ 9 h 334"/>
                <a:gd name="T94" fmla="*/ 38 w 166"/>
                <a:gd name="T95" fmla="*/ 15 h 334"/>
                <a:gd name="T96" fmla="*/ 137 w 166"/>
                <a:gd name="T97" fmla="*/ 62 h 334"/>
                <a:gd name="T98" fmla="*/ 161 w 166"/>
                <a:gd name="T99" fmla="*/ 74 h 334"/>
                <a:gd name="T100" fmla="*/ 164 w 166"/>
                <a:gd name="T101" fmla="*/ 76 h 334"/>
                <a:gd name="T102" fmla="*/ 165 w 166"/>
                <a:gd name="T103" fmla="*/ 86 h 334"/>
                <a:gd name="T104" fmla="*/ 165 w 166"/>
                <a:gd name="T105" fmla="*/ 144 h 334"/>
                <a:gd name="T106" fmla="*/ 165 w 166"/>
                <a:gd name="T107" fmla="*/ 177 h 334"/>
                <a:gd name="T108" fmla="*/ 165 w 166"/>
                <a:gd name="T109" fmla="*/ 208 h 334"/>
                <a:gd name="T110" fmla="*/ 165 w 166"/>
                <a:gd name="T111" fmla="*/ 311 h 334"/>
                <a:gd name="T112" fmla="*/ 165 w 166"/>
                <a:gd name="T113" fmla="*/ 331 h 334"/>
                <a:gd name="T114" fmla="*/ 162 w 166"/>
                <a:gd name="T115" fmla="*/ 3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6" h="334">
                  <a:moveTo>
                    <a:pt x="162" y="332"/>
                  </a:moveTo>
                  <a:cubicBezTo>
                    <a:pt x="149" y="325"/>
                    <a:pt x="134" y="319"/>
                    <a:pt x="120" y="312"/>
                  </a:cubicBezTo>
                  <a:cubicBezTo>
                    <a:pt x="98" y="302"/>
                    <a:pt x="76" y="292"/>
                    <a:pt x="55" y="282"/>
                  </a:cubicBezTo>
                  <a:cubicBezTo>
                    <a:pt x="41" y="275"/>
                    <a:pt x="26" y="269"/>
                    <a:pt x="12" y="262"/>
                  </a:cubicBezTo>
                  <a:cubicBezTo>
                    <a:pt x="11" y="262"/>
                    <a:pt x="10" y="261"/>
                    <a:pt x="10" y="260"/>
                  </a:cubicBezTo>
                  <a:cubicBezTo>
                    <a:pt x="10" y="258"/>
                    <a:pt x="12" y="258"/>
                    <a:pt x="14" y="257"/>
                  </a:cubicBezTo>
                  <a:cubicBezTo>
                    <a:pt x="24" y="254"/>
                    <a:pt x="34" y="251"/>
                    <a:pt x="44" y="249"/>
                  </a:cubicBezTo>
                  <a:cubicBezTo>
                    <a:pt x="52" y="247"/>
                    <a:pt x="59" y="245"/>
                    <a:pt x="66" y="243"/>
                  </a:cubicBezTo>
                  <a:cubicBezTo>
                    <a:pt x="69" y="242"/>
                    <a:pt x="71" y="241"/>
                    <a:pt x="73" y="239"/>
                  </a:cubicBezTo>
                  <a:cubicBezTo>
                    <a:pt x="76" y="236"/>
                    <a:pt x="76" y="232"/>
                    <a:pt x="71" y="230"/>
                  </a:cubicBezTo>
                  <a:cubicBezTo>
                    <a:pt x="68" y="229"/>
                    <a:pt x="64" y="229"/>
                    <a:pt x="60" y="229"/>
                  </a:cubicBezTo>
                  <a:cubicBezTo>
                    <a:pt x="52" y="231"/>
                    <a:pt x="43" y="231"/>
                    <a:pt x="34" y="230"/>
                  </a:cubicBezTo>
                  <a:cubicBezTo>
                    <a:pt x="32" y="230"/>
                    <a:pt x="31" y="229"/>
                    <a:pt x="29" y="228"/>
                  </a:cubicBezTo>
                  <a:cubicBezTo>
                    <a:pt x="25" y="226"/>
                    <a:pt x="25" y="222"/>
                    <a:pt x="29" y="220"/>
                  </a:cubicBezTo>
                  <a:cubicBezTo>
                    <a:pt x="31" y="218"/>
                    <a:pt x="34" y="217"/>
                    <a:pt x="37" y="217"/>
                  </a:cubicBezTo>
                  <a:cubicBezTo>
                    <a:pt x="46" y="217"/>
                    <a:pt x="55" y="217"/>
                    <a:pt x="64" y="216"/>
                  </a:cubicBezTo>
                  <a:cubicBezTo>
                    <a:pt x="67" y="215"/>
                    <a:pt x="69" y="215"/>
                    <a:pt x="72" y="214"/>
                  </a:cubicBezTo>
                  <a:cubicBezTo>
                    <a:pt x="74" y="213"/>
                    <a:pt x="75" y="211"/>
                    <a:pt x="75" y="209"/>
                  </a:cubicBezTo>
                  <a:cubicBezTo>
                    <a:pt x="75" y="206"/>
                    <a:pt x="74" y="205"/>
                    <a:pt x="72" y="203"/>
                  </a:cubicBezTo>
                  <a:cubicBezTo>
                    <a:pt x="70" y="202"/>
                    <a:pt x="67" y="202"/>
                    <a:pt x="65" y="202"/>
                  </a:cubicBezTo>
                  <a:cubicBezTo>
                    <a:pt x="55" y="202"/>
                    <a:pt x="46" y="202"/>
                    <a:pt x="36" y="202"/>
                  </a:cubicBezTo>
                  <a:cubicBezTo>
                    <a:pt x="32" y="202"/>
                    <a:pt x="29" y="201"/>
                    <a:pt x="25" y="201"/>
                  </a:cubicBezTo>
                  <a:cubicBezTo>
                    <a:pt x="23" y="200"/>
                    <a:pt x="20" y="199"/>
                    <a:pt x="20" y="197"/>
                  </a:cubicBezTo>
                  <a:cubicBezTo>
                    <a:pt x="20" y="194"/>
                    <a:pt x="22" y="193"/>
                    <a:pt x="24" y="192"/>
                  </a:cubicBezTo>
                  <a:cubicBezTo>
                    <a:pt x="32" y="189"/>
                    <a:pt x="40" y="189"/>
                    <a:pt x="48" y="190"/>
                  </a:cubicBezTo>
                  <a:cubicBezTo>
                    <a:pt x="55" y="191"/>
                    <a:pt x="61" y="192"/>
                    <a:pt x="68" y="191"/>
                  </a:cubicBezTo>
                  <a:cubicBezTo>
                    <a:pt x="71" y="191"/>
                    <a:pt x="73" y="191"/>
                    <a:pt x="75" y="190"/>
                  </a:cubicBezTo>
                  <a:cubicBezTo>
                    <a:pt x="79" y="187"/>
                    <a:pt x="79" y="184"/>
                    <a:pt x="76" y="180"/>
                  </a:cubicBezTo>
                  <a:cubicBezTo>
                    <a:pt x="74" y="178"/>
                    <a:pt x="71" y="177"/>
                    <a:pt x="68" y="176"/>
                  </a:cubicBezTo>
                  <a:cubicBezTo>
                    <a:pt x="53" y="172"/>
                    <a:pt x="38" y="172"/>
                    <a:pt x="22" y="174"/>
                  </a:cubicBezTo>
                  <a:cubicBezTo>
                    <a:pt x="21" y="175"/>
                    <a:pt x="20" y="175"/>
                    <a:pt x="18" y="175"/>
                  </a:cubicBezTo>
                  <a:cubicBezTo>
                    <a:pt x="16" y="175"/>
                    <a:pt x="15" y="175"/>
                    <a:pt x="14" y="173"/>
                  </a:cubicBezTo>
                  <a:cubicBezTo>
                    <a:pt x="13" y="172"/>
                    <a:pt x="14" y="170"/>
                    <a:pt x="15" y="169"/>
                  </a:cubicBezTo>
                  <a:cubicBezTo>
                    <a:pt x="21" y="164"/>
                    <a:pt x="28" y="160"/>
                    <a:pt x="36" y="160"/>
                  </a:cubicBezTo>
                  <a:cubicBezTo>
                    <a:pt x="41" y="160"/>
                    <a:pt x="46" y="161"/>
                    <a:pt x="51" y="163"/>
                  </a:cubicBezTo>
                  <a:cubicBezTo>
                    <a:pt x="54" y="164"/>
                    <a:pt x="57" y="166"/>
                    <a:pt x="60" y="166"/>
                  </a:cubicBezTo>
                  <a:cubicBezTo>
                    <a:pt x="61" y="166"/>
                    <a:pt x="62" y="167"/>
                    <a:pt x="63" y="167"/>
                  </a:cubicBezTo>
                  <a:cubicBezTo>
                    <a:pt x="66" y="167"/>
                    <a:pt x="69" y="166"/>
                    <a:pt x="71" y="163"/>
                  </a:cubicBezTo>
                  <a:cubicBezTo>
                    <a:pt x="72" y="160"/>
                    <a:pt x="70" y="157"/>
                    <a:pt x="68" y="155"/>
                  </a:cubicBezTo>
                  <a:cubicBezTo>
                    <a:pt x="62" y="149"/>
                    <a:pt x="55" y="147"/>
                    <a:pt x="47" y="146"/>
                  </a:cubicBezTo>
                  <a:cubicBezTo>
                    <a:pt x="34" y="143"/>
                    <a:pt x="21" y="145"/>
                    <a:pt x="9" y="152"/>
                  </a:cubicBezTo>
                  <a:cubicBezTo>
                    <a:pt x="7" y="153"/>
                    <a:pt x="5" y="155"/>
                    <a:pt x="2" y="154"/>
                  </a:cubicBezTo>
                  <a:cubicBezTo>
                    <a:pt x="0" y="153"/>
                    <a:pt x="1" y="150"/>
                    <a:pt x="1" y="148"/>
                  </a:cubicBezTo>
                  <a:cubicBezTo>
                    <a:pt x="0" y="145"/>
                    <a:pt x="0" y="143"/>
                    <a:pt x="2" y="141"/>
                  </a:cubicBezTo>
                  <a:cubicBezTo>
                    <a:pt x="2" y="96"/>
                    <a:pt x="2" y="50"/>
                    <a:pt x="2" y="4"/>
                  </a:cubicBezTo>
                  <a:cubicBezTo>
                    <a:pt x="2" y="0"/>
                    <a:pt x="3" y="0"/>
                    <a:pt x="5" y="2"/>
                  </a:cubicBezTo>
                  <a:cubicBezTo>
                    <a:pt x="11" y="4"/>
                    <a:pt x="16" y="7"/>
                    <a:pt x="22" y="9"/>
                  </a:cubicBezTo>
                  <a:cubicBezTo>
                    <a:pt x="28" y="10"/>
                    <a:pt x="33" y="13"/>
                    <a:pt x="38" y="15"/>
                  </a:cubicBezTo>
                  <a:cubicBezTo>
                    <a:pt x="71" y="31"/>
                    <a:pt x="104" y="46"/>
                    <a:pt x="137" y="62"/>
                  </a:cubicBezTo>
                  <a:cubicBezTo>
                    <a:pt x="145" y="66"/>
                    <a:pt x="154" y="69"/>
                    <a:pt x="161" y="74"/>
                  </a:cubicBezTo>
                  <a:cubicBezTo>
                    <a:pt x="162" y="75"/>
                    <a:pt x="163" y="75"/>
                    <a:pt x="164" y="76"/>
                  </a:cubicBezTo>
                  <a:cubicBezTo>
                    <a:pt x="165" y="79"/>
                    <a:pt x="165" y="82"/>
                    <a:pt x="165" y="86"/>
                  </a:cubicBezTo>
                  <a:cubicBezTo>
                    <a:pt x="165" y="105"/>
                    <a:pt x="165" y="124"/>
                    <a:pt x="165" y="144"/>
                  </a:cubicBezTo>
                  <a:cubicBezTo>
                    <a:pt x="165" y="155"/>
                    <a:pt x="165" y="166"/>
                    <a:pt x="165" y="177"/>
                  </a:cubicBezTo>
                  <a:cubicBezTo>
                    <a:pt x="165" y="187"/>
                    <a:pt x="165" y="198"/>
                    <a:pt x="165" y="208"/>
                  </a:cubicBezTo>
                  <a:cubicBezTo>
                    <a:pt x="165" y="243"/>
                    <a:pt x="166" y="277"/>
                    <a:pt x="165" y="311"/>
                  </a:cubicBezTo>
                  <a:cubicBezTo>
                    <a:pt x="165" y="318"/>
                    <a:pt x="165" y="324"/>
                    <a:pt x="165" y="331"/>
                  </a:cubicBezTo>
                  <a:cubicBezTo>
                    <a:pt x="166" y="334"/>
                    <a:pt x="164" y="333"/>
                    <a:pt x="162" y="332"/>
                  </a:cubicBezTo>
                  <a:close/>
                </a:path>
              </a:pathLst>
            </a:custGeom>
            <a:solidFill>
              <a:srgbClr val="E73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8C3A3F78-AD32-2A94-83B6-554EC7B6B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2049"/>
              <a:ext cx="467" cy="944"/>
            </a:xfrm>
            <a:custGeom>
              <a:avLst/>
              <a:gdLst>
                <a:gd name="T0" fmla="*/ 156 w 165"/>
                <a:gd name="T1" fmla="*/ 261 h 333"/>
                <a:gd name="T2" fmla="*/ 89 w 165"/>
                <a:gd name="T3" fmla="*/ 292 h 333"/>
                <a:gd name="T4" fmla="*/ 7 w 165"/>
                <a:gd name="T5" fmla="*/ 330 h 333"/>
                <a:gd name="T6" fmla="*/ 3 w 165"/>
                <a:gd name="T7" fmla="*/ 332 h 333"/>
                <a:gd name="T8" fmla="*/ 1 w 165"/>
                <a:gd name="T9" fmla="*/ 331 h 333"/>
                <a:gd name="T10" fmla="*/ 1 w 165"/>
                <a:gd name="T11" fmla="*/ 325 h 333"/>
                <a:gd name="T12" fmla="*/ 1 w 165"/>
                <a:gd name="T13" fmla="*/ 191 h 333"/>
                <a:gd name="T14" fmla="*/ 1 w 165"/>
                <a:gd name="T15" fmla="*/ 162 h 333"/>
                <a:gd name="T16" fmla="*/ 1 w 165"/>
                <a:gd name="T17" fmla="*/ 84 h 333"/>
                <a:gd name="T18" fmla="*/ 1 w 165"/>
                <a:gd name="T19" fmla="*/ 76 h 333"/>
                <a:gd name="T20" fmla="*/ 5 w 165"/>
                <a:gd name="T21" fmla="*/ 74 h 333"/>
                <a:gd name="T22" fmla="*/ 49 w 165"/>
                <a:gd name="T23" fmla="*/ 52 h 333"/>
                <a:gd name="T24" fmla="*/ 96 w 165"/>
                <a:gd name="T25" fmla="*/ 30 h 333"/>
                <a:gd name="T26" fmla="*/ 137 w 165"/>
                <a:gd name="T27" fmla="*/ 11 h 333"/>
                <a:gd name="T28" fmla="*/ 141 w 165"/>
                <a:gd name="T29" fmla="*/ 10 h 333"/>
                <a:gd name="T30" fmla="*/ 164 w 165"/>
                <a:gd name="T31" fmla="*/ 0 h 333"/>
                <a:gd name="T32" fmla="*/ 164 w 165"/>
                <a:gd name="T33" fmla="*/ 141 h 333"/>
                <a:gd name="T34" fmla="*/ 165 w 165"/>
                <a:gd name="T35" fmla="*/ 150 h 333"/>
                <a:gd name="T36" fmla="*/ 158 w 165"/>
                <a:gd name="T37" fmla="*/ 153 h 333"/>
                <a:gd name="T38" fmla="*/ 143 w 165"/>
                <a:gd name="T39" fmla="*/ 147 h 333"/>
                <a:gd name="T40" fmla="*/ 102 w 165"/>
                <a:gd name="T41" fmla="*/ 152 h 333"/>
                <a:gd name="T42" fmla="*/ 95 w 165"/>
                <a:gd name="T43" fmla="*/ 159 h 333"/>
                <a:gd name="T44" fmla="*/ 97 w 165"/>
                <a:gd name="T45" fmla="*/ 166 h 333"/>
                <a:gd name="T46" fmla="*/ 105 w 165"/>
                <a:gd name="T47" fmla="*/ 166 h 333"/>
                <a:gd name="T48" fmla="*/ 116 w 165"/>
                <a:gd name="T49" fmla="*/ 162 h 333"/>
                <a:gd name="T50" fmla="*/ 149 w 165"/>
                <a:gd name="T51" fmla="*/ 168 h 333"/>
                <a:gd name="T52" fmla="*/ 151 w 165"/>
                <a:gd name="T53" fmla="*/ 170 h 333"/>
                <a:gd name="T54" fmla="*/ 149 w 165"/>
                <a:gd name="T55" fmla="*/ 175 h 333"/>
                <a:gd name="T56" fmla="*/ 144 w 165"/>
                <a:gd name="T57" fmla="*/ 174 h 333"/>
                <a:gd name="T58" fmla="*/ 95 w 165"/>
                <a:gd name="T59" fmla="*/ 177 h 333"/>
                <a:gd name="T60" fmla="*/ 89 w 165"/>
                <a:gd name="T61" fmla="*/ 181 h 333"/>
                <a:gd name="T62" fmla="*/ 89 w 165"/>
                <a:gd name="T63" fmla="*/ 188 h 333"/>
                <a:gd name="T64" fmla="*/ 97 w 165"/>
                <a:gd name="T65" fmla="*/ 191 h 333"/>
                <a:gd name="T66" fmla="*/ 117 w 165"/>
                <a:gd name="T67" fmla="*/ 190 h 333"/>
                <a:gd name="T68" fmla="*/ 139 w 165"/>
                <a:gd name="T69" fmla="*/ 191 h 333"/>
                <a:gd name="T70" fmla="*/ 145 w 165"/>
                <a:gd name="T71" fmla="*/ 197 h 333"/>
                <a:gd name="T72" fmla="*/ 138 w 165"/>
                <a:gd name="T73" fmla="*/ 201 h 333"/>
                <a:gd name="T74" fmla="*/ 101 w 165"/>
                <a:gd name="T75" fmla="*/ 202 h 333"/>
                <a:gd name="T76" fmla="*/ 94 w 165"/>
                <a:gd name="T77" fmla="*/ 204 h 333"/>
                <a:gd name="T78" fmla="*/ 91 w 165"/>
                <a:gd name="T79" fmla="*/ 209 h 333"/>
                <a:gd name="T80" fmla="*/ 94 w 165"/>
                <a:gd name="T81" fmla="*/ 214 h 333"/>
                <a:gd name="T82" fmla="*/ 107 w 165"/>
                <a:gd name="T83" fmla="*/ 216 h 333"/>
                <a:gd name="T84" fmla="*/ 128 w 165"/>
                <a:gd name="T85" fmla="*/ 217 h 333"/>
                <a:gd name="T86" fmla="*/ 136 w 165"/>
                <a:gd name="T87" fmla="*/ 219 h 333"/>
                <a:gd name="T88" fmla="*/ 139 w 165"/>
                <a:gd name="T89" fmla="*/ 224 h 333"/>
                <a:gd name="T90" fmla="*/ 136 w 165"/>
                <a:gd name="T91" fmla="*/ 229 h 333"/>
                <a:gd name="T92" fmla="*/ 126 w 165"/>
                <a:gd name="T93" fmla="*/ 231 h 333"/>
                <a:gd name="T94" fmla="*/ 105 w 165"/>
                <a:gd name="T95" fmla="*/ 229 h 333"/>
                <a:gd name="T96" fmla="*/ 95 w 165"/>
                <a:gd name="T97" fmla="*/ 230 h 333"/>
                <a:gd name="T98" fmla="*/ 91 w 165"/>
                <a:gd name="T99" fmla="*/ 234 h 333"/>
                <a:gd name="T100" fmla="*/ 93 w 165"/>
                <a:gd name="T101" fmla="*/ 240 h 333"/>
                <a:gd name="T102" fmla="*/ 108 w 165"/>
                <a:gd name="T103" fmla="*/ 246 h 333"/>
                <a:gd name="T104" fmla="*/ 145 w 165"/>
                <a:gd name="T105" fmla="*/ 255 h 333"/>
                <a:gd name="T106" fmla="*/ 153 w 165"/>
                <a:gd name="T107" fmla="*/ 257 h 333"/>
                <a:gd name="T108" fmla="*/ 156 w 165"/>
                <a:gd name="T109" fmla="*/ 26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333">
                  <a:moveTo>
                    <a:pt x="156" y="261"/>
                  </a:moveTo>
                  <a:cubicBezTo>
                    <a:pt x="134" y="271"/>
                    <a:pt x="111" y="281"/>
                    <a:pt x="89" y="292"/>
                  </a:cubicBezTo>
                  <a:cubicBezTo>
                    <a:pt x="62" y="305"/>
                    <a:pt x="34" y="317"/>
                    <a:pt x="7" y="330"/>
                  </a:cubicBezTo>
                  <a:cubicBezTo>
                    <a:pt x="6" y="331"/>
                    <a:pt x="4" y="332"/>
                    <a:pt x="3" y="332"/>
                  </a:cubicBezTo>
                  <a:cubicBezTo>
                    <a:pt x="1" y="333"/>
                    <a:pt x="1" y="332"/>
                    <a:pt x="1" y="331"/>
                  </a:cubicBezTo>
                  <a:cubicBezTo>
                    <a:pt x="1" y="329"/>
                    <a:pt x="1" y="327"/>
                    <a:pt x="1" y="325"/>
                  </a:cubicBezTo>
                  <a:cubicBezTo>
                    <a:pt x="1" y="281"/>
                    <a:pt x="1" y="236"/>
                    <a:pt x="1" y="191"/>
                  </a:cubicBezTo>
                  <a:cubicBezTo>
                    <a:pt x="1" y="181"/>
                    <a:pt x="1" y="171"/>
                    <a:pt x="1" y="162"/>
                  </a:cubicBezTo>
                  <a:cubicBezTo>
                    <a:pt x="1" y="136"/>
                    <a:pt x="1" y="110"/>
                    <a:pt x="1" y="84"/>
                  </a:cubicBezTo>
                  <a:cubicBezTo>
                    <a:pt x="1" y="81"/>
                    <a:pt x="0" y="79"/>
                    <a:pt x="1" y="76"/>
                  </a:cubicBezTo>
                  <a:cubicBezTo>
                    <a:pt x="2" y="76"/>
                    <a:pt x="3" y="75"/>
                    <a:pt x="5" y="74"/>
                  </a:cubicBezTo>
                  <a:cubicBezTo>
                    <a:pt x="19" y="65"/>
                    <a:pt x="34" y="59"/>
                    <a:pt x="49" y="52"/>
                  </a:cubicBezTo>
                  <a:cubicBezTo>
                    <a:pt x="65" y="45"/>
                    <a:pt x="80" y="38"/>
                    <a:pt x="96" y="30"/>
                  </a:cubicBezTo>
                  <a:cubicBezTo>
                    <a:pt x="109" y="24"/>
                    <a:pt x="123" y="18"/>
                    <a:pt x="137" y="11"/>
                  </a:cubicBezTo>
                  <a:cubicBezTo>
                    <a:pt x="138" y="11"/>
                    <a:pt x="140" y="10"/>
                    <a:pt x="141" y="10"/>
                  </a:cubicBezTo>
                  <a:cubicBezTo>
                    <a:pt x="149" y="7"/>
                    <a:pt x="156" y="4"/>
                    <a:pt x="164" y="0"/>
                  </a:cubicBezTo>
                  <a:cubicBezTo>
                    <a:pt x="164" y="47"/>
                    <a:pt x="164" y="94"/>
                    <a:pt x="164" y="141"/>
                  </a:cubicBezTo>
                  <a:cubicBezTo>
                    <a:pt x="165" y="144"/>
                    <a:pt x="165" y="147"/>
                    <a:pt x="165" y="150"/>
                  </a:cubicBezTo>
                  <a:cubicBezTo>
                    <a:pt x="165" y="155"/>
                    <a:pt x="163" y="156"/>
                    <a:pt x="158" y="153"/>
                  </a:cubicBezTo>
                  <a:cubicBezTo>
                    <a:pt x="154" y="150"/>
                    <a:pt x="149" y="148"/>
                    <a:pt x="143" y="147"/>
                  </a:cubicBezTo>
                  <a:cubicBezTo>
                    <a:pt x="129" y="143"/>
                    <a:pt x="115" y="144"/>
                    <a:pt x="102" y="152"/>
                  </a:cubicBezTo>
                  <a:cubicBezTo>
                    <a:pt x="99" y="153"/>
                    <a:pt x="96" y="156"/>
                    <a:pt x="95" y="159"/>
                  </a:cubicBezTo>
                  <a:cubicBezTo>
                    <a:pt x="94" y="162"/>
                    <a:pt x="95" y="164"/>
                    <a:pt x="97" y="166"/>
                  </a:cubicBezTo>
                  <a:cubicBezTo>
                    <a:pt x="100" y="167"/>
                    <a:pt x="102" y="167"/>
                    <a:pt x="105" y="166"/>
                  </a:cubicBezTo>
                  <a:cubicBezTo>
                    <a:pt x="109" y="166"/>
                    <a:pt x="113" y="164"/>
                    <a:pt x="116" y="162"/>
                  </a:cubicBezTo>
                  <a:cubicBezTo>
                    <a:pt x="128" y="158"/>
                    <a:pt x="139" y="160"/>
                    <a:pt x="149" y="168"/>
                  </a:cubicBezTo>
                  <a:cubicBezTo>
                    <a:pt x="150" y="169"/>
                    <a:pt x="151" y="169"/>
                    <a:pt x="151" y="170"/>
                  </a:cubicBezTo>
                  <a:cubicBezTo>
                    <a:pt x="153" y="173"/>
                    <a:pt x="152" y="175"/>
                    <a:pt x="149" y="175"/>
                  </a:cubicBezTo>
                  <a:cubicBezTo>
                    <a:pt x="147" y="175"/>
                    <a:pt x="145" y="175"/>
                    <a:pt x="144" y="174"/>
                  </a:cubicBezTo>
                  <a:cubicBezTo>
                    <a:pt x="127" y="171"/>
                    <a:pt x="111" y="172"/>
                    <a:pt x="95" y="177"/>
                  </a:cubicBezTo>
                  <a:cubicBezTo>
                    <a:pt x="93" y="178"/>
                    <a:pt x="91" y="179"/>
                    <a:pt x="89" y="181"/>
                  </a:cubicBezTo>
                  <a:cubicBezTo>
                    <a:pt x="87" y="184"/>
                    <a:pt x="87" y="186"/>
                    <a:pt x="89" y="188"/>
                  </a:cubicBezTo>
                  <a:cubicBezTo>
                    <a:pt x="91" y="191"/>
                    <a:pt x="94" y="191"/>
                    <a:pt x="97" y="191"/>
                  </a:cubicBezTo>
                  <a:cubicBezTo>
                    <a:pt x="104" y="192"/>
                    <a:pt x="110" y="191"/>
                    <a:pt x="117" y="190"/>
                  </a:cubicBezTo>
                  <a:cubicBezTo>
                    <a:pt x="124" y="189"/>
                    <a:pt x="132" y="189"/>
                    <a:pt x="139" y="191"/>
                  </a:cubicBezTo>
                  <a:cubicBezTo>
                    <a:pt x="143" y="192"/>
                    <a:pt x="146" y="194"/>
                    <a:pt x="145" y="197"/>
                  </a:cubicBezTo>
                  <a:cubicBezTo>
                    <a:pt x="145" y="200"/>
                    <a:pt x="141" y="201"/>
                    <a:pt x="138" y="201"/>
                  </a:cubicBezTo>
                  <a:cubicBezTo>
                    <a:pt x="126" y="203"/>
                    <a:pt x="113" y="202"/>
                    <a:pt x="101" y="202"/>
                  </a:cubicBezTo>
                  <a:cubicBezTo>
                    <a:pt x="99" y="202"/>
                    <a:pt x="96" y="202"/>
                    <a:pt x="94" y="204"/>
                  </a:cubicBezTo>
                  <a:cubicBezTo>
                    <a:pt x="92" y="205"/>
                    <a:pt x="91" y="206"/>
                    <a:pt x="91" y="209"/>
                  </a:cubicBezTo>
                  <a:cubicBezTo>
                    <a:pt x="91" y="211"/>
                    <a:pt x="92" y="213"/>
                    <a:pt x="94" y="214"/>
                  </a:cubicBezTo>
                  <a:cubicBezTo>
                    <a:pt x="98" y="216"/>
                    <a:pt x="103" y="216"/>
                    <a:pt x="107" y="216"/>
                  </a:cubicBezTo>
                  <a:cubicBezTo>
                    <a:pt x="114" y="217"/>
                    <a:pt x="121" y="217"/>
                    <a:pt x="128" y="217"/>
                  </a:cubicBezTo>
                  <a:cubicBezTo>
                    <a:pt x="131" y="217"/>
                    <a:pt x="133" y="218"/>
                    <a:pt x="136" y="219"/>
                  </a:cubicBezTo>
                  <a:cubicBezTo>
                    <a:pt x="138" y="220"/>
                    <a:pt x="139" y="222"/>
                    <a:pt x="139" y="224"/>
                  </a:cubicBezTo>
                  <a:cubicBezTo>
                    <a:pt x="139" y="226"/>
                    <a:pt x="138" y="228"/>
                    <a:pt x="136" y="229"/>
                  </a:cubicBezTo>
                  <a:cubicBezTo>
                    <a:pt x="133" y="230"/>
                    <a:pt x="130" y="230"/>
                    <a:pt x="126" y="231"/>
                  </a:cubicBezTo>
                  <a:cubicBezTo>
                    <a:pt x="119" y="231"/>
                    <a:pt x="112" y="230"/>
                    <a:pt x="105" y="229"/>
                  </a:cubicBezTo>
                  <a:cubicBezTo>
                    <a:pt x="102" y="229"/>
                    <a:pt x="98" y="229"/>
                    <a:pt x="95" y="230"/>
                  </a:cubicBezTo>
                  <a:cubicBezTo>
                    <a:pt x="93" y="231"/>
                    <a:pt x="91" y="232"/>
                    <a:pt x="91" y="234"/>
                  </a:cubicBezTo>
                  <a:cubicBezTo>
                    <a:pt x="90" y="237"/>
                    <a:pt x="91" y="238"/>
                    <a:pt x="93" y="240"/>
                  </a:cubicBezTo>
                  <a:cubicBezTo>
                    <a:pt x="98" y="243"/>
                    <a:pt x="103" y="244"/>
                    <a:pt x="108" y="246"/>
                  </a:cubicBezTo>
                  <a:cubicBezTo>
                    <a:pt x="121" y="249"/>
                    <a:pt x="133" y="251"/>
                    <a:pt x="145" y="255"/>
                  </a:cubicBezTo>
                  <a:cubicBezTo>
                    <a:pt x="148" y="256"/>
                    <a:pt x="150" y="256"/>
                    <a:pt x="153" y="257"/>
                  </a:cubicBezTo>
                  <a:cubicBezTo>
                    <a:pt x="154" y="258"/>
                    <a:pt x="156" y="259"/>
                    <a:pt x="156" y="261"/>
                  </a:cubicBezTo>
                  <a:close/>
                </a:path>
              </a:pathLst>
            </a:custGeom>
            <a:solidFill>
              <a:srgbClr val="E73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87CFF9B5-3645-C7C2-A547-83BB9876E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2264"/>
              <a:ext cx="125" cy="743"/>
            </a:xfrm>
            <a:custGeom>
              <a:avLst/>
              <a:gdLst>
                <a:gd name="T0" fmla="*/ 42 w 44"/>
                <a:gd name="T1" fmla="*/ 0 h 262"/>
                <a:gd name="T2" fmla="*/ 43 w 44"/>
                <a:gd name="T3" fmla="*/ 7 h 262"/>
                <a:gd name="T4" fmla="*/ 43 w 44"/>
                <a:gd name="T5" fmla="*/ 44 h 262"/>
                <a:gd name="T6" fmla="*/ 43 w 44"/>
                <a:gd name="T7" fmla="*/ 85 h 262"/>
                <a:gd name="T8" fmla="*/ 43 w 44"/>
                <a:gd name="T9" fmla="*/ 98 h 262"/>
                <a:gd name="T10" fmla="*/ 43 w 44"/>
                <a:gd name="T11" fmla="*/ 114 h 262"/>
                <a:gd name="T12" fmla="*/ 43 w 44"/>
                <a:gd name="T13" fmla="*/ 249 h 262"/>
                <a:gd name="T14" fmla="*/ 44 w 44"/>
                <a:gd name="T15" fmla="*/ 256 h 262"/>
                <a:gd name="T16" fmla="*/ 0 w 44"/>
                <a:gd name="T17" fmla="*/ 256 h 262"/>
                <a:gd name="T18" fmla="*/ 2 w 44"/>
                <a:gd name="T19" fmla="*/ 255 h 262"/>
                <a:gd name="T20" fmla="*/ 2 w 44"/>
                <a:gd name="T21" fmla="*/ 248 h 262"/>
                <a:gd name="T22" fmla="*/ 2 w 44"/>
                <a:gd name="T23" fmla="*/ 170 h 262"/>
                <a:gd name="T24" fmla="*/ 1 w 44"/>
                <a:gd name="T25" fmla="*/ 137 h 262"/>
                <a:gd name="T26" fmla="*/ 2 w 44"/>
                <a:gd name="T27" fmla="*/ 102 h 262"/>
                <a:gd name="T28" fmla="*/ 2 w 44"/>
                <a:gd name="T29" fmla="*/ 91 h 262"/>
                <a:gd name="T30" fmla="*/ 2 w 44"/>
                <a:gd name="T31" fmla="*/ 73 h 262"/>
                <a:gd name="T32" fmla="*/ 1 w 44"/>
                <a:gd name="T33" fmla="*/ 2 h 262"/>
                <a:gd name="T34" fmla="*/ 2 w 44"/>
                <a:gd name="T35" fmla="*/ 0 h 262"/>
                <a:gd name="T36" fmla="*/ 40 w 44"/>
                <a:gd name="T37" fmla="*/ 1 h 262"/>
                <a:gd name="T38" fmla="*/ 42 w 44"/>
                <a:gd name="T3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62">
                  <a:moveTo>
                    <a:pt x="42" y="0"/>
                  </a:moveTo>
                  <a:cubicBezTo>
                    <a:pt x="43" y="3"/>
                    <a:pt x="43" y="5"/>
                    <a:pt x="43" y="7"/>
                  </a:cubicBezTo>
                  <a:cubicBezTo>
                    <a:pt x="43" y="19"/>
                    <a:pt x="43" y="32"/>
                    <a:pt x="43" y="44"/>
                  </a:cubicBezTo>
                  <a:cubicBezTo>
                    <a:pt x="43" y="57"/>
                    <a:pt x="43" y="71"/>
                    <a:pt x="43" y="85"/>
                  </a:cubicBezTo>
                  <a:cubicBezTo>
                    <a:pt x="43" y="89"/>
                    <a:pt x="42" y="94"/>
                    <a:pt x="43" y="98"/>
                  </a:cubicBezTo>
                  <a:cubicBezTo>
                    <a:pt x="44" y="103"/>
                    <a:pt x="43" y="109"/>
                    <a:pt x="43" y="114"/>
                  </a:cubicBezTo>
                  <a:cubicBezTo>
                    <a:pt x="43" y="159"/>
                    <a:pt x="43" y="204"/>
                    <a:pt x="43" y="249"/>
                  </a:cubicBezTo>
                  <a:cubicBezTo>
                    <a:pt x="43" y="251"/>
                    <a:pt x="43" y="254"/>
                    <a:pt x="44" y="256"/>
                  </a:cubicBezTo>
                  <a:cubicBezTo>
                    <a:pt x="30" y="261"/>
                    <a:pt x="15" y="262"/>
                    <a:pt x="0" y="256"/>
                  </a:cubicBezTo>
                  <a:cubicBezTo>
                    <a:pt x="1" y="256"/>
                    <a:pt x="3" y="257"/>
                    <a:pt x="2" y="255"/>
                  </a:cubicBezTo>
                  <a:cubicBezTo>
                    <a:pt x="0" y="253"/>
                    <a:pt x="2" y="250"/>
                    <a:pt x="2" y="248"/>
                  </a:cubicBezTo>
                  <a:cubicBezTo>
                    <a:pt x="2" y="222"/>
                    <a:pt x="2" y="196"/>
                    <a:pt x="2" y="170"/>
                  </a:cubicBezTo>
                  <a:cubicBezTo>
                    <a:pt x="2" y="159"/>
                    <a:pt x="0" y="148"/>
                    <a:pt x="1" y="137"/>
                  </a:cubicBezTo>
                  <a:cubicBezTo>
                    <a:pt x="1" y="126"/>
                    <a:pt x="0" y="114"/>
                    <a:pt x="2" y="102"/>
                  </a:cubicBezTo>
                  <a:cubicBezTo>
                    <a:pt x="2" y="99"/>
                    <a:pt x="1" y="95"/>
                    <a:pt x="2" y="91"/>
                  </a:cubicBezTo>
                  <a:cubicBezTo>
                    <a:pt x="2" y="85"/>
                    <a:pt x="2" y="79"/>
                    <a:pt x="2" y="73"/>
                  </a:cubicBezTo>
                  <a:cubicBezTo>
                    <a:pt x="1" y="49"/>
                    <a:pt x="3" y="26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5" y="6"/>
                    <a:pt x="28" y="6"/>
                    <a:pt x="40" y="1"/>
                  </a:cubicBezTo>
                  <a:cubicBezTo>
                    <a:pt x="41" y="0"/>
                    <a:pt x="41" y="0"/>
                    <a:pt x="42" y="0"/>
                  </a:cubicBezTo>
                  <a:close/>
                </a:path>
              </a:pathLst>
            </a:custGeom>
            <a:solidFill>
              <a:srgbClr val="D32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5E4A1896-8772-D53F-5101-289841400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2448"/>
              <a:ext cx="328" cy="355"/>
            </a:xfrm>
            <a:custGeom>
              <a:avLst/>
              <a:gdLst>
                <a:gd name="T0" fmla="*/ 38 w 116"/>
                <a:gd name="T1" fmla="*/ 0 h 125"/>
                <a:gd name="T2" fmla="*/ 38 w 116"/>
                <a:gd name="T3" fmla="*/ 9 h 125"/>
                <a:gd name="T4" fmla="*/ 39 w 116"/>
                <a:gd name="T5" fmla="*/ 13 h 125"/>
                <a:gd name="T6" fmla="*/ 42 w 116"/>
                <a:gd name="T7" fmla="*/ 12 h 125"/>
                <a:gd name="T8" fmla="*/ 66 w 116"/>
                <a:gd name="T9" fmla="*/ 3 h 125"/>
                <a:gd name="T10" fmla="*/ 104 w 116"/>
                <a:gd name="T11" fmla="*/ 12 h 125"/>
                <a:gd name="T12" fmla="*/ 107 w 116"/>
                <a:gd name="T13" fmla="*/ 15 h 125"/>
                <a:gd name="T14" fmla="*/ 108 w 116"/>
                <a:gd name="T15" fmla="*/ 23 h 125"/>
                <a:gd name="T16" fmla="*/ 101 w 116"/>
                <a:gd name="T17" fmla="*/ 27 h 125"/>
                <a:gd name="T18" fmla="*/ 88 w 116"/>
                <a:gd name="T19" fmla="*/ 24 h 125"/>
                <a:gd name="T20" fmla="*/ 67 w 116"/>
                <a:gd name="T21" fmla="*/ 21 h 125"/>
                <a:gd name="T22" fmla="*/ 52 w 116"/>
                <a:gd name="T23" fmla="*/ 29 h 125"/>
                <a:gd name="T24" fmla="*/ 51 w 116"/>
                <a:gd name="T25" fmla="*/ 32 h 125"/>
                <a:gd name="T26" fmla="*/ 54 w 116"/>
                <a:gd name="T27" fmla="*/ 33 h 125"/>
                <a:gd name="T28" fmla="*/ 82 w 116"/>
                <a:gd name="T29" fmla="*/ 30 h 125"/>
                <a:gd name="T30" fmla="*/ 107 w 116"/>
                <a:gd name="T31" fmla="*/ 35 h 125"/>
                <a:gd name="T32" fmla="*/ 116 w 116"/>
                <a:gd name="T33" fmla="*/ 45 h 125"/>
                <a:gd name="T34" fmla="*/ 104 w 116"/>
                <a:gd name="T35" fmla="*/ 52 h 125"/>
                <a:gd name="T36" fmla="*/ 87 w 116"/>
                <a:gd name="T37" fmla="*/ 51 h 125"/>
                <a:gd name="T38" fmla="*/ 62 w 116"/>
                <a:gd name="T39" fmla="*/ 52 h 125"/>
                <a:gd name="T40" fmla="*/ 57 w 116"/>
                <a:gd name="T41" fmla="*/ 56 h 125"/>
                <a:gd name="T42" fmla="*/ 62 w 116"/>
                <a:gd name="T43" fmla="*/ 58 h 125"/>
                <a:gd name="T44" fmla="*/ 99 w 116"/>
                <a:gd name="T45" fmla="*/ 59 h 125"/>
                <a:gd name="T46" fmla="*/ 109 w 116"/>
                <a:gd name="T47" fmla="*/ 61 h 125"/>
                <a:gd name="T48" fmla="*/ 113 w 116"/>
                <a:gd name="T49" fmla="*/ 68 h 125"/>
                <a:gd name="T50" fmla="*/ 108 w 116"/>
                <a:gd name="T51" fmla="*/ 74 h 125"/>
                <a:gd name="T52" fmla="*/ 101 w 116"/>
                <a:gd name="T53" fmla="*/ 76 h 125"/>
                <a:gd name="T54" fmla="*/ 74 w 116"/>
                <a:gd name="T55" fmla="*/ 78 h 125"/>
                <a:gd name="T56" fmla="*/ 66 w 116"/>
                <a:gd name="T57" fmla="*/ 79 h 125"/>
                <a:gd name="T58" fmla="*/ 63 w 116"/>
                <a:gd name="T59" fmla="*/ 83 h 125"/>
                <a:gd name="T60" fmla="*/ 67 w 116"/>
                <a:gd name="T61" fmla="*/ 87 h 125"/>
                <a:gd name="T62" fmla="*/ 75 w 116"/>
                <a:gd name="T63" fmla="*/ 88 h 125"/>
                <a:gd name="T64" fmla="*/ 97 w 116"/>
                <a:gd name="T65" fmla="*/ 87 h 125"/>
                <a:gd name="T66" fmla="*/ 108 w 116"/>
                <a:gd name="T67" fmla="*/ 88 h 125"/>
                <a:gd name="T68" fmla="*/ 111 w 116"/>
                <a:gd name="T69" fmla="*/ 98 h 125"/>
                <a:gd name="T70" fmla="*/ 103 w 116"/>
                <a:gd name="T71" fmla="*/ 103 h 125"/>
                <a:gd name="T72" fmla="*/ 61 w 116"/>
                <a:gd name="T73" fmla="*/ 114 h 125"/>
                <a:gd name="T74" fmla="*/ 46 w 116"/>
                <a:gd name="T75" fmla="*/ 119 h 125"/>
                <a:gd name="T76" fmla="*/ 33 w 116"/>
                <a:gd name="T77" fmla="*/ 125 h 125"/>
                <a:gd name="T78" fmla="*/ 2 w 116"/>
                <a:gd name="T79" fmla="*/ 83 h 125"/>
                <a:gd name="T80" fmla="*/ 0 w 116"/>
                <a:gd name="T81" fmla="*/ 79 h 125"/>
                <a:gd name="T82" fmla="*/ 17 w 116"/>
                <a:gd name="T83" fmla="*/ 44 h 125"/>
                <a:gd name="T84" fmla="*/ 31 w 116"/>
                <a:gd name="T85" fmla="*/ 8 h 125"/>
                <a:gd name="T86" fmla="*/ 38 w 116"/>
                <a:gd name="T8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25">
                  <a:moveTo>
                    <a:pt x="38" y="0"/>
                  </a:moveTo>
                  <a:cubicBezTo>
                    <a:pt x="38" y="3"/>
                    <a:pt x="38" y="6"/>
                    <a:pt x="38" y="9"/>
                  </a:cubicBezTo>
                  <a:cubicBezTo>
                    <a:pt x="38" y="10"/>
                    <a:pt x="38" y="12"/>
                    <a:pt x="39" y="13"/>
                  </a:cubicBezTo>
                  <a:cubicBezTo>
                    <a:pt x="40" y="13"/>
                    <a:pt x="41" y="12"/>
                    <a:pt x="42" y="12"/>
                  </a:cubicBezTo>
                  <a:cubicBezTo>
                    <a:pt x="49" y="7"/>
                    <a:pt x="57" y="4"/>
                    <a:pt x="66" y="3"/>
                  </a:cubicBezTo>
                  <a:cubicBezTo>
                    <a:pt x="80" y="1"/>
                    <a:pt x="93" y="3"/>
                    <a:pt x="104" y="12"/>
                  </a:cubicBezTo>
                  <a:cubicBezTo>
                    <a:pt x="105" y="13"/>
                    <a:pt x="106" y="14"/>
                    <a:pt x="107" y="15"/>
                  </a:cubicBezTo>
                  <a:cubicBezTo>
                    <a:pt x="109" y="17"/>
                    <a:pt x="110" y="20"/>
                    <a:pt x="108" y="23"/>
                  </a:cubicBezTo>
                  <a:cubicBezTo>
                    <a:pt x="107" y="26"/>
                    <a:pt x="104" y="27"/>
                    <a:pt x="101" y="27"/>
                  </a:cubicBezTo>
                  <a:cubicBezTo>
                    <a:pt x="96" y="28"/>
                    <a:pt x="92" y="26"/>
                    <a:pt x="88" y="24"/>
                  </a:cubicBezTo>
                  <a:cubicBezTo>
                    <a:pt x="81" y="21"/>
                    <a:pt x="74" y="19"/>
                    <a:pt x="67" y="21"/>
                  </a:cubicBezTo>
                  <a:cubicBezTo>
                    <a:pt x="61" y="23"/>
                    <a:pt x="56" y="25"/>
                    <a:pt x="52" y="29"/>
                  </a:cubicBezTo>
                  <a:cubicBezTo>
                    <a:pt x="51" y="30"/>
                    <a:pt x="50" y="31"/>
                    <a:pt x="51" y="32"/>
                  </a:cubicBezTo>
                  <a:cubicBezTo>
                    <a:pt x="51" y="33"/>
                    <a:pt x="53" y="33"/>
                    <a:pt x="54" y="33"/>
                  </a:cubicBezTo>
                  <a:cubicBezTo>
                    <a:pt x="63" y="31"/>
                    <a:pt x="72" y="30"/>
                    <a:pt x="82" y="30"/>
                  </a:cubicBezTo>
                  <a:cubicBezTo>
                    <a:pt x="90" y="30"/>
                    <a:pt x="99" y="32"/>
                    <a:pt x="107" y="35"/>
                  </a:cubicBezTo>
                  <a:cubicBezTo>
                    <a:pt x="113" y="37"/>
                    <a:pt x="116" y="41"/>
                    <a:pt x="116" y="45"/>
                  </a:cubicBezTo>
                  <a:cubicBezTo>
                    <a:pt x="115" y="49"/>
                    <a:pt x="110" y="52"/>
                    <a:pt x="104" y="52"/>
                  </a:cubicBezTo>
                  <a:cubicBezTo>
                    <a:pt x="99" y="52"/>
                    <a:pt x="93" y="52"/>
                    <a:pt x="87" y="51"/>
                  </a:cubicBezTo>
                  <a:cubicBezTo>
                    <a:pt x="79" y="49"/>
                    <a:pt x="70" y="49"/>
                    <a:pt x="62" y="52"/>
                  </a:cubicBezTo>
                  <a:cubicBezTo>
                    <a:pt x="60" y="52"/>
                    <a:pt x="57" y="53"/>
                    <a:pt x="57" y="56"/>
                  </a:cubicBezTo>
                  <a:cubicBezTo>
                    <a:pt x="57" y="58"/>
                    <a:pt x="60" y="58"/>
                    <a:pt x="62" y="58"/>
                  </a:cubicBezTo>
                  <a:cubicBezTo>
                    <a:pt x="74" y="60"/>
                    <a:pt x="86" y="59"/>
                    <a:pt x="99" y="59"/>
                  </a:cubicBezTo>
                  <a:cubicBezTo>
                    <a:pt x="102" y="59"/>
                    <a:pt x="105" y="59"/>
                    <a:pt x="109" y="61"/>
                  </a:cubicBezTo>
                  <a:cubicBezTo>
                    <a:pt x="111" y="63"/>
                    <a:pt x="113" y="65"/>
                    <a:pt x="113" y="68"/>
                  </a:cubicBezTo>
                  <a:cubicBezTo>
                    <a:pt x="113" y="71"/>
                    <a:pt x="111" y="73"/>
                    <a:pt x="108" y="74"/>
                  </a:cubicBezTo>
                  <a:cubicBezTo>
                    <a:pt x="106" y="75"/>
                    <a:pt x="104" y="76"/>
                    <a:pt x="101" y="76"/>
                  </a:cubicBezTo>
                  <a:cubicBezTo>
                    <a:pt x="92" y="77"/>
                    <a:pt x="83" y="78"/>
                    <a:pt x="74" y="78"/>
                  </a:cubicBezTo>
                  <a:cubicBezTo>
                    <a:pt x="71" y="77"/>
                    <a:pt x="69" y="78"/>
                    <a:pt x="66" y="79"/>
                  </a:cubicBezTo>
                  <a:cubicBezTo>
                    <a:pt x="65" y="80"/>
                    <a:pt x="63" y="81"/>
                    <a:pt x="63" y="83"/>
                  </a:cubicBezTo>
                  <a:cubicBezTo>
                    <a:pt x="63" y="85"/>
                    <a:pt x="65" y="86"/>
                    <a:pt x="67" y="87"/>
                  </a:cubicBezTo>
                  <a:cubicBezTo>
                    <a:pt x="69" y="87"/>
                    <a:pt x="72" y="88"/>
                    <a:pt x="75" y="88"/>
                  </a:cubicBezTo>
                  <a:cubicBezTo>
                    <a:pt x="83" y="88"/>
                    <a:pt x="90" y="88"/>
                    <a:pt x="97" y="87"/>
                  </a:cubicBezTo>
                  <a:cubicBezTo>
                    <a:pt x="101" y="86"/>
                    <a:pt x="104" y="86"/>
                    <a:pt x="108" y="88"/>
                  </a:cubicBezTo>
                  <a:cubicBezTo>
                    <a:pt x="113" y="89"/>
                    <a:pt x="114" y="94"/>
                    <a:pt x="111" y="98"/>
                  </a:cubicBezTo>
                  <a:cubicBezTo>
                    <a:pt x="109" y="101"/>
                    <a:pt x="106" y="102"/>
                    <a:pt x="103" y="103"/>
                  </a:cubicBezTo>
                  <a:cubicBezTo>
                    <a:pt x="89" y="108"/>
                    <a:pt x="75" y="110"/>
                    <a:pt x="61" y="114"/>
                  </a:cubicBezTo>
                  <a:cubicBezTo>
                    <a:pt x="56" y="115"/>
                    <a:pt x="51" y="117"/>
                    <a:pt x="46" y="119"/>
                  </a:cubicBezTo>
                  <a:cubicBezTo>
                    <a:pt x="41" y="121"/>
                    <a:pt x="37" y="123"/>
                    <a:pt x="33" y="125"/>
                  </a:cubicBezTo>
                  <a:cubicBezTo>
                    <a:pt x="23" y="111"/>
                    <a:pt x="12" y="97"/>
                    <a:pt x="2" y="83"/>
                  </a:cubicBezTo>
                  <a:cubicBezTo>
                    <a:pt x="1" y="81"/>
                    <a:pt x="1" y="80"/>
                    <a:pt x="0" y="79"/>
                  </a:cubicBezTo>
                  <a:cubicBezTo>
                    <a:pt x="9" y="69"/>
                    <a:pt x="14" y="57"/>
                    <a:pt x="17" y="44"/>
                  </a:cubicBezTo>
                  <a:cubicBezTo>
                    <a:pt x="21" y="31"/>
                    <a:pt x="24" y="19"/>
                    <a:pt x="31" y="8"/>
                  </a:cubicBezTo>
                  <a:cubicBezTo>
                    <a:pt x="33" y="5"/>
                    <a:pt x="34" y="2"/>
                    <a:pt x="38" y="0"/>
                  </a:cubicBezTo>
                  <a:close/>
                </a:path>
              </a:pathLst>
            </a:custGeom>
            <a:solidFill>
              <a:srgbClr val="F7B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3ED57BC9-7632-F629-81B9-3EE0A6979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2448"/>
              <a:ext cx="326" cy="355"/>
            </a:xfrm>
            <a:custGeom>
              <a:avLst/>
              <a:gdLst>
                <a:gd name="T0" fmla="*/ 70 w 115"/>
                <a:gd name="T1" fmla="*/ 120 h 125"/>
                <a:gd name="T2" fmla="*/ 45 w 115"/>
                <a:gd name="T3" fmla="*/ 112 h 125"/>
                <a:gd name="T4" fmla="*/ 12 w 115"/>
                <a:gd name="T5" fmla="*/ 103 h 125"/>
                <a:gd name="T6" fmla="*/ 5 w 115"/>
                <a:gd name="T7" fmla="*/ 99 h 125"/>
                <a:gd name="T8" fmla="*/ 7 w 115"/>
                <a:gd name="T9" fmla="*/ 88 h 125"/>
                <a:gd name="T10" fmla="*/ 19 w 115"/>
                <a:gd name="T11" fmla="*/ 87 h 125"/>
                <a:gd name="T12" fmla="*/ 40 w 115"/>
                <a:gd name="T13" fmla="*/ 88 h 125"/>
                <a:gd name="T14" fmla="*/ 49 w 115"/>
                <a:gd name="T15" fmla="*/ 87 h 125"/>
                <a:gd name="T16" fmla="*/ 52 w 115"/>
                <a:gd name="T17" fmla="*/ 83 h 125"/>
                <a:gd name="T18" fmla="*/ 49 w 115"/>
                <a:gd name="T19" fmla="*/ 79 h 125"/>
                <a:gd name="T20" fmla="*/ 42 w 115"/>
                <a:gd name="T21" fmla="*/ 78 h 125"/>
                <a:gd name="T22" fmla="*/ 15 w 115"/>
                <a:gd name="T23" fmla="*/ 76 h 125"/>
                <a:gd name="T24" fmla="*/ 7 w 115"/>
                <a:gd name="T25" fmla="*/ 74 h 125"/>
                <a:gd name="T26" fmla="*/ 3 w 115"/>
                <a:gd name="T27" fmla="*/ 68 h 125"/>
                <a:gd name="T28" fmla="*/ 7 w 115"/>
                <a:gd name="T29" fmla="*/ 61 h 125"/>
                <a:gd name="T30" fmla="*/ 17 w 115"/>
                <a:gd name="T31" fmla="*/ 59 h 125"/>
                <a:gd name="T32" fmla="*/ 41 w 115"/>
                <a:gd name="T33" fmla="*/ 60 h 125"/>
                <a:gd name="T34" fmla="*/ 56 w 115"/>
                <a:gd name="T35" fmla="*/ 58 h 125"/>
                <a:gd name="T36" fmla="*/ 59 w 115"/>
                <a:gd name="T37" fmla="*/ 56 h 125"/>
                <a:gd name="T38" fmla="*/ 56 w 115"/>
                <a:gd name="T39" fmla="*/ 53 h 125"/>
                <a:gd name="T40" fmla="*/ 31 w 115"/>
                <a:gd name="T41" fmla="*/ 50 h 125"/>
                <a:gd name="T42" fmla="*/ 12 w 115"/>
                <a:gd name="T43" fmla="*/ 52 h 125"/>
                <a:gd name="T44" fmla="*/ 8 w 115"/>
                <a:gd name="T45" fmla="*/ 52 h 125"/>
                <a:gd name="T46" fmla="*/ 0 w 115"/>
                <a:gd name="T47" fmla="*/ 45 h 125"/>
                <a:gd name="T48" fmla="*/ 6 w 115"/>
                <a:gd name="T49" fmla="*/ 36 h 125"/>
                <a:gd name="T50" fmla="*/ 25 w 115"/>
                <a:gd name="T51" fmla="*/ 31 h 125"/>
                <a:gd name="T52" fmla="*/ 61 w 115"/>
                <a:gd name="T53" fmla="*/ 33 h 125"/>
                <a:gd name="T54" fmla="*/ 65 w 115"/>
                <a:gd name="T55" fmla="*/ 32 h 125"/>
                <a:gd name="T56" fmla="*/ 63 w 115"/>
                <a:gd name="T57" fmla="*/ 29 h 125"/>
                <a:gd name="T58" fmla="*/ 30 w 115"/>
                <a:gd name="T59" fmla="*/ 23 h 125"/>
                <a:gd name="T60" fmla="*/ 15 w 115"/>
                <a:gd name="T61" fmla="*/ 27 h 125"/>
                <a:gd name="T62" fmla="*/ 7 w 115"/>
                <a:gd name="T63" fmla="*/ 23 h 125"/>
                <a:gd name="T64" fmla="*/ 9 w 115"/>
                <a:gd name="T65" fmla="*/ 15 h 125"/>
                <a:gd name="T66" fmla="*/ 23 w 115"/>
                <a:gd name="T67" fmla="*/ 6 h 125"/>
                <a:gd name="T68" fmla="*/ 74 w 115"/>
                <a:gd name="T69" fmla="*/ 12 h 125"/>
                <a:gd name="T70" fmla="*/ 77 w 115"/>
                <a:gd name="T71" fmla="*/ 13 h 125"/>
                <a:gd name="T72" fmla="*/ 77 w 115"/>
                <a:gd name="T73" fmla="*/ 9 h 125"/>
                <a:gd name="T74" fmla="*/ 78 w 115"/>
                <a:gd name="T75" fmla="*/ 0 h 125"/>
                <a:gd name="T76" fmla="*/ 95 w 115"/>
                <a:gd name="T77" fmla="*/ 32 h 125"/>
                <a:gd name="T78" fmla="*/ 104 w 115"/>
                <a:gd name="T79" fmla="*/ 61 h 125"/>
                <a:gd name="T80" fmla="*/ 115 w 115"/>
                <a:gd name="T81" fmla="*/ 79 h 125"/>
                <a:gd name="T82" fmla="*/ 102 w 115"/>
                <a:gd name="T83" fmla="*/ 99 h 125"/>
                <a:gd name="T84" fmla="*/ 83 w 115"/>
                <a:gd name="T85" fmla="*/ 125 h 125"/>
                <a:gd name="T86" fmla="*/ 70 w 115"/>
                <a:gd name="T8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" h="125">
                  <a:moveTo>
                    <a:pt x="70" y="120"/>
                  </a:moveTo>
                  <a:cubicBezTo>
                    <a:pt x="62" y="115"/>
                    <a:pt x="54" y="114"/>
                    <a:pt x="45" y="112"/>
                  </a:cubicBezTo>
                  <a:cubicBezTo>
                    <a:pt x="34" y="109"/>
                    <a:pt x="23" y="107"/>
                    <a:pt x="12" y="103"/>
                  </a:cubicBezTo>
                  <a:cubicBezTo>
                    <a:pt x="10" y="102"/>
                    <a:pt x="7" y="101"/>
                    <a:pt x="5" y="99"/>
                  </a:cubicBezTo>
                  <a:cubicBezTo>
                    <a:pt x="1" y="95"/>
                    <a:pt x="2" y="90"/>
                    <a:pt x="7" y="88"/>
                  </a:cubicBezTo>
                  <a:cubicBezTo>
                    <a:pt x="11" y="86"/>
                    <a:pt x="15" y="87"/>
                    <a:pt x="19" y="87"/>
                  </a:cubicBezTo>
                  <a:cubicBezTo>
                    <a:pt x="26" y="88"/>
                    <a:pt x="33" y="88"/>
                    <a:pt x="40" y="88"/>
                  </a:cubicBezTo>
                  <a:cubicBezTo>
                    <a:pt x="43" y="88"/>
                    <a:pt x="46" y="88"/>
                    <a:pt x="49" y="87"/>
                  </a:cubicBezTo>
                  <a:cubicBezTo>
                    <a:pt x="51" y="86"/>
                    <a:pt x="52" y="85"/>
                    <a:pt x="52" y="83"/>
                  </a:cubicBezTo>
                  <a:cubicBezTo>
                    <a:pt x="52" y="81"/>
                    <a:pt x="51" y="80"/>
                    <a:pt x="49" y="79"/>
                  </a:cubicBezTo>
                  <a:cubicBezTo>
                    <a:pt x="47" y="78"/>
                    <a:pt x="44" y="77"/>
                    <a:pt x="42" y="78"/>
                  </a:cubicBezTo>
                  <a:cubicBezTo>
                    <a:pt x="33" y="78"/>
                    <a:pt x="24" y="77"/>
                    <a:pt x="15" y="76"/>
                  </a:cubicBezTo>
                  <a:cubicBezTo>
                    <a:pt x="12" y="76"/>
                    <a:pt x="10" y="75"/>
                    <a:pt x="7" y="74"/>
                  </a:cubicBezTo>
                  <a:cubicBezTo>
                    <a:pt x="5" y="73"/>
                    <a:pt x="3" y="71"/>
                    <a:pt x="3" y="68"/>
                  </a:cubicBezTo>
                  <a:cubicBezTo>
                    <a:pt x="3" y="65"/>
                    <a:pt x="4" y="63"/>
                    <a:pt x="7" y="61"/>
                  </a:cubicBezTo>
                  <a:cubicBezTo>
                    <a:pt x="10" y="59"/>
                    <a:pt x="13" y="59"/>
                    <a:pt x="17" y="59"/>
                  </a:cubicBezTo>
                  <a:cubicBezTo>
                    <a:pt x="25" y="59"/>
                    <a:pt x="33" y="59"/>
                    <a:pt x="41" y="60"/>
                  </a:cubicBezTo>
                  <a:cubicBezTo>
                    <a:pt x="46" y="60"/>
                    <a:pt x="51" y="59"/>
                    <a:pt x="56" y="58"/>
                  </a:cubicBezTo>
                  <a:cubicBezTo>
                    <a:pt x="57" y="58"/>
                    <a:pt x="59" y="57"/>
                    <a:pt x="59" y="56"/>
                  </a:cubicBezTo>
                  <a:cubicBezTo>
                    <a:pt x="59" y="54"/>
                    <a:pt x="57" y="53"/>
                    <a:pt x="56" y="53"/>
                  </a:cubicBezTo>
                  <a:cubicBezTo>
                    <a:pt x="48" y="49"/>
                    <a:pt x="40" y="49"/>
                    <a:pt x="31" y="50"/>
                  </a:cubicBezTo>
                  <a:cubicBezTo>
                    <a:pt x="25" y="51"/>
                    <a:pt x="18" y="52"/>
                    <a:pt x="12" y="52"/>
                  </a:cubicBezTo>
                  <a:cubicBezTo>
                    <a:pt x="10" y="52"/>
                    <a:pt x="9" y="52"/>
                    <a:pt x="8" y="52"/>
                  </a:cubicBezTo>
                  <a:cubicBezTo>
                    <a:pt x="4" y="51"/>
                    <a:pt x="0" y="48"/>
                    <a:pt x="0" y="45"/>
                  </a:cubicBezTo>
                  <a:cubicBezTo>
                    <a:pt x="0" y="41"/>
                    <a:pt x="2" y="37"/>
                    <a:pt x="6" y="36"/>
                  </a:cubicBezTo>
                  <a:cubicBezTo>
                    <a:pt x="12" y="33"/>
                    <a:pt x="19" y="32"/>
                    <a:pt x="25" y="31"/>
                  </a:cubicBezTo>
                  <a:cubicBezTo>
                    <a:pt x="37" y="29"/>
                    <a:pt x="49" y="30"/>
                    <a:pt x="61" y="33"/>
                  </a:cubicBezTo>
                  <a:cubicBezTo>
                    <a:pt x="62" y="33"/>
                    <a:pt x="64" y="34"/>
                    <a:pt x="65" y="32"/>
                  </a:cubicBezTo>
                  <a:cubicBezTo>
                    <a:pt x="66" y="30"/>
                    <a:pt x="64" y="30"/>
                    <a:pt x="63" y="29"/>
                  </a:cubicBezTo>
                  <a:cubicBezTo>
                    <a:pt x="53" y="20"/>
                    <a:pt x="42" y="18"/>
                    <a:pt x="30" y="23"/>
                  </a:cubicBezTo>
                  <a:cubicBezTo>
                    <a:pt x="25" y="25"/>
                    <a:pt x="21" y="27"/>
                    <a:pt x="15" y="27"/>
                  </a:cubicBezTo>
                  <a:cubicBezTo>
                    <a:pt x="12" y="27"/>
                    <a:pt x="9" y="26"/>
                    <a:pt x="7" y="23"/>
                  </a:cubicBezTo>
                  <a:cubicBezTo>
                    <a:pt x="6" y="20"/>
                    <a:pt x="7" y="17"/>
                    <a:pt x="9" y="15"/>
                  </a:cubicBezTo>
                  <a:cubicBezTo>
                    <a:pt x="13" y="10"/>
                    <a:pt x="18" y="7"/>
                    <a:pt x="23" y="6"/>
                  </a:cubicBezTo>
                  <a:cubicBezTo>
                    <a:pt x="41" y="0"/>
                    <a:pt x="58" y="1"/>
                    <a:pt x="74" y="12"/>
                  </a:cubicBezTo>
                  <a:cubicBezTo>
                    <a:pt x="75" y="12"/>
                    <a:pt x="76" y="13"/>
                    <a:pt x="77" y="13"/>
                  </a:cubicBezTo>
                  <a:cubicBezTo>
                    <a:pt x="78" y="12"/>
                    <a:pt x="77" y="11"/>
                    <a:pt x="77" y="9"/>
                  </a:cubicBezTo>
                  <a:cubicBezTo>
                    <a:pt x="78" y="6"/>
                    <a:pt x="78" y="3"/>
                    <a:pt x="78" y="0"/>
                  </a:cubicBezTo>
                  <a:cubicBezTo>
                    <a:pt x="87" y="9"/>
                    <a:pt x="91" y="20"/>
                    <a:pt x="95" y="32"/>
                  </a:cubicBezTo>
                  <a:cubicBezTo>
                    <a:pt x="98" y="42"/>
                    <a:pt x="100" y="51"/>
                    <a:pt x="104" y="61"/>
                  </a:cubicBezTo>
                  <a:cubicBezTo>
                    <a:pt x="107" y="67"/>
                    <a:pt x="111" y="73"/>
                    <a:pt x="115" y="79"/>
                  </a:cubicBezTo>
                  <a:cubicBezTo>
                    <a:pt x="112" y="86"/>
                    <a:pt x="107" y="92"/>
                    <a:pt x="102" y="99"/>
                  </a:cubicBezTo>
                  <a:cubicBezTo>
                    <a:pt x="95" y="107"/>
                    <a:pt x="89" y="116"/>
                    <a:pt x="83" y="125"/>
                  </a:cubicBezTo>
                  <a:cubicBezTo>
                    <a:pt x="79" y="123"/>
                    <a:pt x="75" y="121"/>
                    <a:pt x="70" y="120"/>
                  </a:cubicBezTo>
                  <a:close/>
                </a:path>
              </a:pathLst>
            </a:custGeom>
            <a:solidFill>
              <a:srgbClr val="F7B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0A8F0C67-F40F-F1FC-B25B-86691787A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" y="2043"/>
              <a:ext cx="393" cy="215"/>
            </a:xfrm>
            <a:custGeom>
              <a:avLst/>
              <a:gdLst>
                <a:gd name="T0" fmla="*/ 139 w 139"/>
                <a:gd name="T1" fmla="*/ 76 h 76"/>
                <a:gd name="T2" fmla="*/ 55 w 139"/>
                <a:gd name="T3" fmla="*/ 37 h 76"/>
                <a:gd name="T4" fmla="*/ 0 w 139"/>
                <a:gd name="T5" fmla="*/ 11 h 76"/>
                <a:gd name="T6" fmla="*/ 18 w 139"/>
                <a:gd name="T7" fmla="*/ 5 h 76"/>
                <a:gd name="T8" fmla="*/ 24 w 139"/>
                <a:gd name="T9" fmla="*/ 2 h 76"/>
                <a:gd name="T10" fmla="*/ 29 w 139"/>
                <a:gd name="T11" fmla="*/ 1 h 76"/>
                <a:gd name="T12" fmla="*/ 97 w 139"/>
                <a:gd name="T13" fmla="*/ 47 h 76"/>
                <a:gd name="T14" fmla="*/ 137 w 139"/>
                <a:gd name="T15" fmla="*/ 74 h 76"/>
                <a:gd name="T16" fmla="*/ 139 w 139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76">
                  <a:moveTo>
                    <a:pt x="139" y="76"/>
                  </a:moveTo>
                  <a:cubicBezTo>
                    <a:pt x="111" y="63"/>
                    <a:pt x="83" y="50"/>
                    <a:pt x="55" y="37"/>
                  </a:cubicBezTo>
                  <a:cubicBezTo>
                    <a:pt x="36" y="28"/>
                    <a:pt x="18" y="20"/>
                    <a:pt x="0" y="11"/>
                  </a:cubicBezTo>
                  <a:cubicBezTo>
                    <a:pt x="6" y="10"/>
                    <a:pt x="12" y="9"/>
                    <a:pt x="18" y="5"/>
                  </a:cubicBezTo>
                  <a:cubicBezTo>
                    <a:pt x="20" y="4"/>
                    <a:pt x="22" y="3"/>
                    <a:pt x="24" y="2"/>
                  </a:cubicBezTo>
                  <a:cubicBezTo>
                    <a:pt x="26" y="0"/>
                    <a:pt x="27" y="0"/>
                    <a:pt x="29" y="1"/>
                  </a:cubicBezTo>
                  <a:cubicBezTo>
                    <a:pt x="52" y="17"/>
                    <a:pt x="74" y="32"/>
                    <a:pt x="97" y="47"/>
                  </a:cubicBezTo>
                  <a:cubicBezTo>
                    <a:pt x="110" y="56"/>
                    <a:pt x="123" y="65"/>
                    <a:pt x="137" y="74"/>
                  </a:cubicBezTo>
                  <a:cubicBezTo>
                    <a:pt x="138" y="74"/>
                    <a:pt x="139" y="75"/>
                    <a:pt x="139" y="76"/>
                  </a:cubicBezTo>
                  <a:close/>
                </a:path>
              </a:pathLst>
            </a:custGeom>
            <a:solidFill>
              <a:srgbClr val="DBD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28666C3F-CB21-E8BE-4485-67FEBFBA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" y="2046"/>
              <a:ext cx="385" cy="212"/>
            </a:xfrm>
            <a:custGeom>
              <a:avLst/>
              <a:gdLst>
                <a:gd name="T0" fmla="*/ 136 w 136"/>
                <a:gd name="T1" fmla="*/ 11 h 75"/>
                <a:gd name="T2" fmla="*/ 19 w 136"/>
                <a:gd name="T3" fmla="*/ 66 h 75"/>
                <a:gd name="T4" fmla="*/ 0 w 136"/>
                <a:gd name="T5" fmla="*/ 75 h 75"/>
                <a:gd name="T6" fmla="*/ 22 w 136"/>
                <a:gd name="T7" fmla="*/ 60 h 75"/>
                <a:gd name="T8" fmla="*/ 87 w 136"/>
                <a:gd name="T9" fmla="*/ 16 h 75"/>
                <a:gd name="T10" fmla="*/ 109 w 136"/>
                <a:gd name="T11" fmla="*/ 1 h 75"/>
                <a:gd name="T12" fmla="*/ 113 w 136"/>
                <a:gd name="T13" fmla="*/ 1 h 75"/>
                <a:gd name="T14" fmla="*/ 135 w 136"/>
                <a:gd name="T15" fmla="*/ 11 h 75"/>
                <a:gd name="T16" fmla="*/ 136 w 13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5">
                  <a:moveTo>
                    <a:pt x="136" y="11"/>
                  </a:moveTo>
                  <a:cubicBezTo>
                    <a:pt x="97" y="30"/>
                    <a:pt x="59" y="48"/>
                    <a:pt x="19" y="66"/>
                  </a:cubicBezTo>
                  <a:cubicBezTo>
                    <a:pt x="13" y="69"/>
                    <a:pt x="6" y="72"/>
                    <a:pt x="0" y="75"/>
                  </a:cubicBezTo>
                  <a:cubicBezTo>
                    <a:pt x="7" y="70"/>
                    <a:pt x="14" y="65"/>
                    <a:pt x="22" y="60"/>
                  </a:cubicBezTo>
                  <a:cubicBezTo>
                    <a:pt x="44" y="45"/>
                    <a:pt x="65" y="31"/>
                    <a:pt x="87" y="16"/>
                  </a:cubicBezTo>
                  <a:cubicBezTo>
                    <a:pt x="94" y="11"/>
                    <a:pt x="102" y="6"/>
                    <a:pt x="109" y="1"/>
                  </a:cubicBezTo>
                  <a:cubicBezTo>
                    <a:pt x="110" y="0"/>
                    <a:pt x="112" y="0"/>
                    <a:pt x="113" y="1"/>
                  </a:cubicBezTo>
                  <a:cubicBezTo>
                    <a:pt x="119" y="7"/>
                    <a:pt x="127" y="10"/>
                    <a:pt x="135" y="11"/>
                  </a:cubicBezTo>
                  <a:cubicBezTo>
                    <a:pt x="136" y="11"/>
                    <a:pt x="136" y="11"/>
                    <a:pt x="136" y="11"/>
                  </a:cubicBezTo>
                  <a:close/>
                </a:path>
              </a:pathLst>
            </a:custGeom>
            <a:solidFill>
              <a:srgbClr val="DCD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40260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461440" y="1533236"/>
            <a:ext cx="576064" cy="57606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91" y="7085"/>
            <a:ext cx="3842524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>
                <a:solidFill>
                  <a:srgbClr val="029676"/>
                </a:solidFill>
              </a:rPr>
              <a:t>Image &amp; Content</a:t>
            </a:r>
            <a:endParaRPr lang="ko-KR" altLang="en-US" b="1" dirty="0">
              <a:solidFill>
                <a:srgbClr val="029676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20334" y="1533236"/>
            <a:ext cx="576064" cy="57606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5520334" y="2964285"/>
            <a:ext cx="576064" cy="57606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7461440" y="2964285"/>
            <a:ext cx="576064" cy="57606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4944830" y="2197468"/>
            <a:ext cx="1715402" cy="678649"/>
            <a:chOff x="3233964" y="1954419"/>
            <a:chExt cx="1400520" cy="678649"/>
          </a:xfrm>
          <a:noFill/>
        </p:grpSpPr>
        <p:sp>
          <p:nvSpPr>
            <p:cNvPr id="10" name="TextBox 9"/>
            <p:cNvSpPr txBox="1"/>
            <p:nvPr/>
          </p:nvSpPr>
          <p:spPr>
            <a:xfrm>
              <a:off x="3233965" y="1954419"/>
              <a:ext cx="140051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44829" y="3628516"/>
            <a:ext cx="1715401" cy="678649"/>
            <a:chOff x="3233964" y="1954419"/>
            <a:chExt cx="1400519" cy="678649"/>
          </a:xfrm>
          <a:noFill/>
        </p:grpSpPr>
        <p:sp>
          <p:nvSpPr>
            <p:cNvPr id="13" name="TextBox 12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91771" y="2197468"/>
            <a:ext cx="1715402" cy="678649"/>
            <a:chOff x="3233964" y="1954419"/>
            <a:chExt cx="1400520" cy="678649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3233965" y="1954419"/>
              <a:ext cx="140051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91770" y="3628516"/>
            <a:ext cx="1715401" cy="678649"/>
            <a:chOff x="3233964" y="1954419"/>
            <a:chExt cx="1400519" cy="678649"/>
          </a:xfrm>
          <a:noFill/>
        </p:grpSpPr>
        <p:sp>
          <p:nvSpPr>
            <p:cNvPr id="19" name="TextBox 18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Rounded Rectangle 27"/>
          <p:cNvSpPr/>
          <p:nvPr/>
        </p:nvSpPr>
        <p:spPr>
          <a:xfrm>
            <a:off x="5645866" y="1697240"/>
            <a:ext cx="333877" cy="256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7"/>
          <p:cNvSpPr/>
          <p:nvPr/>
        </p:nvSpPr>
        <p:spPr>
          <a:xfrm>
            <a:off x="7597727" y="3102426"/>
            <a:ext cx="314977" cy="2718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/>
          <p:cNvSpPr/>
          <p:nvPr/>
        </p:nvSpPr>
        <p:spPr>
          <a:xfrm rot="2700000">
            <a:off x="5680747" y="3029023"/>
            <a:ext cx="246466" cy="4418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9"/>
          <p:cNvSpPr/>
          <p:nvPr/>
        </p:nvSpPr>
        <p:spPr>
          <a:xfrm>
            <a:off x="7590446" y="1667099"/>
            <a:ext cx="324177" cy="30345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526ED3A0-8357-4277-8C25-272800C080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640" y="921570"/>
            <a:ext cx="3429000" cy="4221930"/>
          </a:xfrm>
          <a:prstGeom prst="rect">
            <a:avLst/>
          </a:prstGeom>
        </p:spPr>
      </p:pic>
      <p:sp>
        <p:nvSpPr>
          <p:cNvPr id="60" name="任意多边形 8">
            <a:extLst>
              <a:ext uri="{FF2B5EF4-FFF2-40B4-BE49-F238E27FC236}">
                <a16:creationId xmlns:a16="http://schemas.microsoft.com/office/drawing/2014/main" id="{14A990BB-F54D-4EF6-B3CB-573C35DEB1D2}"/>
              </a:ext>
            </a:extLst>
          </p:cNvPr>
          <p:cNvSpPr/>
          <p:nvPr/>
        </p:nvSpPr>
        <p:spPr>
          <a:xfrm flipV="1">
            <a:off x="-3348880" y="-5867858"/>
            <a:ext cx="9144000" cy="699541"/>
          </a:xfrm>
          <a:custGeom>
            <a:avLst/>
            <a:gdLst>
              <a:gd name="connsiteX0" fmla="*/ 0 w 12192000"/>
              <a:gd name="connsiteY0" fmla="*/ 1327979 h 1327979"/>
              <a:gd name="connsiteX1" fmla="*/ 12192000 w 12192000"/>
              <a:gd name="connsiteY1" fmla="*/ 1327979 h 1327979"/>
              <a:gd name="connsiteX2" fmla="*/ 12192000 w 12192000"/>
              <a:gd name="connsiteY2" fmla="*/ 870779 h 1327979"/>
              <a:gd name="connsiteX3" fmla="*/ 7562844 w 12192000"/>
              <a:gd name="connsiteY3" fmla="*/ 870779 h 1327979"/>
              <a:gd name="connsiteX4" fmla="*/ 7397873 w 12192000"/>
              <a:gd name="connsiteY4" fmla="*/ 818383 h 1327979"/>
              <a:gd name="connsiteX5" fmla="*/ 5990049 w 12192000"/>
              <a:gd name="connsiteY5" fmla="*/ 6 h 1327979"/>
              <a:gd name="connsiteX6" fmla="*/ 105952 w 12192000"/>
              <a:gd name="connsiteY6" fmla="*/ 6 h 1327979"/>
              <a:gd name="connsiteX7" fmla="*/ 0 w 12192000"/>
              <a:gd name="connsiteY7" fmla="*/ 3363 h 1327979"/>
              <a:gd name="connsiteX8" fmla="*/ 0 w 12192000"/>
              <a:gd name="connsiteY8" fmla="*/ 870779 h 1327979"/>
              <a:gd name="connsiteX9" fmla="*/ 0 w 12192000"/>
              <a:gd name="connsiteY9" fmla="*/ 870781 h 13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27979">
                <a:moveTo>
                  <a:pt x="0" y="1327979"/>
                </a:moveTo>
                <a:lnTo>
                  <a:pt x="12192000" y="1327979"/>
                </a:lnTo>
                <a:lnTo>
                  <a:pt x="12192000" y="870779"/>
                </a:lnTo>
                <a:lnTo>
                  <a:pt x="7562844" y="870779"/>
                </a:lnTo>
                <a:lnTo>
                  <a:pt x="7397873" y="818383"/>
                </a:lnTo>
                <a:cubicBezTo>
                  <a:pt x="6652131" y="537909"/>
                  <a:pt x="7036652" y="-1980"/>
                  <a:pt x="5990049" y="6"/>
                </a:cubicBezTo>
                <a:lnTo>
                  <a:pt x="105952" y="6"/>
                </a:lnTo>
                <a:lnTo>
                  <a:pt x="0" y="3363"/>
                </a:lnTo>
                <a:lnTo>
                  <a:pt x="0" y="870779"/>
                </a:lnTo>
                <a:lnTo>
                  <a:pt x="0" y="870781"/>
                </a:lnTo>
                <a:close/>
              </a:path>
            </a:pathLst>
          </a:custGeom>
          <a:solidFill>
            <a:srgbClr val="02967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6C26F19C-148C-41E6-A20F-2F564A45E25E}"/>
              </a:ext>
            </a:extLst>
          </p:cNvPr>
          <p:cNvCxnSpPr/>
          <p:nvPr/>
        </p:nvCxnSpPr>
        <p:spPr>
          <a:xfrm>
            <a:off x="178234" y="758326"/>
            <a:ext cx="773447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o 61">
            <a:extLst>
              <a:ext uri="{FF2B5EF4-FFF2-40B4-BE49-F238E27FC236}">
                <a16:creationId xmlns:a16="http://schemas.microsoft.com/office/drawing/2014/main" id="{5C8C066E-4F1C-47EF-BE99-250F4E0407FB}"/>
              </a:ext>
            </a:extLst>
          </p:cNvPr>
          <p:cNvGrpSpPr/>
          <p:nvPr/>
        </p:nvGrpSpPr>
        <p:grpSpPr>
          <a:xfrm>
            <a:off x="8264651" y="60873"/>
            <a:ext cx="722195" cy="808099"/>
            <a:chOff x="1392238" y="1792288"/>
            <a:chExt cx="1147763" cy="1284287"/>
          </a:xfrm>
          <a:solidFill>
            <a:srgbClr val="029676"/>
          </a:solidFill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004CDF8B-F96D-48A8-8135-F6C2CC71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238" y="2238375"/>
              <a:ext cx="1147763" cy="838200"/>
            </a:xfrm>
            <a:custGeom>
              <a:avLst/>
              <a:gdLst>
                <a:gd name="T0" fmla="*/ 46 w 437"/>
                <a:gd name="T1" fmla="*/ 150 h 320"/>
                <a:gd name="T2" fmla="*/ 34 w 437"/>
                <a:gd name="T3" fmla="*/ 271 h 320"/>
                <a:gd name="T4" fmla="*/ 202 w 437"/>
                <a:gd name="T5" fmla="*/ 267 h 320"/>
                <a:gd name="T6" fmla="*/ 202 w 437"/>
                <a:gd name="T7" fmla="*/ 183 h 320"/>
                <a:gd name="T8" fmla="*/ 165 w 437"/>
                <a:gd name="T9" fmla="*/ 154 h 320"/>
                <a:gd name="T10" fmla="*/ 130 w 437"/>
                <a:gd name="T11" fmla="*/ 151 h 320"/>
                <a:gd name="T12" fmla="*/ 145 w 437"/>
                <a:gd name="T13" fmla="*/ 94 h 320"/>
                <a:gd name="T14" fmla="*/ 141 w 437"/>
                <a:gd name="T15" fmla="*/ 90 h 320"/>
                <a:gd name="T16" fmla="*/ 131 w 437"/>
                <a:gd name="T17" fmla="*/ 101 h 320"/>
                <a:gd name="T18" fmla="*/ 118 w 437"/>
                <a:gd name="T19" fmla="*/ 185 h 320"/>
                <a:gd name="T20" fmla="*/ 100 w 437"/>
                <a:gd name="T21" fmla="*/ 222 h 320"/>
                <a:gd name="T22" fmla="*/ 58 w 437"/>
                <a:gd name="T23" fmla="*/ 187 h 320"/>
                <a:gd name="T24" fmla="*/ 77 w 437"/>
                <a:gd name="T25" fmla="*/ 87 h 320"/>
                <a:gd name="T26" fmla="*/ 141 w 437"/>
                <a:gd name="T27" fmla="*/ 0 h 320"/>
                <a:gd name="T28" fmla="*/ 300 w 437"/>
                <a:gd name="T29" fmla="*/ 2 h 320"/>
                <a:gd name="T30" fmla="*/ 389 w 437"/>
                <a:gd name="T31" fmla="*/ 189 h 320"/>
                <a:gd name="T32" fmla="*/ 343 w 437"/>
                <a:gd name="T33" fmla="*/ 221 h 320"/>
                <a:gd name="T34" fmla="*/ 330 w 437"/>
                <a:gd name="T35" fmla="*/ 198 h 320"/>
                <a:gd name="T36" fmla="*/ 324 w 437"/>
                <a:gd name="T37" fmla="*/ 122 h 320"/>
                <a:gd name="T38" fmla="*/ 311 w 437"/>
                <a:gd name="T39" fmla="*/ 89 h 320"/>
                <a:gd name="T40" fmla="*/ 303 w 437"/>
                <a:gd name="T41" fmla="*/ 91 h 320"/>
                <a:gd name="T42" fmla="*/ 317 w 437"/>
                <a:gd name="T43" fmla="*/ 148 h 320"/>
                <a:gd name="T44" fmla="*/ 250 w 437"/>
                <a:gd name="T45" fmla="*/ 160 h 320"/>
                <a:gd name="T46" fmla="*/ 230 w 437"/>
                <a:gd name="T47" fmla="*/ 189 h 320"/>
                <a:gd name="T48" fmla="*/ 231 w 437"/>
                <a:gd name="T49" fmla="*/ 267 h 320"/>
                <a:gd name="T50" fmla="*/ 394 w 437"/>
                <a:gd name="T51" fmla="*/ 270 h 320"/>
                <a:gd name="T52" fmla="*/ 404 w 437"/>
                <a:gd name="T53" fmla="*/ 164 h 320"/>
                <a:gd name="T54" fmla="*/ 408 w 437"/>
                <a:gd name="T55" fmla="*/ 164 h 320"/>
                <a:gd name="T56" fmla="*/ 434 w 437"/>
                <a:gd name="T57" fmla="*/ 291 h 320"/>
                <a:gd name="T58" fmla="*/ 411 w 437"/>
                <a:gd name="T59" fmla="*/ 307 h 320"/>
                <a:gd name="T60" fmla="*/ 283 w 437"/>
                <a:gd name="T61" fmla="*/ 292 h 320"/>
                <a:gd name="T62" fmla="*/ 258 w 437"/>
                <a:gd name="T63" fmla="*/ 302 h 320"/>
                <a:gd name="T64" fmla="*/ 174 w 437"/>
                <a:gd name="T65" fmla="*/ 303 h 320"/>
                <a:gd name="T66" fmla="*/ 31 w 437"/>
                <a:gd name="T67" fmla="*/ 302 h 320"/>
                <a:gd name="T68" fmla="*/ 2 w 437"/>
                <a:gd name="T69" fmla="*/ 307 h 320"/>
                <a:gd name="T70" fmla="*/ 2 w 437"/>
                <a:gd name="T71" fmla="*/ 277 h 320"/>
                <a:gd name="T72" fmla="*/ 23 w 437"/>
                <a:gd name="T73" fmla="*/ 173 h 320"/>
                <a:gd name="T74" fmla="*/ 35 w 437"/>
                <a:gd name="T75" fmla="*/ 147 h 320"/>
                <a:gd name="T76" fmla="*/ 46 w 437"/>
                <a:gd name="T77" fmla="*/ 1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7" h="320">
                  <a:moveTo>
                    <a:pt x="46" y="150"/>
                  </a:moveTo>
                  <a:cubicBezTo>
                    <a:pt x="42" y="190"/>
                    <a:pt x="38" y="229"/>
                    <a:pt x="34" y="271"/>
                  </a:cubicBezTo>
                  <a:cubicBezTo>
                    <a:pt x="89" y="256"/>
                    <a:pt x="144" y="236"/>
                    <a:pt x="202" y="267"/>
                  </a:cubicBezTo>
                  <a:cubicBezTo>
                    <a:pt x="202" y="237"/>
                    <a:pt x="201" y="210"/>
                    <a:pt x="202" y="183"/>
                  </a:cubicBezTo>
                  <a:cubicBezTo>
                    <a:pt x="202" y="158"/>
                    <a:pt x="180" y="159"/>
                    <a:pt x="165" y="154"/>
                  </a:cubicBezTo>
                  <a:cubicBezTo>
                    <a:pt x="156" y="150"/>
                    <a:pt x="144" y="152"/>
                    <a:pt x="130" y="151"/>
                  </a:cubicBezTo>
                  <a:cubicBezTo>
                    <a:pt x="135" y="131"/>
                    <a:pt x="140" y="112"/>
                    <a:pt x="145" y="94"/>
                  </a:cubicBezTo>
                  <a:cubicBezTo>
                    <a:pt x="144" y="93"/>
                    <a:pt x="142" y="92"/>
                    <a:pt x="141" y="90"/>
                  </a:cubicBezTo>
                  <a:cubicBezTo>
                    <a:pt x="138" y="94"/>
                    <a:pt x="132" y="97"/>
                    <a:pt x="131" y="101"/>
                  </a:cubicBezTo>
                  <a:cubicBezTo>
                    <a:pt x="126" y="129"/>
                    <a:pt x="121" y="157"/>
                    <a:pt x="118" y="185"/>
                  </a:cubicBezTo>
                  <a:cubicBezTo>
                    <a:pt x="116" y="200"/>
                    <a:pt x="127" y="220"/>
                    <a:pt x="100" y="222"/>
                  </a:cubicBezTo>
                  <a:cubicBezTo>
                    <a:pt x="77" y="224"/>
                    <a:pt x="56" y="210"/>
                    <a:pt x="58" y="187"/>
                  </a:cubicBezTo>
                  <a:cubicBezTo>
                    <a:pt x="61" y="153"/>
                    <a:pt x="64" y="117"/>
                    <a:pt x="77" y="87"/>
                  </a:cubicBezTo>
                  <a:cubicBezTo>
                    <a:pt x="92" y="55"/>
                    <a:pt x="119" y="29"/>
                    <a:pt x="141" y="0"/>
                  </a:cubicBezTo>
                  <a:cubicBezTo>
                    <a:pt x="197" y="45"/>
                    <a:pt x="248" y="44"/>
                    <a:pt x="300" y="2"/>
                  </a:cubicBezTo>
                  <a:cubicBezTo>
                    <a:pt x="362" y="50"/>
                    <a:pt x="396" y="110"/>
                    <a:pt x="389" y="189"/>
                  </a:cubicBezTo>
                  <a:cubicBezTo>
                    <a:pt x="388" y="212"/>
                    <a:pt x="365" y="228"/>
                    <a:pt x="343" y="221"/>
                  </a:cubicBezTo>
                  <a:cubicBezTo>
                    <a:pt x="337" y="219"/>
                    <a:pt x="331" y="206"/>
                    <a:pt x="330" y="198"/>
                  </a:cubicBezTo>
                  <a:cubicBezTo>
                    <a:pt x="327" y="172"/>
                    <a:pt x="327" y="147"/>
                    <a:pt x="324" y="122"/>
                  </a:cubicBezTo>
                  <a:cubicBezTo>
                    <a:pt x="323" y="110"/>
                    <a:pt x="316" y="100"/>
                    <a:pt x="311" y="89"/>
                  </a:cubicBezTo>
                  <a:cubicBezTo>
                    <a:pt x="308" y="90"/>
                    <a:pt x="306" y="91"/>
                    <a:pt x="303" y="91"/>
                  </a:cubicBezTo>
                  <a:cubicBezTo>
                    <a:pt x="308" y="110"/>
                    <a:pt x="312" y="130"/>
                    <a:pt x="317" y="148"/>
                  </a:cubicBezTo>
                  <a:cubicBezTo>
                    <a:pt x="293" y="152"/>
                    <a:pt x="271" y="155"/>
                    <a:pt x="250" y="160"/>
                  </a:cubicBezTo>
                  <a:cubicBezTo>
                    <a:pt x="236" y="163"/>
                    <a:pt x="229" y="173"/>
                    <a:pt x="230" y="189"/>
                  </a:cubicBezTo>
                  <a:cubicBezTo>
                    <a:pt x="232" y="214"/>
                    <a:pt x="231" y="239"/>
                    <a:pt x="231" y="267"/>
                  </a:cubicBezTo>
                  <a:cubicBezTo>
                    <a:pt x="288" y="236"/>
                    <a:pt x="343" y="255"/>
                    <a:pt x="394" y="270"/>
                  </a:cubicBezTo>
                  <a:cubicBezTo>
                    <a:pt x="397" y="234"/>
                    <a:pt x="400" y="199"/>
                    <a:pt x="404" y="164"/>
                  </a:cubicBezTo>
                  <a:cubicBezTo>
                    <a:pt x="405" y="164"/>
                    <a:pt x="406" y="164"/>
                    <a:pt x="408" y="164"/>
                  </a:cubicBezTo>
                  <a:cubicBezTo>
                    <a:pt x="417" y="206"/>
                    <a:pt x="426" y="248"/>
                    <a:pt x="434" y="291"/>
                  </a:cubicBezTo>
                  <a:cubicBezTo>
                    <a:pt x="437" y="309"/>
                    <a:pt x="428" y="315"/>
                    <a:pt x="411" y="307"/>
                  </a:cubicBezTo>
                  <a:cubicBezTo>
                    <a:pt x="370" y="289"/>
                    <a:pt x="327" y="281"/>
                    <a:pt x="283" y="292"/>
                  </a:cubicBezTo>
                  <a:cubicBezTo>
                    <a:pt x="274" y="294"/>
                    <a:pt x="266" y="297"/>
                    <a:pt x="258" y="302"/>
                  </a:cubicBezTo>
                  <a:cubicBezTo>
                    <a:pt x="230" y="320"/>
                    <a:pt x="202" y="319"/>
                    <a:pt x="174" y="303"/>
                  </a:cubicBezTo>
                  <a:cubicBezTo>
                    <a:pt x="127" y="276"/>
                    <a:pt x="79" y="287"/>
                    <a:pt x="31" y="302"/>
                  </a:cubicBezTo>
                  <a:cubicBezTo>
                    <a:pt x="22" y="305"/>
                    <a:pt x="12" y="306"/>
                    <a:pt x="2" y="307"/>
                  </a:cubicBezTo>
                  <a:cubicBezTo>
                    <a:pt x="2" y="297"/>
                    <a:pt x="0" y="287"/>
                    <a:pt x="2" y="277"/>
                  </a:cubicBezTo>
                  <a:cubicBezTo>
                    <a:pt x="8" y="242"/>
                    <a:pt x="16" y="208"/>
                    <a:pt x="23" y="173"/>
                  </a:cubicBezTo>
                  <a:cubicBezTo>
                    <a:pt x="25" y="164"/>
                    <a:pt x="31" y="156"/>
                    <a:pt x="35" y="147"/>
                  </a:cubicBezTo>
                  <a:cubicBezTo>
                    <a:pt x="39" y="148"/>
                    <a:pt x="42" y="149"/>
                    <a:pt x="46" y="1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99B2423B-A248-4ABF-8C8A-0813CBC9A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1792288"/>
              <a:ext cx="501650" cy="495300"/>
            </a:xfrm>
            <a:custGeom>
              <a:avLst/>
              <a:gdLst>
                <a:gd name="T0" fmla="*/ 96 w 191"/>
                <a:gd name="T1" fmla="*/ 189 h 189"/>
                <a:gd name="T2" fmla="*/ 1 w 191"/>
                <a:gd name="T3" fmla="*/ 94 h 189"/>
                <a:gd name="T4" fmla="*/ 95 w 191"/>
                <a:gd name="T5" fmla="*/ 0 h 189"/>
                <a:gd name="T6" fmla="*/ 191 w 191"/>
                <a:gd name="T7" fmla="*/ 95 h 189"/>
                <a:gd name="T8" fmla="*/ 96 w 191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9">
                  <a:moveTo>
                    <a:pt x="96" y="189"/>
                  </a:moveTo>
                  <a:cubicBezTo>
                    <a:pt x="43" y="189"/>
                    <a:pt x="0" y="147"/>
                    <a:pt x="1" y="94"/>
                  </a:cubicBezTo>
                  <a:cubicBezTo>
                    <a:pt x="1" y="42"/>
                    <a:pt x="43" y="1"/>
                    <a:pt x="95" y="0"/>
                  </a:cubicBezTo>
                  <a:cubicBezTo>
                    <a:pt x="150" y="0"/>
                    <a:pt x="191" y="40"/>
                    <a:pt x="191" y="95"/>
                  </a:cubicBezTo>
                  <a:cubicBezTo>
                    <a:pt x="191" y="149"/>
                    <a:pt x="150" y="189"/>
                    <a:pt x="96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591976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7826" y="28352"/>
            <a:ext cx="3923928" cy="776530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Infographic </a:t>
            </a:r>
            <a:r>
              <a:rPr lang="en-US" altLang="ko-KR" sz="4000" b="1" dirty="0"/>
              <a:t>Layout</a:t>
            </a:r>
            <a:endParaRPr lang="ko-KR" altLang="en-US" sz="4000" b="1" dirty="0"/>
          </a:p>
        </p:txBody>
      </p:sp>
      <p:sp>
        <p:nvSpPr>
          <p:cNvPr id="47" name="Block Arc 46"/>
          <p:cNvSpPr/>
          <p:nvPr/>
        </p:nvSpPr>
        <p:spPr>
          <a:xfrm>
            <a:off x="5079035" y="1447720"/>
            <a:ext cx="3504327" cy="3504327"/>
          </a:xfrm>
          <a:prstGeom prst="blockArc">
            <a:avLst>
              <a:gd name="adj1" fmla="val 10800000"/>
              <a:gd name="adj2" fmla="val 21559014"/>
              <a:gd name="adj3" fmla="val 14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54574" y="1201734"/>
            <a:ext cx="531721" cy="5317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9" name="Oval 48"/>
          <p:cNvSpPr/>
          <p:nvPr/>
        </p:nvSpPr>
        <p:spPr>
          <a:xfrm>
            <a:off x="4834868" y="2921002"/>
            <a:ext cx="531721" cy="5317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8281678" y="2921002"/>
            <a:ext cx="531721" cy="5317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50"/>
          <p:cNvSpPr/>
          <p:nvPr/>
        </p:nvSpPr>
        <p:spPr>
          <a:xfrm>
            <a:off x="7844716" y="1798772"/>
            <a:ext cx="531721" cy="531721"/>
          </a:xfrm>
          <a:prstGeom prst="ellipse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Oval 51"/>
          <p:cNvSpPr/>
          <p:nvPr/>
        </p:nvSpPr>
        <p:spPr>
          <a:xfrm>
            <a:off x="5264179" y="1798772"/>
            <a:ext cx="531721" cy="531721"/>
          </a:xfrm>
          <a:prstGeom prst="ellipse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/>
          <p:cNvSpPr/>
          <p:nvPr/>
        </p:nvSpPr>
        <p:spPr>
          <a:xfrm>
            <a:off x="7978212" y="1940728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8447258" y="3007078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Parallelogram 15"/>
          <p:cNvSpPr/>
          <p:nvPr/>
        </p:nvSpPr>
        <p:spPr>
          <a:xfrm rot="16200000">
            <a:off x="6684880" y="1290187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951460" y="3038421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5485142" y="1884632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0" name="Group 69"/>
          <p:cNvGrpSpPr/>
          <p:nvPr/>
        </p:nvGrpSpPr>
        <p:grpSpPr>
          <a:xfrm>
            <a:off x="1331640" y="1114639"/>
            <a:ext cx="3059912" cy="672695"/>
            <a:chOff x="720000" y="1114639"/>
            <a:chExt cx="3059912" cy="672695"/>
          </a:xfrm>
        </p:grpSpPr>
        <p:sp>
          <p:nvSpPr>
            <p:cNvPr id="62" name="TextBox 61"/>
            <p:cNvSpPr txBox="1"/>
            <p:nvPr/>
          </p:nvSpPr>
          <p:spPr>
            <a:xfrm>
              <a:off x="720000" y="1325669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31640" y="2532675"/>
            <a:ext cx="3059912" cy="672695"/>
            <a:chOff x="720000" y="2431958"/>
            <a:chExt cx="3059912" cy="672695"/>
          </a:xfrm>
        </p:grpSpPr>
        <p:sp>
          <p:nvSpPr>
            <p:cNvPr id="65" name="TextBox 64"/>
            <p:cNvSpPr txBox="1"/>
            <p:nvPr/>
          </p:nvSpPr>
          <p:spPr>
            <a:xfrm>
              <a:off x="720000" y="2642988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31640" y="3950712"/>
            <a:ext cx="3059912" cy="672695"/>
            <a:chOff x="720000" y="3749277"/>
            <a:chExt cx="3059912" cy="672695"/>
          </a:xfrm>
        </p:grpSpPr>
        <p:sp>
          <p:nvSpPr>
            <p:cNvPr id="68" name="TextBox 67"/>
            <p:cNvSpPr txBox="1"/>
            <p:nvPr/>
          </p:nvSpPr>
          <p:spPr>
            <a:xfrm>
              <a:off x="720000" y="3960307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0001" y="3749277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331640" y="1823657"/>
            <a:ext cx="3059912" cy="672695"/>
            <a:chOff x="720000" y="2431958"/>
            <a:chExt cx="3059912" cy="672695"/>
          </a:xfrm>
        </p:grpSpPr>
        <p:sp>
          <p:nvSpPr>
            <p:cNvPr id="74" name="TextBox 73"/>
            <p:cNvSpPr txBox="1"/>
            <p:nvPr/>
          </p:nvSpPr>
          <p:spPr>
            <a:xfrm>
              <a:off x="720000" y="2642988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31640" y="3241693"/>
            <a:ext cx="3059912" cy="672695"/>
            <a:chOff x="720000" y="3749277"/>
            <a:chExt cx="3059912" cy="672695"/>
          </a:xfrm>
        </p:grpSpPr>
        <p:sp>
          <p:nvSpPr>
            <p:cNvPr id="77" name="TextBox 76"/>
            <p:cNvSpPr txBox="1"/>
            <p:nvPr/>
          </p:nvSpPr>
          <p:spPr>
            <a:xfrm>
              <a:off x="720000" y="3960307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0001" y="3749277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/>
          <p:cNvSpPr/>
          <p:nvPr/>
        </p:nvSpPr>
        <p:spPr>
          <a:xfrm>
            <a:off x="727826" y="1185126"/>
            <a:ext cx="531721" cy="5317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Pie 24"/>
          <p:cNvSpPr/>
          <p:nvPr/>
        </p:nvSpPr>
        <p:spPr>
          <a:xfrm>
            <a:off x="844418" y="1302545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727826" y="1889385"/>
            <a:ext cx="531721" cy="531721"/>
          </a:xfrm>
          <a:prstGeom prst="ellipse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Round Same Side Corner Rectangle 6"/>
          <p:cNvSpPr>
            <a:spLocks noChangeAspect="1"/>
          </p:cNvSpPr>
          <p:nvPr/>
        </p:nvSpPr>
        <p:spPr>
          <a:xfrm rot="2700000">
            <a:off x="948789" y="1975245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Oval 82"/>
          <p:cNvSpPr/>
          <p:nvPr/>
        </p:nvSpPr>
        <p:spPr>
          <a:xfrm>
            <a:off x="727826" y="2608207"/>
            <a:ext cx="531721" cy="5317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Parallelogram 15"/>
          <p:cNvSpPr/>
          <p:nvPr/>
        </p:nvSpPr>
        <p:spPr>
          <a:xfrm rot="16200000">
            <a:off x="848155" y="2696660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Oval 84"/>
          <p:cNvSpPr/>
          <p:nvPr/>
        </p:nvSpPr>
        <p:spPr>
          <a:xfrm>
            <a:off x="727826" y="3318045"/>
            <a:ext cx="531721" cy="531721"/>
          </a:xfrm>
          <a:prstGeom prst="ellipse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Rectangle 9"/>
          <p:cNvSpPr/>
          <p:nvPr/>
        </p:nvSpPr>
        <p:spPr>
          <a:xfrm>
            <a:off x="861322" y="3460001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86"/>
          <p:cNvSpPr/>
          <p:nvPr/>
        </p:nvSpPr>
        <p:spPr>
          <a:xfrm>
            <a:off x="727826" y="4021199"/>
            <a:ext cx="531721" cy="5317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/>
          <p:cNvSpPr/>
          <p:nvPr/>
        </p:nvSpPr>
        <p:spPr>
          <a:xfrm rot="2700000">
            <a:off x="893406" y="4107275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FD5E0968-E254-40A5-1B37-B46AB3FE6C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8175" y="1849438"/>
            <a:ext cx="2293938" cy="3225800"/>
            <a:chOff x="3602" y="1165"/>
            <a:chExt cx="1445" cy="203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C4BB0BA-4F34-FD48-0E02-87CCB2A1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2006"/>
              <a:ext cx="1445" cy="863"/>
            </a:xfrm>
            <a:custGeom>
              <a:avLst/>
              <a:gdLst>
                <a:gd name="T0" fmla="*/ 15 w 716"/>
                <a:gd name="T1" fmla="*/ 405 h 428"/>
                <a:gd name="T2" fmla="*/ 2 w 716"/>
                <a:gd name="T3" fmla="*/ 385 h 428"/>
                <a:gd name="T4" fmla="*/ 37 w 716"/>
                <a:gd name="T5" fmla="*/ 229 h 428"/>
                <a:gd name="T6" fmla="*/ 63 w 716"/>
                <a:gd name="T7" fmla="*/ 150 h 428"/>
                <a:gd name="T8" fmla="*/ 147 w 716"/>
                <a:gd name="T9" fmla="*/ 67 h 428"/>
                <a:gd name="T10" fmla="*/ 247 w 716"/>
                <a:gd name="T11" fmla="*/ 15 h 428"/>
                <a:gd name="T12" fmla="*/ 266 w 716"/>
                <a:gd name="T13" fmla="*/ 5 h 428"/>
                <a:gd name="T14" fmla="*/ 282 w 716"/>
                <a:gd name="T15" fmla="*/ 7 h 428"/>
                <a:gd name="T16" fmla="*/ 305 w 716"/>
                <a:gd name="T17" fmla="*/ 17 h 428"/>
                <a:gd name="T18" fmla="*/ 413 w 716"/>
                <a:gd name="T19" fmla="*/ 17 h 428"/>
                <a:gd name="T20" fmla="*/ 431 w 716"/>
                <a:gd name="T21" fmla="*/ 6 h 428"/>
                <a:gd name="T22" fmla="*/ 440 w 716"/>
                <a:gd name="T23" fmla="*/ 2 h 428"/>
                <a:gd name="T24" fmla="*/ 450 w 716"/>
                <a:gd name="T25" fmla="*/ 2 h 428"/>
                <a:gd name="T26" fmla="*/ 508 w 716"/>
                <a:gd name="T27" fmla="*/ 40 h 428"/>
                <a:gd name="T28" fmla="*/ 573 w 716"/>
                <a:gd name="T29" fmla="*/ 71 h 428"/>
                <a:gd name="T30" fmla="*/ 654 w 716"/>
                <a:gd name="T31" fmla="*/ 161 h 428"/>
                <a:gd name="T32" fmla="*/ 702 w 716"/>
                <a:gd name="T33" fmla="*/ 327 h 428"/>
                <a:gd name="T34" fmla="*/ 712 w 716"/>
                <a:gd name="T35" fmla="*/ 387 h 428"/>
                <a:gd name="T36" fmla="*/ 695 w 716"/>
                <a:gd name="T37" fmla="*/ 413 h 428"/>
                <a:gd name="T38" fmla="*/ 682 w 716"/>
                <a:gd name="T39" fmla="*/ 421 h 428"/>
                <a:gd name="T40" fmla="*/ 620 w 716"/>
                <a:gd name="T41" fmla="*/ 427 h 428"/>
                <a:gd name="T42" fmla="*/ 609 w 716"/>
                <a:gd name="T43" fmla="*/ 421 h 428"/>
                <a:gd name="T44" fmla="*/ 572 w 716"/>
                <a:gd name="T45" fmla="*/ 385 h 428"/>
                <a:gd name="T46" fmla="*/ 568 w 716"/>
                <a:gd name="T47" fmla="*/ 375 h 428"/>
                <a:gd name="T48" fmla="*/ 568 w 716"/>
                <a:gd name="T49" fmla="*/ 149 h 428"/>
                <a:gd name="T50" fmla="*/ 548 w 716"/>
                <a:gd name="T51" fmla="*/ 131 h 428"/>
                <a:gd name="T52" fmla="*/ 510 w 716"/>
                <a:gd name="T53" fmla="*/ 121 h 428"/>
                <a:gd name="T54" fmla="*/ 495 w 716"/>
                <a:gd name="T55" fmla="*/ 122 h 428"/>
                <a:gd name="T56" fmla="*/ 372 w 716"/>
                <a:gd name="T57" fmla="*/ 177 h 428"/>
                <a:gd name="T58" fmla="*/ 328 w 716"/>
                <a:gd name="T59" fmla="*/ 178 h 428"/>
                <a:gd name="T60" fmla="*/ 209 w 716"/>
                <a:gd name="T61" fmla="*/ 124 h 428"/>
                <a:gd name="T62" fmla="*/ 187 w 716"/>
                <a:gd name="T63" fmla="*/ 122 h 428"/>
                <a:gd name="T64" fmla="*/ 154 w 716"/>
                <a:gd name="T65" fmla="*/ 131 h 428"/>
                <a:gd name="T66" fmla="*/ 133 w 716"/>
                <a:gd name="T67" fmla="*/ 150 h 428"/>
                <a:gd name="T68" fmla="*/ 133 w 716"/>
                <a:gd name="T69" fmla="*/ 362 h 428"/>
                <a:gd name="T70" fmla="*/ 132 w 716"/>
                <a:gd name="T71" fmla="*/ 388 h 428"/>
                <a:gd name="T72" fmla="*/ 124 w 716"/>
                <a:gd name="T73" fmla="*/ 401 h 428"/>
                <a:gd name="T74" fmla="*/ 100 w 716"/>
                <a:gd name="T75" fmla="*/ 422 h 428"/>
                <a:gd name="T76" fmla="*/ 93 w 716"/>
                <a:gd name="T77" fmla="*/ 425 h 428"/>
                <a:gd name="T78" fmla="*/ 27 w 716"/>
                <a:gd name="T79" fmla="*/ 413 h 428"/>
                <a:gd name="T80" fmla="*/ 15 w 716"/>
                <a:gd name="T81" fmla="*/ 40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6" h="428">
                  <a:moveTo>
                    <a:pt x="15" y="405"/>
                  </a:moveTo>
                  <a:cubicBezTo>
                    <a:pt x="6" y="401"/>
                    <a:pt x="0" y="397"/>
                    <a:pt x="2" y="385"/>
                  </a:cubicBezTo>
                  <a:cubicBezTo>
                    <a:pt x="9" y="332"/>
                    <a:pt x="22" y="281"/>
                    <a:pt x="37" y="229"/>
                  </a:cubicBezTo>
                  <a:cubicBezTo>
                    <a:pt x="44" y="203"/>
                    <a:pt x="53" y="176"/>
                    <a:pt x="63" y="150"/>
                  </a:cubicBezTo>
                  <a:cubicBezTo>
                    <a:pt x="79" y="110"/>
                    <a:pt x="108" y="84"/>
                    <a:pt x="147" y="67"/>
                  </a:cubicBezTo>
                  <a:cubicBezTo>
                    <a:pt x="182" y="52"/>
                    <a:pt x="216" y="37"/>
                    <a:pt x="247" y="15"/>
                  </a:cubicBezTo>
                  <a:cubicBezTo>
                    <a:pt x="253" y="10"/>
                    <a:pt x="257" y="2"/>
                    <a:pt x="266" y="5"/>
                  </a:cubicBezTo>
                  <a:cubicBezTo>
                    <a:pt x="272" y="2"/>
                    <a:pt x="277" y="3"/>
                    <a:pt x="282" y="7"/>
                  </a:cubicBezTo>
                  <a:cubicBezTo>
                    <a:pt x="288" y="13"/>
                    <a:pt x="297" y="15"/>
                    <a:pt x="305" y="17"/>
                  </a:cubicBezTo>
                  <a:cubicBezTo>
                    <a:pt x="341" y="27"/>
                    <a:pt x="377" y="26"/>
                    <a:pt x="413" y="17"/>
                  </a:cubicBezTo>
                  <a:cubicBezTo>
                    <a:pt x="420" y="15"/>
                    <a:pt x="427" y="12"/>
                    <a:pt x="431" y="6"/>
                  </a:cubicBezTo>
                  <a:cubicBezTo>
                    <a:pt x="433" y="3"/>
                    <a:pt x="436" y="2"/>
                    <a:pt x="440" y="2"/>
                  </a:cubicBezTo>
                  <a:cubicBezTo>
                    <a:pt x="443" y="2"/>
                    <a:pt x="447" y="0"/>
                    <a:pt x="450" y="2"/>
                  </a:cubicBezTo>
                  <a:cubicBezTo>
                    <a:pt x="469" y="16"/>
                    <a:pt x="487" y="30"/>
                    <a:pt x="508" y="40"/>
                  </a:cubicBezTo>
                  <a:cubicBezTo>
                    <a:pt x="530" y="50"/>
                    <a:pt x="552" y="61"/>
                    <a:pt x="573" y="71"/>
                  </a:cubicBezTo>
                  <a:cubicBezTo>
                    <a:pt x="614" y="89"/>
                    <a:pt x="640" y="119"/>
                    <a:pt x="654" y="161"/>
                  </a:cubicBezTo>
                  <a:cubicBezTo>
                    <a:pt x="673" y="216"/>
                    <a:pt x="689" y="271"/>
                    <a:pt x="702" y="327"/>
                  </a:cubicBezTo>
                  <a:cubicBezTo>
                    <a:pt x="706" y="347"/>
                    <a:pt x="709" y="367"/>
                    <a:pt x="712" y="387"/>
                  </a:cubicBezTo>
                  <a:cubicBezTo>
                    <a:pt x="716" y="408"/>
                    <a:pt x="715" y="409"/>
                    <a:pt x="695" y="413"/>
                  </a:cubicBezTo>
                  <a:cubicBezTo>
                    <a:pt x="693" y="419"/>
                    <a:pt x="687" y="420"/>
                    <a:pt x="682" y="421"/>
                  </a:cubicBezTo>
                  <a:cubicBezTo>
                    <a:pt x="662" y="424"/>
                    <a:pt x="641" y="427"/>
                    <a:pt x="620" y="427"/>
                  </a:cubicBezTo>
                  <a:cubicBezTo>
                    <a:pt x="615" y="428"/>
                    <a:pt x="611" y="425"/>
                    <a:pt x="609" y="421"/>
                  </a:cubicBezTo>
                  <a:cubicBezTo>
                    <a:pt x="598" y="407"/>
                    <a:pt x="584" y="397"/>
                    <a:pt x="572" y="385"/>
                  </a:cubicBezTo>
                  <a:cubicBezTo>
                    <a:pt x="569" y="382"/>
                    <a:pt x="566" y="380"/>
                    <a:pt x="568" y="375"/>
                  </a:cubicBezTo>
                  <a:cubicBezTo>
                    <a:pt x="569" y="300"/>
                    <a:pt x="568" y="224"/>
                    <a:pt x="568" y="149"/>
                  </a:cubicBezTo>
                  <a:cubicBezTo>
                    <a:pt x="568" y="132"/>
                    <a:pt x="565" y="129"/>
                    <a:pt x="548" y="131"/>
                  </a:cubicBezTo>
                  <a:cubicBezTo>
                    <a:pt x="536" y="127"/>
                    <a:pt x="522" y="125"/>
                    <a:pt x="510" y="121"/>
                  </a:cubicBezTo>
                  <a:cubicBezTo>
                    <a:pt x="504" y="119"/>
                    <a:pt x="500" y="120"/>
                    <a:pt x="495" y="122"/>
                  </a:cubicBezTo>
                  <a:cubicBezTo>
                    <a:pt x="454" y="140"/>
                    <a:pt x="413" y="158"/>
                    <a:pt x="372" y="177"/>
                  </a:cubicBezTo>
                  <a:cubicBezTo>
                    <a:pt x="357" y="184"/>
                    <a:pt x="343" y="185"/>
                    <a:pt x="328" y="178"/>
                  </a:cubicBezTo>
                  <a:cubicBezTo>
                    <a:pt x="289" y="159"/>
                    <a:pt x="248" y="142"/>
                    <a:pt x="209" y="124"/>
                  </a:cubicBezTo>
                  <a:cubicBezTo>
                    <a:pt x="202" y="121"/>
                    <a:pt x="195" y="120"/>
                    <a:pt x="187" y="122"/>
                  </a:cubicBezTo>
                  <a:cubicBezTo>
                    <a:pt x="176" y="126"/>
                    <a:pt x="165" y="128"/>
                    <a:pt x="154" y="131"/>
                  </a:cubicBezTo>
                  <a:cubicBezTo>
                    <a:pt x="136" y="130"/>
                    <a:pt x="133" y="132"/>
                    <a:pt x="133" y="150"/>
                  </a:cubicBezTo>
                  <a:cubicBezTo>
                    <a:pt x="133" y="221"/>
                    <a:pt x="133" y="292"/>
                    <a:pt x="133" y="362"/>
                  </a:cubicBezTo>
                  <a:cubicBezTo>
                    <a:pt x="133" y="371"/>
                    <a:pt x="133" y="379"/>
                    <a:pt x="132" y="388"/>
                  </a:cubicBezTo>
                  <a:cubicBezTo>
                    <a:pt x="134" y="395"/>
                    <a:pt x="127" y="397"/>
                    <a:pt x="124" y="401"/>
                  </a:cubicBezTo>
                  <a:cubicBezTo>
                    <a:pt x="116" y="409"/>
                    <a:pt x="107" y="414"/>
                    <a:pt x="100" y="422"/>
                  </a:cubicBezTo>
                  <a:cubicBezTo>
                    <a:pt x="98" y="424"/>
                    <a:pt x="96" y="425"/>
                    <a:pt x="93" y="425"/>
                  </a:cubicBezTo>
                  <a:cubicBezTo>
                    <a:pt x="71" y="425"/>
                    <a:pt x="49" y="419"/>
                    <a:pt x="27" y="413"/>
                  </a:cubicBezTo>
                  <a:cubicBezTo>
                    <a:pt x="22" y="412"/>
                    <a:pt x="17" y="411"/>
                    <a:pt x="15" y="405"/>
                  </a:cubicBezTo>
                  <a:close/>
                </a:path>
              </a:pathLst>
            </a:custGeom>
            <a:solidFill>
              <a:srgbClr val="247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023D47F-B1BD-9B72-956D-81FE52CEE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2471"/>
              <a:ext cx="632" cy="726"/>
            </a:xfrm>
            <a:custGeom>
              <a:avLst/>
              <a:gdLst>
                <a:gd name="T0" fmla="*/ 9 w 313"/>
                <a:gd name="T1" fmla="*/ 174 h 360"/>
                <a:gd name="T2" fmla="*/ 78 w 313"/>
                <a:gd name="T3" fmla="*/ 189 h 360"/>
                <a:gd name="T4" fmla="*/ 88 w 313"/>
                <a:gd name="T5" fmla="*/ 192 h 360"/>
                <a:gd name="T6" fmla="*/ 82 w 313"/>
                <a:gd name="T7" fmla="*/ 200 h 360"/>
                <a:gd name="T8" fmla="*/ 38 w 313"/>
                <a:gd name="T9" fmla="*/ 254 h 360"/>
                <a:gd name="T10" fmla="*/ 90 w 313"/>
                <a:gd name="T11" fmla="*/ 194 h 360"/>
                <a:gd name="T12" fmla="*/ 135 w 313"/>
                <a:gd name="T13" fmla="*/ 152 h 360"/>
                <a:gd name="T14" fmla="*/ 148 w 313"/>
                <a:gd name="T15" fmla="*/ 142 h 360"/>
                <a:gd name="T16" fmla="*/ 161 w 313"/>
                <a:gd name="T17" fmla="*/ 129 h 360"/>
                <a:gd name="T18" fmla="*/ 162 w 313"/>
                <a:gd name="T19" fmla="*/ 42 h 360"/>
                <a:gd name="T20" fmla="*/ 171 w 313"/>
                <a:gd name="T21" fmla="*/ 32 h 360"/>
                <a:gd name="T22" fmla="*/ 182 w 313"/>
                <a:gd name="T23" fmla="*/ 39 h 360"/>
                <a:gd name="T24" fmla="*/ 186 w 313"/>
                <a:gd name="T25" fmla="*/ 53 h 360"/>
                <a:gd name="T26" fmla="*/ 197 w 313"/>
                <a:gd name="T27" fmla="*/ 57 h 360"/>
                <a:gd name="T28" fmla="*/ 252 w 313"/>
                <a:gd name="T29" fmla="*/ 18 h 360"/>
                <a:gd name="T30" fmla="*/ 281 w 313"/>
                <a:gd name="T31" fmla="*/ 1 h 360"/>
                <a:gd name="T32" fmla="*/ 289 w 313"/>
                <a:gd name="T33" fmla="*/ 2 h 360"/>
                <a:gd name="T34" fmla="*/ 287 w 313"/>
                <a:gd name="T35" fmla="*/ 11 h 360"/>
                <a:gd name="T36" fmla="*/ 249 w 313"/>
                <a:gd name="T37" fmla="*/ 42 h 360"/>
                <a:gd name="T38" fmla="*/ 294 w 313"/>
                <a:gd name="T39" fmla="*/ 5 h 360"/>
                <a:gd name="T40" fmla="*/ 306 w 313"/>
                <a:gd name="T41" fmla="*/ 19 h 360"/>
                <a:gd name="T42" fmla="*/ 303 w 313"/>
                <a:gd name="T43" fmla="*/ 24 h 360"/>
                <a:gd name="T44" fmla="*/ 259 w 313"/>
                <a:gd name="T45" fmla="*/ 60 h 360"/>
                <a:gd name="T46" fmla="*/ 297 w 313"/>
                <a:gd name="T47" fmla="*/ 29 h 360"/>
                <a:gd name="T48" fmla="*/ 305 w 313"/>
                <a:gd name="T49" fmla="*/ 25 h 360"/>
                <a:gd name="T50" fmla="*/ 302 w 313"/>
                <a:gd name="T51" fmla="*/ 56 h 360"/>
                <a:gd name="T52" fmla="*/ 267 w 313"/>
                <a:gd name="T53" fmla="*/ 84 h 360"/>
                <a:gd name="T54" fmla="*/ 299 w 313"/>
                <a:gd name="T55" fmla="*/ 59 h 360"/>
                <a:gd name="T56" fmla="*/ 304 w 313"/>
                <a:gd name="T57" fmla="*/ 64 h 360"/>
                <a:gd name="T58" fmla="*/ 304 w 313"/>
                <a:gd name="T59" fmla="*/ 68 h 360"/>
                <a:gd name="T60" fmla="*/ 248 w 313"/>
                <a:gd name="T61" fmla="*/ 133 h 360"/>
                <a:gd name="T62" fmla="*/ 212 w 313"/>
                <a:gd name="T63" fmla="*/ 154 h 360"/>
                <a:gd name="T64" fmla="*/ 200 w 313"/>
                <a:gd name="T65" fmla="*/ 170 h 360"/>
                <a:gd name="T66" fmla="*/ 183 w 313"/>
                <a:gd name="T67" fmla="*/ 208 h 360"/>
                <a:gd name="T68" fmla="*/ 153 w 313"/>
                <a:gd name="T69" fmla="*/ 261 h 360"/>
                <a:gd name="T70" fmla="*/ 145 w 313"/>
                <a:gd name="T71" fmla="*/ 275 h 360"/>
                <a:gd name="T72" fmla="*/ 104 w 313"/>
                <a:gd name="T73" fmla="*/ 332 h 360"/>
                <a:gd name="T74" fmla="*/ 76 w 313"/>
                <a:gd name="T75" fmla="*/ 351 h 360"/>
                <a:gd name="T76" fmla="*/ 66 w 313"/>
                <a:gd name="T77" fmla="*/ 353 h 360"/>
                <a:gd name="T78" fmla="*/ 7 w 313"/>
                <a:gd name="T79" fmla="*/ 321 h 360"/>
                <a:gd name="T80" fmla="*/ 5 w 313"/>
                <a:gd name="T81" fmla="*/ 315 h 360"/>
                <a:gd name="T82" fmla="*/ 3 w 313"/>
                <a:gd name="T83" fmla="*/ 183 h 360"/>
                <a:gd name="T84" fmla="*/ 9 w 313"/>
                <a:gd name="T85" fmla="*/ 17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3" h="360">
                  <a:moveTo>
                    <a:pt x="9" y="174"/>
                  </a:moveTo>
                  <a:cubicBezTo>
                    <a:pt x="32" y="181"/>
                    <a:pt x="55" y="186"/>
                    <a:pt x="78" y="189"/>
                  </a:cubicBezTo>
                  <a:cubicBezTo>
                    <a:pt x="82" y="190"/>
                    <a:pt x="86" y="189"/>
                    <a:pt x="88" y="192"/>
                  </a:cubicBezTo>
                  <a:cubicBezTo>
                    <a:pt x="89" y="197"/>
                    <a:pt x="85" y="198"/>
                    <a:pt x="82" y="200"/>
                  </a:cubicBezTo>
                  <a:cubicBezTo>
                    <a:pt x="64" y="218"/>
                    <a:pt x="46" y="236"/>
                    <a:pt x="38" y="254"/>
                  </a:cubicBezTo>
                  <a:cubicBezTo>
                    <a:pt x="48" y="233"/>
                    <a:pt x="68" y="213"/>
                    <a:pt x="90" y="194"/>
                  </a:cubicBezTo>
                  <a:cubicBezTo>
                    <a:pt x="105" y="180"/>
                    <a:pt x="121" y="167"/>
                    <a:pt x="135" y="152"/>
                  </a:cubicBezTo>
                  <a:cubicBezTo>
                    <a:pt x="139" y="148"/>
                    <a:pt x="144" y="145"/>
                    <a:pt x="148" y="142"/>
                  </a:cubicBezTo>
                  <a:cubicBezTo>
                    <a:pt x="153" y="138"/>
                    <a:pt x="159" y="135"/>
                    <a:pt x="161" y="129"/>
                  </a:cubicBezTo>
                  <a:cubicBezTo>
                    <a:pt x="153" y="100"/>
                    <a:pt x="161" y="71"/>
                    <a:pt x="162" y="42"/>
                  </a:cubicBezTo>
                  <a:cubicBezTo>
                    <a:pt x="162" y="37"/>
                    <a:pt x="165" y="33"/>
                    <a:pt x="171" y="32"/>
                  </a:cubicBezTo>
                  <a:cubicBezTo>
                    <a:pt x="176" y="31"/>
                    <a:pt x="179" y="34"/>
                    <a:pt x="182" y="39"/>
                  </a:cubicBezTo>
                  <a:cubicBezTo>
                    <a:pt x="184" y="43"/>
                    <a:pt x="185" y="48"/>
                    <a:pt x="186" y="53"/>
                  </a:cubicBezTo>
                  <a:cubicBezTo>
                    <a:pt x="187" y="59"/>
                    <a:pt x="192" y="61"/>
                    <a:pt x="197" y="57"/>
                  </a:cubicBezTo>
                  <a:cubicBezTo>
                    <a:pt x="217" y="46"/>
                    <a:pt x="235" y="33"/>
                    <a:pt x="252" y="18"/>
                  </a:cubicBezTo>
                  <a:cubicBezTo>
                    <a:pt x="260" y="11"/>
                    <a:pt x="271" y="6"/>
                    <a:pt x="281" y="1"/>
                  </a:cubicBezTo>
                  <a:cubicBezTo>
                    <a:pt x="284" y="0"/>
                    <a:pt x="286" y="0"/>
                    <a:pt x="289" y="2"/>
                  </a:cubicBezTo>
                  <a:cubicBezTo>
                    <a:pt x="292" y="6"/>
                    <a:pt x="289" y="9"/>
                    <a:pt x="287" y="11"/>
                  </a:cubicBezTo>
                  <a:cubicBezTo>
                    <a:pt x="276" y="25"/>
                    <a:pt x="260" y="34"/>
                    <a:pt x="249" y="42"/>
                  </a:cubicBezTo>
                  <a:cubicBezTo>
                    <a:pt x="264" y="34"/>
                    <a:pt x="280" y="20"/>
                    <a:pt x="294" y="5"/>
                  </a:cubicBezTo>
                  <a:cubicBezTo>
                    <a:pt x="302" y="6"/>
                    <a:pt x="306" y="10"/>
                    <a:pt x="306" y="19"/>
                  </a:cubicBezTo>
                  <a:cubicBezTo>
                    <a:pt x="306" y="21"/>
                    <a:pt x="305" y="23"/>
                    <a:pt x="303" y="24"/>
                  </a:cubicBezTo>
                  <a:cubicBezTo>
                    <a:pt x="288" y="37"/>
                    <a:pt x="273" y="51"/>
                    <a:pt x="259" y="60"/>
                  </a:cubicBezTo>
                  <a:cubicBezTo>
                    <a:pt x="270" y="52"/>
                    <a:pt x="284" y="41"/>
                    <a:pt x="297" y="29"/>
                  </a:cubicBezTo>
                  <a:cubicBezTo>
                    <a:pt x="299" y="27"/>
                    <a:pt x="301" y="24"/>
                    <a:pt x="305" y="25"/>
                  </a:cubicBezTo>
                  <a:cubicBezTo>
                    <a:pt x="313" y="34"/>
                    <a:pt x="312" y="44"/>
                    <a:pt x="302" y="56"/>
                  </a:cubicBezTo>
                  <a:cubicBezTo>
                    <a:pt x="289" y="67"/>
                    <a:pt x="278" y="78"/>
                    <a:pt x="267" y="84"/>
                  </a:cubicBezTo>
                  <a:cubicBezTo>
                    <a:pt x="277" y="79"/>
                    <a:pt x="288" y="68"/>
                    <a:pt x="299" y="59"/>
                  </a:cubicBezTo>
                  <a:cubicBezTo>
                    <a:pt x="303" y="59"/>
                    <a:pt x="304" y="62"/>
                    <a:pt x="304" y="64"/>
                  </a:cubicBezTo>
                  <a:cubicBezTo>
                    <a:pt x="304" y="66"/>
                    <a:pt x="304" y="67"/>
                    <a:pt x="304" y="68"/>
                  </a:cubicBezTo>
                  <a:cubicBezTo>
                    <a:pt x="295" y="98"/>
                    <a:pt x="270" y="115"/>
                    <a:pt x="248" y="133"/>
                  </a:cubicBezTo>
                  <a:cubicBezTo>
                    <a:pt x="237" y="142"/>
                    <a:pt x="226" y="150"/>
                    <a:pt x="212" y="154"/>
                  </a:cubicBezTo>
                  <a:cubicBezTo>
                    <a:pt x="205" y="156"/>
                    <a:pt x="202" y="163"/>
                    <a:pt x="200" y="170"/>
                  </a:cubicBezTo>
                  <a:cubicBezTo>
                    <a:pt x="195" y="183"/>
                    <a:pt x="190" y="196"/>
                    <a:pt x="183" y="208"/>
                  </a:cubicBezTo>
                  <a:cubicBezTo>
                    <a:pt x="174" y="226"/>
                    <a:pt x="164" y="244"/>
                    <a:pt x="153" y="261"/>
                  </a:cubicBezTo>
                  <a:cubicBezTo>
                    <a:pt x="148" y="264"/>
                    <a:pt x="148" y="270"/>
                    <a:pt x="145" y="275"/>
                  </a:cubicBezTo>
                  <a:cubicBezTo>
                    <a:pt x="131" y="294"/>
                    <a:pt x="117" y="313"/>
                    <a:pt x="104" y="332"/>
                  </a:cubicBezTo>
                  <a:cubicBezTo>
                    <a:pt x="97" y="342"/>
                    <a:pt x="87" y="347"/>
                    <a:pt x="76" y="351"/>
                  </a:cubicBezTo>
                  <a:cubicBezTo>
                    <a:pt x="73" y="352"/>
                    <a:pt x="70" y="353"/>
                    <a:pt x="66" y="353"/>
                  </a:cubicBezTo>
                  <a:cubicBezTo>
                    <a:pt x="37" y="360"/>
                    <a:pt x="17" y="349"/>
                    <a:pt x="7" y="321"/>
                  </a:cubicBezTo>
                  <a:cubicBezTo>
                    <a:pt x="6" y="319"/>
                    <a:pt x="5" y="317"/>
                    <a:pt x="5" y="315"/>
                  </a:cubicBezTo>
                  <a:cubicBezTo>
                    <a:pt x="0" y="271"/>
                    <a:pt x="0" y="227"/>
                    <a:pt x="3" y="183"/>
                  </a:cubicBezTo>
                  <a:cubicBezTo>
                    <a:pt x="4" y="179"/>
                    <a:pt x="5" y="175"/>
                    <a:pt x="9" y="174"/>
                  </a:cubicBezTo>
                  <a:close/>
                </a:path>
              </a:pathLst>
            </a:custGeom>
            <a:solidFill>
              <a:srgbClr val="F5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38631D0-F6AE-412C-784E-595903F92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2463"/>
              <a:ext cx="632" cy="730"/>
            </a:xfrm>
            <a:custGeom>
              <a:avLst/>
              <a:gdLst>
                <a:gd name="T0" fmla="*/ 225 w 313"/>
                <a:gd name="T1" fmla="*/ 197 h 362"/>
                <a:gd name="T2" fmla="*/ 268 w 313"/>
                <a:gd name="T3" fmla="*/ 192 h 362"/>
                <a:gd name="T4" fmla="*/ 303 w 313"/>
                <a:gd name="T5" fmla="*/ 186 h 362"/>
                <a:gd name="T6" fmla="*/ 310 w 313"/>
                <a:gd name="T7" fmla="*/ 200 h 362"/>
                <a:gd name="T8" fmla="*/ 308 w 313"/>
                <a:gd name="T9" fmla="*/ 310 h 362"/>
                <a:gd name="T10" fmla="*/ 308 w 313"/>
                <a:gd name="T11" fmla="*/ 315 h 362"/>
                <a:gd name="T12" fmla="*/ 285 w 313"/>
                <a:gd name="T13" fmla="*/ 349 h 362"/>
                <a:gd name="T14" fmla="*/ 215 w 313"/>
                <a:gd name="T15" fmla="*/ 338 h 362"/>
                <a:gd name="T16" fmla="*/ 189 w 313"/>
                <a:gd name="T17" fmla="*/ 304 h 362"/>
                <a:gd name="T18" fmla="*/ 151 w 313"/>
                <a:gd name="T19" fmla="*/ 248 h 362"/>
                <a:gd name="T20" fmla="*/ 132 w 313"/>
                <a:gd name="T21" fmla="*/ 211 h 362"/>
                <a:gd name="T22" fmla="*/ 129 w 313"/>
                <a:gd name="T23" fmla="*/ 201 h 362"/>
                <a:gd name="T24" fmla="*/ 116 w 313"/>
                <a:gd name="T25" fmla="*/ 169 h 362"/>
                <a:gd name="T26" fmla="*/ 100 w 313"/>
                <a:gd name="T27" fmla="*/ 151 h 362"/>
                <a:gd name="T28" fmla="*/ 83 w 313"/>
                <a:gd name="T29" fmla="*/ 143 h 362"/>
                <a:gd name="T30" fmla="*/ 27 w 313"/>
                <a:gd name="T31" fmla="*/ 96 h 362"/>
                <a:gd name="T32" fmla="*/ 19 w 313"/>
                <a:gd name="T33" fmla="*/ 89 h 362"/>
                <a:gd name="T34" fmla="*/ 8 w 313"/>
                <a:gd name="T35" fmla="*/ 70 h 362"/>
                <a:gd name="T36" fmla="*/ 10 w 313"/>
                <a:gd name="T37" fmla="*/ 58 h 362"/>
                <a:gd name="T38" fmla="*/ 35 w 313"/>
                <a:gd name="T39" fmla="*/ 77 h 362"/>
                <a:gd name="T40" fmla="*/ 48 w 313"/>
                <a:gd name="T41" fmla="*/ 86 h 362"/>
                <a:gd name="T42" fmla="*/ 8 w 313"/>
                <a:gd name="T43" fmla="*/ 55 h 362"/>
                <a:gd name="T44" fmla="*/ 4 w 313"/>
                <a:gd name="T45" fmla="*/ 43 h 362"/>
                <a:gd name="T46" fmla="*/ 9 w 313"/>
                <a:gd name="T47" fmla="*/ 27 h 362"/>
                <a:gd name="T48" fmla="*/ 31 w 313"/>
                <a:gd name="T49" fmla="*/ 43 h 362"/>
                <a:gd name="T50" fmla="*/ 52 w 313"/>
                <a:gd name="T51" fmla="*/ 60 h 362"/>
                <a:gd name="T52" fmla="*/ 8 w 313"/>
                <a:gd name="T53" fmla="*/ 24 h 362"/>
                <a:gd name="T54" fmla="*/ 17 w 313"/>
                <a:gd name="T55" fmla="*/ 5 h 362"/>
                <a:gd name="T56" fmla="*/ 23 w 313"/>
                <a:gd name="T57" fmla="*/ 7 h 362"/>
                <a:gd name="T58" fmla="*/ 61 w 313"/>
                <a:gd name="T59" fmla="*/ 41 h 362"/>
                <a:gd name="T60" fmla="*/ 28 w 313"/>
                <a:gd name="T61" fmla="*/ 15 h 362"/>
                <a:gd name="T62" fmla="*/ 24 w 313"/>
                <a:gd name="T63" fmla="*/ 7 h 362"/>
                <a:gd name="T64" fmla="*/ 39 w 313"/>
                <a:gd name="T65" fmla="*/ 4 h 362"/>
                <a:gd name="T66" fmla="*/ 76 w 313"/>
                <a:gd name="T67" fmla="*/ 32 h 362"/>
                <a:gd name="T68" fmla="*/ 118 w 313"/>
                <a:gd name="T69" fmla="*/ 60 h 362"/>
                <a:gd name="T70" fmla="*/ 127 w 313"/>
                <a:gd name="T71" fmla="*/ 56 h 362"/>
                <a:gd name="T72" fmla="*/ 132 w 313"/>
                <a:gd name="T73" fmla="*/ 39 h 362"/>
                <a:gd name="T74" fmla="*/ 142 w 313"/>
                <a:gd name="T75" fmla="*/ 32 h 362"/>
                <a:gd name="T76" fmla="*/ 150 w 313"/>
                <a:gd name="T77" fmla="*/ 41 h 362"/>
                <a:gd name="T78" fmla="*/ 155 w 313"/>
                <a:gd name="T79" fmla="*/ 102 h 362"/>
                <a:gd name="T80" fmla="*/ 153 w 313"/>
                <a:gd name="T81" fmla="*/ 128 h 362"/>
                <a:gd name="T82" fmla="*/ 159 w 313"/>
                <a:gd name="T83" fmla="*/ 137 h 362"/>
                <a:gd name="T84" fmla="*/ 263 w 313"/>
                <a:gd name="T85" fmla="*/ 240 h 362"/>
                <a:gd name="T86" fmla="*/ 281 w 313"/>
                <a:gd name="T87" fmla="*/ 273 h 362"/>
                <a:gd name="T88" fmla="*/ 240 w 313"/>
                <a:gd name="T89" fmla="*/ 215 h 362"/>
                <a:gd name="T90" fmla="*/ 225 w 313"/>
                <a:gd name="T91" fmla="*/ 19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362">
                  <a:moveTo>
                    <a:pt x="225" y="197"/>
                  </a:moveTo>
                  <a:cubicBezTo>
                    <a:pt x="239" y="196"/>
                    <a:pt x="253" y="194"/>
                    <a:pt x="268" y="192"/>
                  </a:cubicBezTo>
                  <a:cubicBezTo>
                    <a:pt x="279" y="190"/>
                    <a:pt x="291" y="188"/>
                    <a:pt x="303" y="186"/>
                  </a:cubicBezTo>
                  <a:cubicBezTo>
                    <a:pt x="311" y="188"/>
                    <a:pt x="310" y="195"/>
                    <a:pt x="310" y="200"/>
                  </a:cubicBezTo>
                  <a:cubicBezTo>
                    <a:pt x="311" y="237"/>
                    <a:pt x="313" y="273"/>
                    <a:pt x="308" y="310"/>
                  </a:cubicBezTo>
                  <a:cubicBezTo>
                    <a:pt x="308" y="311"/>
                    <a:pt x="308" y="313"/>
                    <a:pt x="308" y="315"/>
                  </a:cubicBezTo>
                  <a:cubicBezTo>
                    <a:pt x="303" y="328"/>
                    <a:pt x="298" y="341"/>
                    <a:pt x="285" y="349"/>
                  </a:cubicBezTo>
                  <a:cubicBezTo>
                    <a:pt x="267" y="362"/>
                    <a:pt x="235" y="357"/>
                    <a:pt x="215" y="338"/>
                  </a:cubicBezTo>
                  <a:cubicBezTo>
                    <a:pt x="204" y="328"/>
                    <a:pt x="198" y="315"/>
                    <a:pt x="189" y="304"/>
                  </a:cubicBezTo>
                  <a:cubicBezTo>
                    <a:pt x="172" y="288"/>
                    <a:pt x="162" y="267"/>
                    <a:pt x="151" y="248"/>
                  </a:cubicBezTo>
                  <a:cubicBezTo>
                    <a:pt x="144" y="236"/>
                    <a:pt x="137" y="224"/>
                    <a:pt x="132" y="211"/>
                  </a:cubicBezTo>
                  <a:cubicBezTo>
                    <a:pt x="132" y="208"/>
                    <a:pt x="131" y="205"/>
                    <a:pt x="129" y="201"/>
                  </a:cubicBezTo>
                  <a:cubicBezTo>
                    <a:pt x="124" y="191"/>
                    <a:pt x="119" y="181"/>
                    <a:pt x="116" y="169"/>
                  </a:cubicBezTo>
                  <a:cubicBezTo>
                    <a:pt x="114" y="161"/>
                    <a:pt x="110" y="153"/>
                    <a:pt x="100" y="151"/>
                  </a:cubicBezTo>
                  <a:cubicBezTo>
                    <a:pt x="94" y="149"/>
                    <a:pt x="89" y="146"/>
                    <a:pt x="83" y="143"/>
                  </a:cubicBezTo>
                  <a:cubicBezTo>
                    <a:pt x="62" y="130"/>
                    <a:pt x="43" y="115"/>
                    <a:pt x="27" y="96"/>
                  </a:cubicBezTo>
                  <a:cubicBezTo>
                    <a:pt x="25" y="94"/>
                    <a:pt x="22" y="91"/>
                    <a:pt x="19" y="89"/>
                  </a:cubicBezTo>
                  <a:cubicBezTo>
                    <a:pt x="14" y="84"/>
                    <a:pt x="11" y="77"/>
                    <a:pt x="8" y="70"/>
                  </a:cubicBezTo>
                  <a:cubicBezTo>
                    <a:pt x="7" y="66"/>
                    <a:pt x="5" y="61"/>
                    <a:pt x="10" y="58"/>
                  </a:cubicBezTo>
                  <a:cubicBezTo>
                    <a:pt x="20" y="63"/>
                    <a:pt x="26" y="72"/>
                    <a:pt x="35" y="77"/>
                  </a:cubicBezTo>
                  <a:cubicBezTo>
                    <a:pt x="40" y="81"/>
                    <a:pt x="45" y="84"/>
                    <a:pt x="48" y="86"/>
                  </a:cubicBezTo>
                  <a:cubicBezTo>
                    <a:pt x="34" y="79"/>
                    <a:pt x="22" y="66"/>
                    <a:pt x="8" y="55"/>
                  </a:cubicBezTo>
                  <a:cubicBezTo>
                    <a:pt x="6" y="52"/>
                    <a:pt x="5" y="47"/>
                    <a:pt x="4" y="43"/>
                  </a:cubicBezTo>
                  <a:cubicBezTo>
                    <a:pt x="0" y="36"/>
                    <a:pt x="3" y="31"/>
                    <a:pt x="9" y="27"/>
                  </a:cubicBezTo>
                  <a:cubicBezTo>
                    <a:pt x="18" y="30"/>
                    <a:pt x="23" y="38"/>
                    <a:pt x="31" y="43"/>
                  </a:cubicBezTo>
                  <a:cubicBezTo>
                    <a:pt x="39" y="49"/>
                    <a:pt x="47" y="55"/>
                    <a:pt x="52" y="60"/>
                  </a:cubicBezTo>
                  <a:cubicBezTo>
                    <a:pt x="37" y="51"/>
                    <a:pt x="24" y="36"/>
                    <a:pt x="8" y="24"/>
                  </a:cubicBezTo>
                  <a:cubicBezTo>
                    <a:pt x="3" y="12"/>
                    <a:pt x="5" y="8"/>
                    <a:pt x="17" y="5"/>
                  </a:cubicBezTo>
                  <a:cubicBezTo>
                    <a:pt x="19" y="5"/>
                    <a:pt x="21" y="6"/>
                    <a:pt x="23" y="7"/>
                  </a:cubicBezTo>
                  <a:cubicBezTo>
                    <a:pt x="33" y="23"/>
                    <a:pt x="49" y="33"/>
                    <a:pt x="61" y="41"/>
                  </a:cubicBezTo>
                  <a:cubicBezTo>
                    <a:pt x="51" y="35"/>
                    <a:pt x="38" y="27"/>
                    <a:pt x="28" y="15"/>
                  </a:cubicBezTo>
                  <a:cubicBezTo>
                    <a:pt x="26" y="12"/>
                    <a:pt x="23" y="10"/>
                    <a:pt x="24" y="7"/>
                  </a:cubicBezTo>
                  <a:cubicBezTo>
                    <a:pt x="28" y="0"/>
                    <a:pt x="33" y="1"/>
                    <a:pt x="39" y="4"/>
                  </a:cubicBezTo>
                  <a:cubicBezTo>
                    <a:pt x="51" y="13"/>
                    <a:pt x="64" y="22"/>
                    <a:pt x="76" y="32"/>
                  </a:cubicBezTo>
                  <a:cubicBezTo>
                    <a:pt x="89" y="42"/>
                    <a:pt x="104" y="51"/>
                    <a:pt x="118" y="60"/>
                  </a:cubicBezTo>
                  <a:cubicBezTo>
                    <a:pt x="123" y="62"/>
                    <a:pt x="127" y="62"/>
                    <a:pt x="127" y="56"/>
                  </a:cubicBezTo>
                  <a:cubicBezTo>
                    <a:pt x="127" y="50"/>
                    <a:pt x="131" y="45"/>
                    <a:pt x="132" y="39"/>
                  </a:cubicBezTo>
                  <a:cubicBezTo>
                    <a:pt x="133" y="35"/>
                    <a:pt x="137" y="31"/>
                    <a:pt x="142" y="32"/>
                  </a:cubicBezTo>
                  <a:cubicBezTo>
                    <a:pt x="148" y="32"/>
                    <a:pt x="150" y="36"/>
                    <a:pt x="150" y="41"/>
                  </a:cubicBezTo>
                  <a:cubicBezTo>
                    <a:pt x="151" y="62"/>
                    <a:pt x="155" y="82"/>
                    <a:pt x="155" y="102"/>
                  </a:cubicBezTo>
                  <a:cubicBezTo>
                    <a:pt x="155" y="111"/>
                    <a:pt x="151" y="119"/>
                    <a:pt x="153" y="128"/>
                  </a:cubicBezTo>
                  <a:cubicBezTo>
                    <a:pt x="153" y="132"/>
                    <a:pt x="156" y="134"/>
                    <a:pt x="159" y="137"/>
                  </a:cubicBezTo>
                  <a:cubicBezTo>
                    <a:pt x="196" y="169"/>
                    <a:pt x="231" y="204"/>
                    <a:pt x="263" y="240"/>
                  </a:cubicBezTo>
                  <a:cubicBezTo>
                    <a:pt x="271" y="250"/>
                    <a:pt x="277" y="261"/>
                    <a:pt x="281" y="273"/>
                  </a:cubicBezTo>
                  <a:cubicBezTo>
                    <a:pt x="273" y="249"/>
                    <a:pt x="257" y="232"/>
                    <a:pt x="240" y="215"/>
                  </a:cubicBezTo>
                  <a:cubicBezTo>
                    <a:pt x="235" y="210"/>
                    <a:pt x="229" y="205"/>
                    <a:pt x="225" y="197"/>
                  </a:cubicBezTo>
                  <a:close/>
                </a:path>
              </a:pathLst>
            </a:custGeom>
            <a:solidFill>
              <a:srgbClr val="F5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102592A-6F68-82FE-B7C2-B54F8D510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165"/>
              <a:ext cx="545" cy="419"/>
            </a:xfrm>
            <a:custGeom>
              <a:avLst/>
              <a:gdLst>
                <a:gd name="T0" fmla="*/ 15 w 270"/>
                <a:gd name="T1" fmla="*/ 197 h 208"/>
                <a:gd name="T2" fmla="*/ 5 w 270"/>
                <a:gd name="T3" fmla="*/ 140 h 208"/>
                <a:gd name="T4" fmla="*/ 14 w 270"/>
                <a:gd name="T5" fmla="*/ 82 h 208"/>
                <a:gd name="T6" fmla="*/ 47 w 270"/>
                <a:gd name="T7" fmla="*/ 29 h 208"/>
                <a:gd name="T8" fmla="*/ 100 w 270"/>
                <a:gd name="T9" fmla="*/ 4 h 208"/>
                <a:gd name="T10" fmla="*/ 175 w 270"/>
                <a:gd name="T11" fmla="*/ 1 h 208"/>
                <a:gd name="T12" fmla="*/ 216 w 270"/>
                <a:gd name="T13" fmla="*/ 11 h 208"/>
                <a:gd name="T14" fmla="*/ 221 w 270"/>
                <a:gd name="T15" fmla="*/ 15 h 208"/>
                <a:gd name="T16" fmla="*/ 260 w 270"/>
                <a:gd name="T17" fmla="*/ 79 h 208"/>
                <a:gd name="T18" fmla="*/ 267 w 270"/>
                <a:gd name="T19" fmla="*/ 161 h 208"/>
                <a:gd name="T20" fmla="*/ 266 w 270"/>
                <a:gd name="T21" fmla="*/ 177 h 208"/>
                <a:gd name="T22" fmla="*/ 263 w 270"/>
                <a:gd name="T23" fmla="*/ 205 h 208"/>
                <a:gd name="T24" fmla="*/ 258 w 270"/>
                <a:gd name="T25" fmla="*/ 208 h 208"/>
                <a:gd name="T26" fmla="*/ 255 w 270"/>
                <a:gd name="T27" fmla="*/ 205 h 208"/>
                <a:gd name="T28" fmla="*/ 242 w 270"/>
                <a:gd name="T29" fmla="*/ 170 h 208"/>
                <a:gd name="T30" fmla="*/ 232 w 270"/>
                <a:gd name="T31" fmla="*/ 119 h 208"/>
                <a:gd name="T32" fmla="*/ 199 w 270"/>
                <a:gd name="T33" fmla="*/ 101 h 208"/>
                <a:gd name="T34" fmla="*/ 138 w 270"/>
                <a:gd name="T35" fmla="*/ 112 h 208"/>
                <a:gd name="T36" fmla="*/ 85 w 270"/>
                <a:gd name="T37" fmla="*/ 103 h 208"/>
                <a:gd name="T38" fmla="*/ 55 w 270"/>
                <a:gd name="T39" fmla="*/ 114 h 208"/>
                <a:gd name="T40" fmla="*/ 37 w 270"/>
                <a:gd name="T41" fmla="*/ 169 h 208"/>
                <a:gd name="T42" fmla="*/ 19 w 270"/>
                <a:gd name="T43" fmla="*/ 206 h 208"/>
                <a:gd name="T44" fmla="*/ 15 w 270"/>
                <a:gd name="T45" fmla="*/ 19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208">
                  <a:moveTo>
                    <a:pt x="15" y="197"/>
                  </a:moveTo>
                  <a:cubicBezTo>
                    <a:pt x="12" y="178"/>
                    <a:pt x="10" y="159"/>
                    <a:pt x="5" y="140"/>
                  </a:cubicBezTo>
                  <a:cubicBezTo>
                    <a:pt x="0" y="120"/>
                    <a:pt x="4" y="101"/>
                    <a:pt x="14" y="82"/>
                  </a:cubicBezTo>
                  <a:cubicBezTo>
                    <a:pt x="23" y="63"/>
                    <a:pt x="35" y="46"/>
                    <a:pt x="47" y="29"/>
                  </a:cubicBezTo>
                  <a:cubicBezTo>
                    <a:pt x="58" y="12"/>
                    <a:pt x="80" y="6"/>
                    <a:pt x="100" y="4"/>
                  </a:cubicBezTo>
                  <a:cubicBezTo>
                    <a:pt x="125" y="0"/>
                    <a:pt x="150" y="1"/>
                    <a:pt x="175" y="1"/>
                  </a:cubicBezTo>
                  <a:cubicBezTo>
                    <a:pt x="190" y="0"/>
                    <a:pt x="201" y="11"/>
                    <a:pt x="216" y="11"/>
                  </a:cubicBezTo>
                  <a:cubicBezTo>
                    <a:pt x="217" y="11"/>
                    <a:pt x="220" y="14"/>
                    <a:pt x="221" y="15"/>
                  </a:cubicBezTo>
                  <a:cubicBezTo>
                    <a:pt x="232" y="38"/>
                    <a:pt x="251" y="55"/>
                    <a:pt x="260" y="79"/>
                  </a:cubicBezTo>
                  <a:cubicBezTo>
                    <a:pt x="270" y="106"/>
                    <a:pt x="269" y="133"/>
                    <a:pt x="267" y="161"/>
                  </a:cubicBezTo>
                  <a:cubicBezTo>
                    <a:pt x="267" y="166"/>
                    <a:pt x="266" y="172"/>
                    <a:pt x="266" y="177"/>
                  </a:cubicBezTo>
                  <a:cubicBezTo>
                    <a:pt x="264" y="186"/>
                    <a:pt x="266" y="196"/>
                    <a:pt x="263" y="205"/>
                  </a:cubicBezTo>
                  <a:cubicBezTo>
                    <a:pt x="262" y="207"/>
                    <a:pt x="261" y="208"/>
                    <a:pt x="258" y="208"/>
                  </a:cubicBezTo>
                  <a:cubicBezTo>
                    <a:pt x="257" y="208"/>
                    <a:pt x="255" y="207"/>
                    <a:pt x="255" y="205"/>
                  </a:cubicBezTo>
                  <a:cubicBezTo>
                    <a:pt x="255" y="192"/>
                    <a:pt x="248" y="181"/>
                    <a:pt x="242" y="170"/>
                  </a:cubicBezTo>
                  <a:cubicBezTo>
                    <a:pt x="240" y="153"/>
                    <a:pt x="239" y="135"/>
                    <a:pt x="232" y="119"/>
                  </a:cubicBezTo>
                  <a:cubicBezTo>
                    <a:pt x="224" y="101"/>
                    <a:pt x="217" y="97"/>
                    <a:pt x="199" y="101"/>
                  </a:cubicBezTo>
                  <a:cubicBezTo>
                    <a:pt x="179" y="106"/>
                    <a:pt x="159" y="113"/>
                    <a:pt x="138" y="112"/>
                  </a:cubicBezTo>
                  <a:cubicBezTo>
                    <a:pt x="120" y="112"/>
                    <a:pt x="103" y="109"/>
                    <a:pt x="85" y="103"/>
                  </a:cubicBezTo>
                  <a:cubicBezTo>
                    <a:pt x="71" y="99"/>
                    <a:pt x="62" y="101"/>
                    <a:pt x="55" y="114"/>
                  </a:cubicBezTo>
                  <a:cubicBezTo>
                    <a:pt x="44" y="131"/>
                    <a:pt x="38" y="149"/>
                    <a:pt x="37" y="169"/>
                  </a:cubicBezTo>
                  <a:cubicBezTo>
                    <a:pt x="28" y="180"/>
                    <a:pt x="26" y="195"/>
                    <a:pt x="19" y="206"/>
                  </a:cubicBezTo>
                  <a:cubicBezTo>
                    <a:pt x="14" y="205"/>
                    <a:pt x="13" y="201"/>
                    <a:pt x="15" y="197"/>
                  </a:cubicBezTo>
                  <a:close/>
                </a:path>
              </a:pathLst>
            </a:custGeom>
            <a:solidFill>
              <a:srgbClr val="6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80FFE57-7726-DE78-7C28-5CFBE10EE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556"/>
              <a:ext cx="579" cy="377"/>
            </a:xfrm>
            <a:custGeom>
              <a:avLst/>
              <a:gdLst>
                <a:gd name="T0" fmla="*/ 262 w 287"/>
                <a:gd name="T1" fmla="*/ 14 h 187"/>
                <a:gd name="T2" fmla="*/ 264 w 287"/>
                <a:gd name="T3" fmla="*/ 9 h 187"/>
                <a:gd name="T4" fmla="*/ 278 w 287"/>
                <a:gd name="T5" fmla="*/ 7 h 187"/>
                <a:gd name="T6" fmla="*/ 280 w 287"/>
                <a:gd name="T7" fmla="*/ 46 h 187"/>
                <a:gd name="T8" fmla="*/ 268 w 287"/>
                <a:gd name="T9" fmla="*/ 65 h 187"/>
                <a:gd name="T10" fmla="*/ 255 w 287"/>
                <a:gd name="T11" fmla="*/ 73 h 187"/>
                <a:gd name="T12" fmla="*/ 245 w 287"/>
                <a:gd name="T13" fmla="*/ 81 h 187"/>
                <a:gd name="T14" fmla="*/ 218 w 287"/>
                <a:gd name="T15" fmla="*/ 135 h 187"/>
                <a:gd name="T16" fmla="*/ 216 w 287"/>
                <a:gd name="T17" fmla="*/ 142 h 187"/>
                <a:gd name="T18" fmla="*/ 155 w 287"/>
                <a:gd name="T19" fmla="*/ 184 h 187"/>
                <a:gd name="T20" fmla="*/ 105 w 287"/>
                <a:gd name="T21" fmla="*/ 174 h 187"/>
                <a:gd name="T22" fmla="*/ 90 w 287"/>
                <a:gd name="T23" fmla="*/ 158 h 187"/>
                <a:gd name="T24" fmla="*/ 43 w 287"/>
                <a:gd name="T25" fmla="*/ 84 h 187"/>
                <a:gd name="T26" fmla="*/ 32 w 287"/>
                <a:gd name="T27" fmla="*/ 73 h 187"/>
                <a:gd name="T28" fmla="*/ 7 w 287"/>
                <a:gd name="T29" fmla="*/ 11 h 187"/>
                <a:gd name="T30" fmla="*/ 19 w 287"/>
                <a:gd name="T31" fmla="*/ 3 h 187"/>
                <a:gd name="T32" fmla="*/ 23 w 287"/>
                <a:gd name="T33" fmla="*/ 12 h 187"/>
                <a:gd name="T34" fmla="*/ 30 w 287"/>
                <a:gd name="T35" fmla="*/ 32 h 187"/>
                <a:gd name="T36" fmla="*/ 51 w 287"/>
                <a:gd name="T37" fmla="*/ 55 h 187"/>
                <a:gd name="T38" fmla="*/ 85 w 287"/>
                <a:gd name="T39" fmla="*/ 61 h 187"/>
                <a:gd name="T40" fmla="*/ 127 w 287"/>
                <a:gd name="T41" fmla="*/ 18 h 187"/>
                <a:gd name="T42" fmla="*/ 143 w 287"/>
                <a:gd name="T43" fmla="*/ 2 h 187"/>
                <a:gd name="T44" fmla="*/ 159 w 287"/>
                <a:gd name="T45" fmla="*/ 16 h 187"/>
                <a:gd name="T46" fmla="*/ 194 w 287"/>
                <a:gd name="T47" fmla="*/ 59 h 187"/>
                <a:gd name="T48" fmla="*/ 241 w 287"/>
                <a:gd name="T49" fmla="*/ 50 h 187"/>
                <a:gd name="T50" fmla="*/ 260 w 287"/>
                <a:gd name="T51" fmla="*/ 27 h 187"/>
                <a:gd name="T52" fmla="*/ 262 w 287"/>
                <a:gd name="T53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7" h="187">
                  <a:moveTo>
                    <a:pt x="262" y="14"/>
                  </a:moveTo>
                  <a:cubicBezTo>
                    <a:pt x="263" y="12"/>
                    <a:pt x="264" y="11"/>
                    <a:pt x="264" y="9"/>
                  </a:cubicBezTo>
                  <a:cubicBezTo>
                    <a:pt x="269" y="1"/>
                    <a:pt x="273" y="0"/>
                    <a:pt x="278" y="7"/>
                  </a:cubicBezTo>
                  <a:cubicBezTo>
                    <a:pt x="287" y="20"/>
                    <a:pt x="284" y="33"/>
                    <a:pt x="280" y="46"/>
                  </a:cubicBezTo>
                  <a:cubicBezTo>
                    <a:pt x="277" y="53"/>
                    <a:pt x="272" y="59"/>
                    <a:pt x="268" y="65"/>
                  </a:cubicBezTo>
                  <a:cubicBezTo>
                    <a:pt x="265" y="70"/>
                    <a:pt x="260" y="73"/>
                    <a:pt x="255" y="73"/>
                  </a:cubicBezTo>
                  <a:cubicBezTo>
                    <a:pt x="249" y="74"/>
                    <a:pt x="247" y="77"/>
                    <a:pt x="245" y="81"/>
                  </a:cubicBezTo>
                  <a:cubicBezTo>
                    <a:pt x="237" y="100"/>
                    <a:pt x="230" y="118"/>
                    <a:pt x="218" y="135"/>
                  </a:cubicBezTo>
                  <a:cubicBezTo>
                    <a:pt x="217" y="137"/>
                    <a:pt x="217" y="140"/>
                    <a:pt x="216" y="142"/>
                  </a:cubicBezTo>
                  <a:cubicBezTo>
                    <a:pt x="204" y="168"/>
                    <a:pt x="181" y="179"/>
                    <a:pt x="155" y="184"/>
                  </a:cubicBezTo>
                  <a:cubicBezTo>
                    <a:pt x="138" y="187"/>
                    <a:pt x="121" y="182"/>
                    <a:pt x="105" y="174"/>
                  </a:cubicBezTo>
                  <a:cubicBezTo>
                    <a:pt x="98" y="170"/>
                    <a:pt x="92" y="166"/>
                    <a:pt x="90" y="158"/>
                  </a:cubicBezTo>
                  <a:cubicBezTo>
                    <a:pt x="68" y="137"/>
                    <a:pt x="54" y="112"/>
                    <a:pt x="43" y="84"/>
                  </a:cubicBezTo>
                  <a:cubicBezTo>
                    <a:pt x="41" y="78"/>
                    <a:pt x="38" y="75"/>
                    <a:pt x="32" y="73"/>
                  </a:cubicBezTo>
                  <a:cubicBezTo>
                    <a:pt x="15" y="66"/>
                    <a:pt x="0" y="28"/>
                    <a:pt x="7" y="11"/>
                  </a:cubicBezTo>
                  <a:cubicBezTo>
                    <a:pt x="10" y="6"/>
                    <a:pt x="14" y="4"/>
                    <a:pt x="19" y="3"/>
                  </a:cubicBezTo>
                  <a:cubicBezTo>
                    <a:pt x="20" y="6"/>
                    <a:pt x="22" y="9"/>
                    <a:pt x="23" y="12"/>
                  </a:cubicBezTo>
                  <a:cubicBezTo>
                    <a:pt x="25" y="19"/>
                    <a:pt x="28" y="26"/>
                    <a:pt x="30" y="32"/>
                  </a:cubicBezTo>
                  <a:cubicBezTo>
                    <a:pt x="33" y="44"/>
                    <a:pt x="43" y="49"/>
                    <a:pt x="51" y="55"/>
                  </a:cubicBezTo>
                  <a:cubicBezTo>
                    <a:pt x="61" y="62"/>
                    <a:pt x="73" y="63"/>
                    <a:pt x="85" y="61"/>
                  </a:cubicBezTo>
                  <a:cubicBezTo>
                    <a:pt x="105" y="59"/>
                    <a:pt x="124" y="39"/>
                    <a:pt x="127" y="18"/>
                  </a:cubicBezTo>
                  <a:cubicBezTo>
                    <a:pt x="128" y="8"/>
                    <a:pt x="133" y="3"/>
                    <a:pt x="143" y="2"/>
                  </a:cubicBezTo>
                  <a:cubicBezTo>
                    <a:pt x="152" y="2"/>
                    <a:pt x="157" y="5"/>
                    <a:pt x="159" y="16"/>
                  </a:cubicBezTo>
                  <a:cubicBezTo>
                    <a:pt x="163" y="37"/>
                    <a:pt x="173" y="52"/>
                    <a:pt x="194" y="59"/>
                  </a:cubicBezTo>
                  <a:cubicBezTo>
                    <a:pt x="212" y="65"/>
                    <a:pt x="226" y="60"/>
                    <a:pt x="241" y="50"/>
                  </a:cubicBezTo>
                  <a:cubicBezTo>
                    <a:pt x="250" y="44"/>
                    <a:pt x="253" y="34"/>
                    <a:pt x="260" y="27"/>
                  </a:cubicBezTo>
                  <a:cubicBezTo>
                    <a:pt x="264" y="23"/>
                    <a:pt x="257" y="17"/>
                    <a:pt x="262" y="14"/>
                  </a:cubicBezTo>
                  <a:close/>
                </a:path>
              </a:pathLst>
            </a:custGeom>
            <a:solidFill>
              <a:srgbClr val="F4A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3437B22-656F-2F89-A632-38068FC63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1915"/>
              <a:ext cx="371" cy="145"/>
            </a:xfrm>
            <a:custGeom>
              <a:avLst/>
              <a:gdLst>
                <a:gd name="T0" fmla="*/ 177 w 184"/>
                <a:gd name="T1" fmla="*/ 50 h 72"/>
                <a:gd name="T2" fmla="*/ 168 w 184"/>
                <a:gd name="T3" fmla="*/ 53 h 72"/>
                <a:gd name="T4" fmla="*/ 131 w 184"/>
                <a:gd name="T5" fmla="*/ 67 h 72"/>
                <a:gd name="T6" fmla="*/ 39 w 184"/>
                <a:gd name="T7" fmla="*/ 63 h 72"/>
                <a:gd name="T8" fmla="*/ 14 w 184"/>
                <a:gd name="T9" fmla="*/ 54 h 72"/>
                <a:gd name="T10" fmla="*/ 1 w 184"/>
                <a:gd name="T11" fmla="*/ 50 h 72"/>
                <a:gd name="T12" fmla="*/ 1 w 184"/>
                <a:gd name="T13" fmla="*/ 44 h 72"/>
                <a:gd name="T14" fmla="*/ 25 w 184"/>
                <a:gd name="T15" fmla="*/ 2 h 72"/>
                <a:gd name="T16" fmla="*/ 35 w 184"/>
                <a:gd name="T17" fmla="*/ 4 h 72"/>
                <a:gd name="T18" fmla="*/ 159 w 184"/>
                <a:gd name="T19" fmla="*/ 35 h 72"/>
                <a:gd name="T20" fmla="*/ 172 w 184"/>
                <a:gd name="T21" fmla="*/ 35 h 72"/>
                <a:gd name="T22" fmla="*/ 177 w 184"/>
                <a:gd name="T23" fmla="*/ 5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72">
                  <a:moveTo>
                    <a:pt x="177" y="50"/>
                  </a:moveTo>
                  <a:cubicBezTo>
                    <a:pt x="174" y="51"/>
                    <a:pt x="171" y="52"/>
                    <a:pt x="168" y="53"/>
                  </a:cubicBezTo>
                  <a:cubicBezTo>
                    <a:pt x="158" y="62"/>
                    <a:pt x="144" y="65"/>
                    <a:pt x="131" y="67"/>
                  </a:cubicBezTo>
                  <a:cubicBezTo>
                    <a:pt x="100" y="72"/>
                    <a:pt x="69" y="71"/>
                    <a:pt x="39" y="63"/>
                  </a:cubicBezTo>
                  <a:cubicBezTo>
                    <a:pt x="30" y="61"/>
                    <a:pt x="22" y="58"/>
                    <a:pt x="14" y="54"/>
                  </a:cubicBezTo>
                  <a:cubicBezTo>
                    <a:pt x="9" y="54"/>
                    <a:pt x="5" y="51"/>
                    <a:pt x="1" y="50"/>
                  </a:cubicBezTo>
                  <a:cubicBezTo>
                    <a:pt x="1" y="48"/>
                    <a:pt x="0" y="45"/>
                    <a:pt x="1" y="44"/>
                  </a:cubicBezTo>
                  <a:cubicBezTo>
                    <a:pt x="14" y="33"/>
                    <a:pt x="18" y="16"/>
                    <a:pt x="25" y="2"/>
                  </a:cubicBezTo>
                  <a:cubicBezTo>
                    <a:pt x="29" y="0"/>
                    <a:pt x="32" y="2"/>
                    <a:pt x="35" y="4"/>
                  </a:cubicBezTo>
                  <a:cubicBezTo>
                    <a:pt x="72" y="32"/>
                    <a:pt x="115" y="37"/>
                    <a:pt x="159" y="35"/>
                  </a:cubicBezTo>
                  <a:cubicBezTo>
                    <a:pt x="163" y="35"/>
                    <a:pt x="168" y="34"/>
                    <a:pt x="172" y="35"/>
                  </a:cubicBezTo>
                  <a:cubicBezTo>
                    <a:pt x="178" y="39"/>
                    <a:pt x="184" y="42"/>
                    <a:pt x="177" y="50"/>
                  </a:cubicBezTo>
                  <a:close/>
                </a:path>
              </a:pathLst>
            </a:custGeom>
            <a:solidFill>
              <a:srgbClr val="F4A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3201903-75E8-A0A2-7C8F-68E225FC6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1840"/>
              <a:ext cx="301" cy="164"/>
            </a:xfrm>
            <a:custGeom>
              <a:avLst/>
              <a:gdLst>
                <a:gd name="T0" fmla="*/ 148 w 149"/>
                <a:gd name="T1" fmla="*/ 75 h 81"/>
                <a:gd name="T2" fmla="*/ 1 w 149"/>
                <a:gd name="T3" fmla="*/ 39 h 81"/>
                <a:gd name="T4" fmla="*/ 4 w 149"/>
                <a:gd name="T5" fmla="*/ 17 h 81"/>
                <a:gd name="T6" fmla="*/ 56 w 149"/>
                <a:gd name="T7" fmla="*/ 38 h 81"/>
                <a:gd name="T8" fmla="*/ 128 w 149"/>
                <a:gd name="T9" fmla="*/ 0 h 81"/>
                <a:gd name="T10" fmla="*/ 132 w 149"/>
                <a:gd name="T11" fmla="*/ 28 h 81"/>
                <a:gd name="T12" fmla="*/ 147 w 149"/>
                <a:gd name="T13" fmla="*/ 68 h 81"/>
                <a:gd name="T14" fmla="*/ 148 w 149"/>
                <a:gd name="T15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81">
                  <a:moveTo>
                    <a:pt x="148" y="75"/>
                  </a:moveTo>
                  <a:cubicBezTo>
                    <a:pt x="94" y="81"/>
                    <a:pt x="44" y="76"/>
                    <a:pt x="1" y="39"/>
                  </a:cubicBezTo>
                  <a:cubicBezTo>
                    <a:pt x="0" y="31"/>
                    <a:pt x="3" y="25"/>
                    <a:pt x="4" y="17"/>
                  </a:cubicBezTo>
                  <a:cubicBezTo>
                    <a:pt x="20" y="29"/>
                    <a:pt x="36" y="37"/>
                    <a:pt x="56" y="38"/>
                  </a:cubicBezTo>
                  <a:cubicBezTo>
                    <a:pt x="87" y="40"/>
                    <a:pt x="110" y="23"/>
                    <a:pt x="128" y="0"/>
                  </a:cubicBezTo>
                  <a:cubicBezTo>
                    <a:pt x="132" y="9"/>
                    <a:pt x="129" y="19"/>
                    <a:pt x="132" y="28"/>
                  </a:cubicBezTo>
                  <a:cubicBezTo>
                    <a:pt x="136" y="41"/>
                    <a:pt x="138" y="56"/>
                    <a:pt x="147" y="68"/>
                  </a:cubicBezTo>
                  <a:cubicBezTo>
                    <a:pt x="148" y="70"/>
                    <a:pt x="149" y="72"/>
                    <a:pt x="148" y="75"/>
                  </a:cubicBezTo>
                  <a:close/>
                </a:path>
              </a:pathLst>
            </a:custGeom>
            <a:solidFill>
              <a:srgbClr val="E78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AD2DCDB-F1F9-7736-4A42-B1CDDA1D6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1651"/>
              <a:ext cx="127" cy="179"/>
            </a:xfrm>
            <a:custGeom>
              <a:avLst/>
              <a:gdLst>
                <a:gd name="T0" fmla="*/ 0 w 63"/>
                <a:gd name="T1" fmla="*/ 88 h 89"/>
                <a:gd name="T2" fmla="*/ 27 w 63"/>
                <a:gd name="T3" fmla="*/ 30 h 89"/>
                <a:gd name="T4" fmla="*/ 31 w 63"/>
                <a:gd name="T5" fmla="*/ 26 h 89"/>
                <a:gd name="T6" fmla="*/ 61 w 63"/>
                <a:gd name="T7" fmla="*/ 0 h 89"/>
                <a:gd name="T8" fmla="*/ 62 w 63"/>
                <a:gd name="T9" fmla="*/ 3 h 89"/>
                <a:gd name="T10" fmla="*/ 37 w 63"/>
                <a:gd name="T11" fmla="*/ 29 h 89"/>
                <a:gd name="T12" fmla="*/ 28 w 63"/>
                <a:gd name="T13" fmla="*/ 39 h 89"/>
                <a:gd name="T14" fmla="*/ 2 w 63"/>
                <a:gd name="T15" fmla="*/ 88 h 89"/>
                <a:gd name="T16" fmla="*/ 0 w 63"/>
                <a:gd name="T1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9">
                  <a:moveTo>
                    <a:pt x="0" y="88"/>
                  </a:moveTo>
                  <a:cubicBezTo>
                    <a:pt x="10" y="69"/>
                    <a:pt x="20" y="50"/>
                    <a:pt x="27" y="30"/>
                  </a:cubicBezTo>
                  <a:cubicBezTo>
                    <a:pt x="28" y="28"/>
                    <a:pt x="30" y="26"/>
                    <a:pt x="31" y="26"/>
                  </a:cubicBezTo>
                  <a:cubicBezTo>
                    <a:pt x="47" y="24"/>
                    <a:pt x="53" y="10"/>
                    <a:pt x="61" y="0"/>
                  </a:cubicBezTo>
                  <a:cubicBezTo>
                    <a:pt x="63" y="1"/>
                    <a:pt x="63" y="2"/>
                    <a:pt x="62" y="3"/>
                  </a:cubicBezTo>
                  <a:cubicBezTo>
                    <a:pt x="57" y="15"/>
                    <a:pt x="51" y="26"/>
                    <a:pt x="37" y="29"/>
                  </a:cubicBezTo>
                  <a:cubicBezTo>
                    <a:pt x="31" y="30"/>
                    <a:pt x="30" y="35"/>
                    <a:pt x="28" y="39"/>
                  </a:cubicBezTo>
                  <a:cubicBezTo>
                    <a:pt x="20" y="55"/>
                    <a:pt x="15" y="74"/>
                    <a:pt x="2" y="88"/>
                  </a:cubicBezTo>
                  <a:cubicBezTo>
                    <a:pt x="2" y="89"/>
                    <a:pt x="1" y="89"/>
                    <a:pt x="0" y="88"/>
                  </a:cubicBezTo>
                  <a:close/>
                </a:path>
              </a:pathLst>
            </a:custGeom>
            <a:solidFill>
              <a:srgbClr val="C59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EC2E753-EB07-DE6D-CE7B-20E60D139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828"/>
              <a:ext cx="68" cy="188"/>
            </a:xfrm>
            <a:custGeom>
              <a:avLst/>
              <a:gdLst>
                <a:gd name="T0" fmla="*/ 4 w 34"/>
                <a:gd name="T1" fmla="*/ 0 h 93"/>
                <a:gd name="T2" fmla="*/ 6 w 34"/>
                <a:gd name="T3" fmla="*/ 0 h 93"/>
                <a:gd name="T4" fmla="*/ 10 w 34"/>
                <a:gd name="T5" fmla="*/ 42 h 93"/>
                <a:gd name="T6" fmla="*/ 34 w 34"/>
                <a:gd name="T7" fmla="*/ 90 h 93"/>
                <a:gd name="T8" fmla="*/ 26 w 34"/>
                <a:gd name="T9" fmla="*/ 93 h 93"/>
                <a:gd name="T10" fmla="*/ 21 w 34"/>
                <a:gd name="T11" fmla="*/ 81 h 93"/>
                <a:gd name="T12" fmla="*/ 1 w 34"/>
                <a:gd name="T13" fmla="*/ 6 h 93"/>
                <a:gd name="T14" fmla="*/ 4 w 34"/>
                <a:gd name="T1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93">
                  <a:moveTo>
                    <a:pt x="4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3" y="15"/>
                    <a:pt x="7" y="28"/>
                    <a:pt x="10" y="42"/>
                  </a:cubicBezTo>
                  <a:cubicBezTo>
                    <a:pt x="14" y="61"/>
                    <a:pt x="24" y="75"/>
                    <a:pt x="34" y="90"/>
                  </a:cubicBezTo>
                  <a:cubicBezTo>
                    <a:pt x="31" y="92"/>
                    <a:pt x="29" y="93"/>
                    <a:pt x="26" y="93"/>
                  </a:cubicBezTo>
                  <a:cubicBezTo>
                    <a:pt x="27" y="88"/>
                    <a:pt x="27" y="83"/>
                    <a:pt x="21" y="81"/>
                  </a:cubicBezTo>
                  <a:cubicBezTo>
                    <a:pt x="6" y="58"/>
                    <a:pt x="0" y="33"/>
                    <a:pt x="1" y="6"/>
                  </a:cubicBezTo>
                  <a:cubicBezTo>
                    <a:pt x="2" y="4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BE8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5D4D7B9-4C0E-E17A-0F4A-8B786928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522"/>
              <a:ext cx="55" cy="135"/>
            </a:xfrm>
            <a:custGeom>
              <a:avLst/>
              <a:gdLst>
                <a:gd name="T0" fmla="*/ 15 w 27"/>
                <a:gd name="T1" fmla="*/ 67 h 67"/>
                <a:gd name="T2" fmla="*/ 14 w 27"/>
                <a:gd name="T3" fmla="*/ 64 h 67"/>
                <a:gd name="T4" fmla="*/ 15 w 27"/>
                <a:gd name="T5" fmla="*/ 31 h 67"/>
                <a:gd name="T6" fmla="*/ 0 w 27"/>
                <a:gd name="T7" fmla="*/ 26 h 67"/>
                <a:gd name="T8" fmla="*/ 6 w 27"/>
                <a:gd name="T9" fmla="*/ 0 h 67"/>
                <a:gd name="T10" fmla="*/ 14 w 27"/>
                <a:gd name="T11" fmla="*/ 21 h 67"/>
                <a:gd name="T12" fmla="*/ 15 w 27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7">
                  <a:moveTo>
                    <a:pt x="15" y="67"/>
                  </a:moveTo>
                  <a:cubicBezTo>
                    <a:pt x="15" y="66"/>
                    <a:pt x="15" y="65"/>
                    <a:pt x="14" y="64"/>
                  </a:cubicBezTo>
                  <a:cubicBezTo>
                    <a:pt x="15" y="53"/>
                    <a:pt x="19" y="42"/>
                    <a:pt x="15" y="31"/>
                  </a:cubicBezTo>
                  <a:cubicBezTo>
                    <a:pt x="12" y="22"/>
                    <a:pt x="8" y="21"/>
                    <a:pt x="0" y="26"/>
                  </a:cubicBezTo>
                  <a:cubicBezTo>
                    <a:pt x="2" y="17"/>
                    <a:pt x="4" y="9"/>
                    <a:pt x="6" y="0"/>
                  </a:cubicBezTo>
                  <a:cubicBezTo>
                    <a:pt x="6" y="8"/>
                    <a:pt x="8" y="15"/>
                    <a:pt x="14" y="21"/>
                  </a:cubicBezTo>
                  <a:cubicBezTo>
                    <a:pt x="27" y="36"/>
                    <a:pt x="24" y="52"/>
                    <a:pt x="15" y="67"/>
                  </a:cubicBezTo>
                  <a:close/>
                </a:path>
              </a:pathLst>
            </a:custGeom>
            <a:solidFill>
              <a:srgbClr val="BF9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BE8F7D4-847C-6CDD-EA90-F2FAD624A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2875"/>
              <a:ext cx="799" cy="278"/>
            </a:xfrm>
            <a:custGeom>
              <a:avLst/>
              <a:gdLst>
                <a:gd name="T0" fmla="*/ 378 w 396"/>
                <a:gd name="T1" fmla="*/ 6 h 138"/>
                <a:gd name="T2" fmla="*/ 396 w 396"/>
                <a:gd name="T3" fmla="*/ 42 h 138"/>
                <a:gd name="T4" fmla="*/ 394 w 396"/>
                <a:gd name="T5" fmla="*/ 82 h 138"/>
                <a:gd name="T6" fmla="*/ 390 w 396"/>
                <a:gd name="T7" fmla="*/ 94 h 138"/>
                <a:gd name="T8" fmla="*/ 385 w 396"/>
                <a:gd name="T9" fmla="*/ 120 h 138"/>
                <a:gd name="T10" fmla="*/ 368 w 396"/>
                <a:gd name="T11" fmla="*/ 134 h 138"/>
                <a:gd name="T12" fmla="*/ 68 w 396"/>
                <a:gd name="T13" fmla="*/ 134 h 138"/>
                <a:gd name="T14" fmla="*/ 28 w 396"/>
                <a:gd name="T15" fmla="*/ 136 h 138"/>
                <a:gd name="T16" fmla="*/ 10 w 396"/>
                <a:gd name="T17" fmla="*/ 120 h 138"/>
                <a:gd name="T18" fmla="*/ 8 w 396"/>
                <a:gd name="T19" fmla="*/ 98 h 138"/>
                <a:gd name="T20" fmla="*/ 5 w 396"/>
                <a:gd name="T21" fmla="*/ 60 h 138"/>
                <a:gd name="T22" fmla="*/ 37 w 396"/>
                <a:gd name="T23" fmla="*/ 5 h 138"/>
                <a:gd name="T24" fmla="*/ 50 w 396"/>
                <a:gd name="T25" fmla="*/ 7 h 138"/>
                <a:gd name="T26" fmla="*/ 157 w 396"/>
                <a:gd name="T27" fmla="*/ 50 h 138"/>
                <a:gd name="T28" fmla="*/ 192 w 396"/>
                <a:gd name="T29" fmla="*/ 60 h 138"/>
                <a:gd name="T30" fmla="*/ 242 w 396"/>
                <a:gd name="T31" fmla="*/ 50 h 138"/>
                <a:gd name="T32" fmla="*/ 358 w 396"/>
                <a:gd name="T33" fmla="*/ 4 h 138"/>
                <a:gd name="T34" fmla="*/ 371 w 396"/>
                <a:gd name="T35" fmla="*/ 0 h 138"/>
                <a:gd name="T36" fmla="*/ 378 w 396"/>
                <a:gd name="T37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6" h="138">
                  <a:moveTo>
                    <a:pt x="378" y="6"/>
                  </a:moveTo>
                  <a:cubicBezTo>
                    <a:pt x="383" y="19"/>
                    <a:pt x="392" y="29"/>
                    <a:pt x="396" y="42"/>
                  </a:cubicBezTo>
                  <a:cubicBezTo>
                    <a:pt x="396" y="56"/>
                    <a:pt x="393" y="69"/>
                    <a:pt x="394" y="82"/>
                  </a:cubicBezTo>
                  <a:cubicBezTo>
                    <a:pt x="394" y="87"/>
                    <a:pt x="393" y="91"/>
                    <a:pt x="390" y="94"/>
                  </a:cubicBezTo>
                  <a:cubicBezTo>
                    <a:pt x="385" y="102"/>
                    <a:pt x="387" y="111"/>
                    <a:pt x="385" y="120"/>
                  </a:cubicBezTo>
                  <a:cubicBezTo>
                    <a:pt x="384" y="132"/>
                    <a:pt x="382" y="134"/>
                    <a:pt x="368" y="134"/>
                  </a:cubicBezTo>
                  <a:cubicBezTo>
                    <a:pt x="268" y="134"/>
                    <a:pt x="168" y="134"/>
                    <a:pt x="68" y="134"/>
                  </a:cubicBezTo>
                  <a:cubicBezTo>
                    <a:pt x="55" y="134"/>
                    <a:pt x="41" y="134"/>
                    <a:pt x="28" y="136"/>
                  </a:cubicBezTo>
                  <a:cubicBezTo>
                    <a:pt x="15" y="138"/>
                    <a:pt x="11" y="133"/>
                    <a:pt x="10" y="120"/>
                  </a:cubicBezTo>
                  <a:cubicBezTo>
                    <a:pt x="10" y="113"/>
                    <a:pt x="9" y="105"/>
                    <a:pt x="8" y="98"/>
                  </a:cubicBezTo>
                  <a:cubicBezTo>
                    <a:pt x="0" y="86"/>
                    <a:pt x="4" y="73"/>
                    <a:pt x="5" y="60"/>
                  </a:cubicBezTo>
                  <a:cubicBezTo>
                    <a:pt x="15" y="41"/>
                    <a:pt x="25" y="23"/>
                    <a:pt x="37" y="5"/>
                  </a:cubicBezTo>
                  <a:cubicBezTo>
                    <a:pt x="41" y="2"/>
                    <a:pt x="46" y="5"/>
                    <a:pt x="50" y="7"/>
                  </a:cubicBezTo>
                  <a:cubicBezTo>
                    <a:pt x="86" y="21"/>
                    <a:pt x="122" y="34"/>
                    <a:pt x="157" y="50"/>
                  </a:cubicBezTo>
                  <a:cubicBezTo>
                    <a:pt x="168" y="54"/>
                    <a:pt x="181" y="57"/>
                    <a:pt x="192" y="60"/>
                  </a:cubicBezTo>
                  <a:cubicBezTo>
                    <a:pt x="211" y="64"/>
                    <a:pt x="227" y="58"/>
                    <a:pt x="242" y="50"/>
                  </a:cubicBezTo>
                  <a:cubicBezTo>
                    <a:pt x="280" y="34"/>
                    <a:pt x="320" y="19"/>
                    <a:pt x="358" y="4"/>
                  </a:cubicBezTo>
                  <a:cubicBezTo>
                    <a:pt x="362" y="2"/>
                    <a:pt x="367" y="1"/>
                    <a:pt x="371" y="0"/>
                  </a:cubicBezTo>
                  <a:cubicBezTo>
                    <a:pt x="376" y="0"/>
                    <a:pt x="377" y="2"/>
                    <a:pt x="378" y="6"/>
                  </a:cubicBezTo>
                  <a:close/>
                </a:path>
              </a:pathLst>
            </a:custGeom>
            <a:solidFill>
              <a:srgbClr val="257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A7832B3-B211-5970-F20F-15C1B9852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252"/>
              <a:ext cx="246" cy="542"/>
            </a:xfrm>
            <a:custGeom>
              <a:avLst/>
              <a:gdLst>
                <a:gd name="T0" fmla="*/ 3 w 122"/>
                <a:gd name="T1" fmla="*/ 269 h 269"/>
                <a:gd name="T2" fmla="*/ 1 w 122"/>
                <a:gd name="T3" fmla="*/ 250 h 269"/>
                <a:gd name="T4" fmla="*/ 1 w 122"/>
                <a:gd name="T5" fmla="*/ 28 h 269"/>
                <a:gd name="T6" fmla="*/ 29 w 122"/>
                <a:gd name="T7" fmla="*/ 5 h 269"/>
                <a:gd name="T8" fmla="*/ 89 w 122"/>
                <a:gd name="T9" fmla="*/ 26 h 269"/>
                <a:gd name="T10" fmla="*/ 111 w 122"/>
                <a:gd name="T11" fmla="*/ 73 h 269"/>
                <a:gd name="T12" fmla="*/ 121 w 122"/>
                <a:gd name="T13" fmla="*/ 129 h 269"/>
                <a:gd name="T14" fmla="*/ 117 w 122"/>
                <a:gd name="T15" fmla="*/ 140 h 269"/>
                <a:gd name="T16" fmla="*/ 76 w 122"/>
                <a:gd name="T17" fmla="*/ 168 h 269"/>
                <a:gd name="T18" fmla="*/ 63 w 122"/>
                <a:gd name="T19" fmla="*/ 163 h 269"/>
                <a:gd name="T20" fmla="*/ 59 w 122"/>
                <a:gd name="T21" fmla="*/ 148 h 269"/>
                <a:gd name="T22" fmla="*/ 50 w 122"/>
                <a:gd name="T23" fmla="*/ 140 h 269"/>
                <a:gd name="T24" fmla="*/ 42 w 122"/>
                <a:gd name="T25" fmla="*/ 150 h 269"/>
                <a:gd name="T26" fmla="*/ 40 w 122"/>
                <a:gd name="T27" fmla="*/ 175 h 269"/>
                <a:gd name="T28" fmla="*/ 41 w 122"/>
                <a:gd name="T29" fmla="*/ 236 h 269"/>
                <a:gd name="T30" fmla="*/ 40 w 122"/>
                <a:gd name="T31" fmla="*/ 242 h 269"/>
                <a:gd name="T32" fmla="*/ 3 w 122"/>
                <a:gd name="T33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269">
                  <a:moveTo>
                    <a:pt x="3" y="269"/>
                  </a:moveTo>
                  <a:cubicBezTo>
                    <a:pt x="0" y="263"/>
                    <a:pt x="1" y="256"/>
                    <a:pt x="1" y="250"/>
                  </a:cubicBezTo>
                  <a:cubicBezTo>
                    <a:pt x="1" y="176"/>
                    <a:pt x="1" y="102"/>
                    <a:pt x="1" y="28"/>
                  </a:cubicBezTo>
                  <a:cubicBezTo>
                    <a:pt x="1" y="3"/>
                    <a:pt x="5" y="0"/>
                    <a:pt x="29" y="5"/>
                  </a:cubicBezTo>
                  <a:cubicBezTo>
                    <a:pt x="51" y="7"/>
                    <a:pt x="71" y="14"/>
                    <a:pt x="89" y="26"/>
                  </a:cubicBezTo>
                  <a:cubicBezTo>
                    <a:pt x="98" y="41"/>
                    <a:pt x="108" y="56"/>
                    <a:pt x="111" y="73"/>
                  </a:cubicBezTo>
                  <a:cubicBezTo>
                    <a:pt x="115" y="92"/>
                    <a:pt x="122" y="110"/>
                    <a:pt x="121" y="129"/>
                  </a:cubicBezTo>
                  <a:cubicBezTo>
                    <a:pt x="121" y="133"/>
                    <a:pt x="121" y="137"/>
                    <a:pt x="117" y="140"/>
                  </a:cubicBezTo>
                  <a:cubicBezTo>
                    <a:pt x="106" y="152"/>
                    <a:pt x="89" y="158"/>
                    <a:pt x="76" y="168"/>
                  </a:cubicBezTo>
                  <a:cubicBezTo>
                    <a:pt x="70" y="173"/>
                    <a:pt x="64" y="171"/>
                    <a:pt x="63" y="163"/>
                  </a:cubicBezTo>
                  <a:cubicBezTo>
                    <a:pt x="63" y="158"/>
                    <a:pt x="61" y="153"/>
                    <a:pt x="59" y="148"/>
                  </a:cubicBezTo>
                  <a:cubicBezTo>
                    <a:pt x="58" y="144"/>
                    <a:pt x="56" y="140"/>
                    <a:pt x="50" y="140"/>
                  </a:cubicBezTo>
                  <a:cubicBezTo>
                    <a:pt x="45" y="141"/>
                    <a:pt x="42" y="145"/>
                    <a:pt x="42" y="150"/>
                  </a:cubicBezTo>
                  <a:cubicBezTo>
                    <a:pt x="42" y="158"/>
                    <a:pt x="41" y="167"/>
                    <a:pt x="40" y="175"/>
                  </a:cubicBezTo>
                  <a:cubicBezTo>
                    <a:pt x="37" y="195"/>
                    <a:pt x="37" y="216"/>
                    <a:pt x="41" y="236"/>
                  </a:cubicBezTo>
                  <a:cubicBezTo>
                    <a:pt x="41" y="238"/>
                    <a:pt x="41" y="240"/>
                    <a:pt x="40" y="242"/>
                  </a:cubicBezTo>
                  <a:cubicBezTo>
                    <a:pt x="28" y="251"/>
                    <a:pt x="17" y="262"/>
                    <a:pt x="3" y="269"/>
                  </a:cubicBezTo>
                  <a:close/>
                </a:path>
              </a:pathLst>
            </a:custGeom>
            <a:solidFill>
              <a:srgbClr val="73A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7F041A-3C12-0E61-5FF3-BFD69A111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2256"/>
              <a:ext cx="252" cy="512"/>
            </a:xfrm>
            <a:custGeom>
              <a:avLst/>
              <a:gdLst>
                <a:gd name="T0" fmla="*/ 95 w 125"/>
                <a:gd name="T1" fmla="*/ 3 h 254"/>
                <a:gd name="T2" fmla="*/ 105 w 125"/>
                <a:gd name="T3" fmla="*/ 1 h 254"/>
                <a:gd name="T4" fmla="*/ 122 w 125"/>
                <a:gd name="T5" fmla="*/ 16 h 254"/>
                <a:gd name="T6" fmla="*/ 122 w 125"/>
                <a:gd name="T7" fmla="*/ 64 h 254"/>
                <a:gd name="T8" fmla="*/ 122 w 125"/>
                <a:gd name="T9" fmla="*/ 242 h 254"/>
                <a:gd name="T10" fmla="*/ 118 w 125"/>
                <a:gd name="T11" fmla="*/ 254 h 254"/>
                <a:gd name="T12" fmla="*/ 92 w 125"/>
                <a:gd name="T13" fmla="*/ 234 h 254"/>
                <a:gd name="T14" fmla="*/ 94 w 125"/>
                <a:gd name="T15" fmla="*/ 209 h 254"/>
                <a:gd name="T16" fmla="*/ 92 w 125"/>
                <a:gd name="T17" fmla="*/ 163 h 254"/>
                <a:gd name="T18" fmla="*/ 90 w 125"/>
                <a:gd name="T19" fmla="*/ 146 h 254"/>
                <a:gd name="T20" fmla="*/ 84 w 125"/>
                <a:gd name="T21" fmla="*/ 135 h 254"/>
                <a:gd name="T22" fmla="*/ 73 w 125"/>
                <a:gd name="T23" fmla="*/ 144 h 254"/>
                <a:gd name="T24" fmla="*/ 68 w 125"/>
                <a:gd name="T25" fmla="*/ 158 h 254"/>
                <a:gd name="T26" fmla="*/ 55 w 125"/>
                <a:gd name="T27" fmla="*/ 162 h 254"/>
                <a:gd name="T28" fmla="*/ 8 w 125"/>
                <a:gd name="T29" fmla="*/ 130 h 254"/>
                <a:gd name="T30" fmla="*/ 5 w 125"/>
                <a:gd name="T31" fmla="*/ 100 h 254"/>
                <a:gd name="T32" fmla="*/ 15 w 125"/>
                <a:gd name="T33" fmla="*/ 62 h 254"/>
                <a:gd name="T34" fmla="*/ 21 w 125"/>
                <a:gd name="T35" fmla="*/ 46 h 254"/>
                <a:gd name="T36" fmla="*/ 50 w 125"/>
                <a:gd name="T37" fmla="*/ 21 h 254"/>
                <a:gd name="T38" fmla="*/ 59 w 125"/>
                <a:gd name="T39" fmla="*/ 15 h 254"/>
                <a:gd name="T40" fmla="*/ 95 w 125"/>
                <a:gd name="T41" fmla="*/ 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254">
                  <a:moveTo>
                    <a:pt x="95" y="3"/>
                  </a:moveTo>
                  <a:cubicBezTo>
                    <a:pt x="98" y="2"/>
                    <a:pt x="102" y="1"/>
                    <a:pt x="105" y="1"/>
                  </a:cubicBezTo>
                  <a:cubicBezTo>
                    <a:pt x="116" y="0"/>
                    <a:pt x="122" y="5"/>
                    <a:pt x="122" y="16"/>
                  </a:cubicBezTo>
                  <a:cubicBezTo>
                    <a:pt x="122" y="32"/>
                    <a:pt x="122" y="48"/>
                    <a:pt x="122" y="64"/>
                  </a:cubicBezTo>
                  <a:cubicBezTo>
                    <a:pt x="122" y="123"/>
                    <a:pt x="122" y="183"/>
                    <a:pt x="122" y="242"/>
                  </a:cubicBezTo>
                  <a:cubicBezTo>
                    <a:pt x="122" y="246"/>
                    <a:pt x="125" y="252"/>
                    <a:pt x="118" y="254"/>
                  </a:cubicBezTo>
                  <a:cubicBezTo>
                    <a:pt x="107" y="250"/>
                    <a:pt x="100" y="242"/>
                    <a:pt x="92" y="234"/>
                  </a:cubicBezTo>
                  <a:cubicBezTo>
                    <a:pt x="93" y="226"/>
                    <a:pt x="93" y="217"/>
                    <a:pt x="94" y="209"/>
                  </a:cubicBezTo>
                  <a:cubicBezTo>
                    <a:pt x="96" y="193"/>
                    <a:pt x="93" y="178"/>
                    <a:pt x="92" y="163"/>
                  </a:cubicBezTo>
                  <a:cubicBezTo>
                    <a:pt x="91" y="157"/>
                    <a:pt x="91" y="151"/>
                    <a:pt x="90" y="146"/>
                  </a:cubicBezTo>
                  <a:cubicBezTo>
                    <a:pt x="90" y="141"/>
                    <a:pt x="89" y="136"/>
                    <a:pt x="84" y="135"/>
                  </a:cubicBezTo>
                  <a:cubicBezTo>
                    <a:pt x="78" y="134"/>
                    <a:pt x="75" y="138"/>
                    <a:pt x="73" y="144"/>
                  </a:cubicBezTo>
                  <a:cubicBezTo>
                    <a:pt x="72" y="149"/>
                    <a:pt x="70" y="153"/>
                    <a:pt x="68" y="158"/>
                  </a:cubicBezTo>
                  <a:cubicBezTo>
                    <a:pt x="66" y="166"/>
                    <a:pt x="62" y="167"/>
                    <a:pt x="55" y="162"/>
                  </a:cubicBezTo>
                  <a:cubicBezTo>
                    <a:pt x="39" y="152"/>
                    <a:pt x="24" y="140"/>
                    <a:pt x="8" y="130"/>
                  </a:cubicBezTo>
                  <a:cubicBezTo>
                    <a:pt x="1" y="121"/>
                    <a:pt x="0" y="112"/>
                    <a:pt x="5" y="100"/>
                  </a:cubicBezTo>
                  <a:cubicBezTo>
                    <a:pt x="9" y="88"/>
                    <a:pt x="9" y="74"/>
                    <a:pt x="15" y="62"/>
                  </a:cubicBezTo>
                  <a:cubicBezTo>
                    <a:pt x="17" y="56"/>
                    <a:pt x="19" y="51"/>
                    <a:pt x="21" y="46"/>
                  </a:cubicBezTo>
                  <a:cubicBezTo>
                    <a:pt x="27" y="32"/>
                    <a:pt x="36" y="25"/>
                    <a:pt x="50" y="21"/>
                  </a:cubicBezTo>
                  <a:cubicBezTo>
                    <a:pt x="54" y="20"/>
                    <a:pt x="57" y="18"/>
                    <a:pt x="59" y="15"/>
                  </a:cubicBezTo>
                  <a:cubicBezTo>
                    <a:pt x="69" y="5"/>
                    <a:pt x="82" y="4"/>
                    <a:pt x="95" y="3"/>
                  </a:cubicBezTo>
                  <a:close/>
                </a:path>
              </a:pathLst>
            </a:custGeom>
            <a:solidFill>
              <a:srgbClr val="73A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0580773-E83B-3DC6-0242-C96087D83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2236"/>
              <a:ext cx="787" cy="175"/>
            </a:xfrm>
            <a:custGeom>
              <a:avLst/>
              <a:gdLst>
                <a:gd name="T0" fmla="*/ 390 w 390"/>
                <a:gd name="T1" fmla="*/ 13 h 87"/>
                <a:gd name="T2" fmla="*/ 356 w 390"/>
                <a:gd name="T3" fmla="*/ 28 h 87"/>
                <a:gd name="T4" fmla="*/ 274 w 390"/>
                <a:gd name="T5" fmla="*/ 62 h 87"/>
                <a:gd name="T6" fmla="*/ 234 w 390"/>
                <a:gd name="T7" fmla="*/ 77 h 87"/>
                <a:gd name="T8" fmla="*/ 156 w 390"/>
                <a:gd name="T9" fmla="*/ 77 h 87"/>
                <a:gd name="T10" fmla="*/ 75 w 390"/>
                <a:gd name="T11" fmla="*/ 47 h 87"/>
                <a:gd name="T12" fmla="*/ 58 w 390"/>
                <a:gd name="T13" fmla="*/ 36 h 87"/>
                <a:gd name="T14" fmla="*/ 12 w 390"/>
                <a:gd name="T15" fmla="*/ 18 h 87"/>
                <a:gd name="T16" fmla="*/ 0 w 390"/>
                <a:gd name="T17" fmla="*/ 13 h 87"/>
                <a:gd name="T18" fmla="*/ 37 w 390"/>
                <a:gd name="T19" fmla="*/ 2 h 87"/>
                <a:gd name="T20" fmla="*/ 50 w 390"/>
                <a:gd name="T21" fmla="*/ 4 h 87"/>
                <a:gd name="T22" fmla="*/ 184 w 390"/>
                <a:gd name="T23" fmla="*/ 63 h 87"/>
                <a:gd name="T24" fmla="*/ 203 w 390"/>
                <a:gd name="T25" fmla="*/ 63 h 87"/>
                <a:gd name="T26" fmla="*/ 335 w 390"/>
                <a:gd name="T27" fmla="*/ 4 h 87"/>
                <a:gd name="T28" fmla="*/ 360 w 390"/>
                <a:gd name="T29" fmla="*/ 3 h 87"/>
                <a:gd name="T30" fmla="*/ 390 w 390"/>
                <a:gd name="T3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0" h="87">
                  <a:moveTo>
                    <a:pt x="390" y="13"/>
                  </a:moveTo>
                  <a:cubicBezTo>
                    <a:pt x="380" y="20"/>
                    <a:pt x="366" y="20"/>
                    <a:pt x="356" y="28"/>
                  </a:cubicBezTo>
                  <a:cubicBezTo>
                    <a:pt x="329" y="40"/>
                    <a:pt x="302" y="52"/>
                    <a:pt x="274" y="62"/>
                  </a:cubicBezTo>
                  <a:cubicBezTo>
                    <a:pt x="261" y="67"/>
                    <a:pt x="247" y="71"/>
                    <a:pt x="234" y="77"/>
                  </a:cubicBezTo>
                  <a:cubicBezTo>
                    <a:pt x="208" y="87"/>
                    <a:pt x="182" y="86"/>
                    <a:pt x="156" y="77"/>
                  </a:cubicBezTo>
                  <a:cubicBezTo>
                    <a:pt x="129" y="67"/>
                    <a:pt x="102" y="57"/>
                    <a:pt x="75" y="47"/>
                  </a:cubicBezTo>
                  <a:cubicBezTo>
                    <a:pt x="69" y="45"/>
                    <a:pt x="62" y="42"/>
                    <a:pt x="58" y="36"/>
                  </a:cubicBezTo>
                  <a:cubicBezTo>
                    <a:pt x="43" y="29"/>
                    <a:pt x="27" y="24"/>
                    <a:pt x="12" y="18"/>
                  </a:cubicBezTo>
                  <a:cubicBezTo>
                    <a:pt x="8" y="17"/>
                    <a:pt x="4" y="15"/>
                    <a:pt x="0" y="13"/>
                  </a:cubicBezTo>
                  <a:cubicBezTo>
                    <a:pt x="12" y="9"/>
                    <a:pt x="25" y="6"/>
                    <a:pt x="37" y="2"/>
                  </a:cubicBezTo>
                  <a:cubicBezTo>
                    <a:pt x="42" y="0"/>
                    <a:pt x="46" y="2"/>
                    <a:pt x="50" y="4"/>
                  </a:cubicBezTo>
                  <a:cubicBezTo>
                    <a:pt x="94" y="24"/>
                    <a:pt x="139" y="43"/>
                    <a:pt x="184" y="63"/>
                  </a:cubicBezTo>
                  <a:cubicBezTo>
                    <a:pt x="190" y="66"/>
                    <a:pt x="196" y="66"/>
                    <a:pt x="203" y="63"/>
                  </a:cubicBezTo>
                  <a:cubicBezTo>
                    <a:pt x="247" y="44"/>
                    <a:pt x="291" y="24"/>
                    <a:pt x="335" y="4"/>
                  </a:cubicBezTo>
                  <a:cubicBezTo>
                    <a:pt x="344" y="0"/>
                    <a:pt x="351" y="0"/>
                    <a:pt x="360" y="3"/>
                  </a:cubicBezTo>
                  <a:cubicBezTo>
                    <a:pt x="370" y="6"/>
                    <a:pt x="380" y="9"/>
                    <a:pt x="390" y="13"/>
                  </a:cubicBezTo>
                  <a:close/>
                </a:path>
              </a:pathLst>
            </a:custGeom>
            <a:solidFill>
              <a:srgbClr val="DAED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2214CCF-F0D3-C660-C0D0-EBF845F0A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" y="2719"/>
              <a:ext cx="278" cy="325"/>
            </a:xfrm>
            <a:custGeom>
              <a:avLst/>
              <a:gdLst>
                <a:gd name="T0" fmla="*/ 6 w 138"/>
                <a:gd name="T1" fmla="*/ 4 h 161"/>
                <a:gd name="T2" fmla="*/ 30 w 138"/>
                <a:gd name="T3" fmla="*/ 24 h 161"/>
                <a:gd name="T4" fmla="*/ 78 w 138"/>
                <a:gd name="T5" fmla="*/ 70 h 161"/>
                <a:gd name="T6" fmla="*/ 129 w 138"/>
                <a:gd name="T7" fmla="*/ 129 h 161"/>
                <a:gd name="T8" fmla="*/ 138 w 138"/>
                <a:gd name="T9" fmla="*/ 161 h 161"/>
                <a:gd name="T10" fmla="*/ 135 w 138"/>
                <a:gd name="T11" fmla="*/ 160 h 161"/>
                <a:gd name="T12" fmla="*/ 99 w 138"/>
                <a:gd name="T13" fmla="*/ 97 h 161"/>
                <a:gd name="T14" fmla="*/ 5 w 138"/>
                <a:gd name="T15" fmla="*/ 9 h 161"/>
                <a:gd name="T16" fmla="*/ 2 w 138"/>
                <a:gd name="T17" fmla="*/ 3 h 161"/>
                <a:gd name="T18" fmla="*/ 6 w 138"/>
                <a:gd name="T19" fmla="*/ 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61">
                  <a:moveTo>
                    <a:pt x="6" y="4"/>
                  </a:moveTo>
                  <a:cubicBezTo>
                    <a:pt x="14" y="11"/>
                    <a:pt x="22" y="17"/>
                    <a:pt x="30" y="24"/>
                  </a:cubicBezTo>
                  <a:cubicBezTo>
                    <a:pt x="47" y="38"/>
                    <a:pt x="63" y="54"/>
                    <a:pt x="78" y="70"/>
                  </a:cubicBezTo>
                  <a:cubicBezTo>
                    <a:pt x="97" y="89"/>
                    <a:pt x="116" y="106"/>
                    <a:pt x="129" y="129"/>
                  </a:cubicBezTo>
                  <a:cubicBezTo>
                    <a:pt x="135" y="139"/>
                    <a:pt x="138" y="150"/>
                    <a:pt x="138" y="161"/>
                  </a:cubicBezTo>
                  <a:cubicBezTo>
                    <a:pt x="136" y="161"/>
                    <a:pt x="135" y="161"/>
                    <a:pt x="135" y="160"/>
                  </a:cubicBezTo>
                  <a:cubicBezTo>
                    <a:pt x="132" y="134"/>
                    <a:pt x="117" y="115"/>
                    <a:pt x="99" y="97"/>
                  </a:cubicBezTo>
                  <a:cubicBezTo>
                    <a:pt x="69" y="67"/>
                    <a:pt x="40" y="34"/>
                    <a:pt x="5" y="9"/>
                  </a:cubicBezTo>
                  <a:cubicBezTo>
                    <a:pt x="3" y="8"/>
                    <a:pt x="0" y="6"/>
                    <a:pt x="2" y="3"/>
                  </a:cubicBezTo>
                  <a:cubicBezTo>
                    <a:pt x="4" y="0"/>
                    <a:pt x="5" y="3"/>
                    <a:pt x="6" y="4"/>
                  </a:cubicBezTo>
                  <a:close/>
                </a:path>
              </a:pathLst>
            </a:custGeom>
            <a:solidFill>
              <a:srgbClr val="49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6DED8D3-C24F-045C-F8DF-6C3D519C4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734"/>
              <a:ext cx="274" cy="290"/>
            </a:xfrm>
            <a:custGeom>
              <a:avLst/>
              <a:gdLst>
                <a:gd name="T0" fmla="*/ 94 w 136"/>
                <a:gd name="T1" fmla="*/ 30 h 144"/>
                <a:gd name="T2" fmla="*/ 129 w 136"/>
                <a:gd name="T3" fmla="*/ 3 h 144"/>
                <a:gd name="T4" fmla="*/ 135 w 136"/>
                <a:gd name="T5" fmla="*/ 1 h 144"/>
                <a:gd name="T6" fmla="*/ 131 w 136"/>
                <a:gd name="T7" fmla="*/ 7 h 144"/>
                <a:gd name="T8" fmla="*/ 31 w 136"/>
                <a:gd name="T9" fmla="*/ 96 h 144"/>
                <a:gd name="T10" fmla="*/ 5 w 136"/>
                <a:gd name="T11" fmla="*/ 140 h 144"/>
                <a:gd name="T12" fmla="*/ 2 w 136"/>
                <a:gd name="T13" fmla="*/ 144 h 144"/>
                <a:gd name="T14" fmla="*/ 9 w 136"/>
                <a:gd name="T15" fmla="*/ 118 h 144"/>
                <a:gd name="T16" fmla="*/ 58 w 136"/>
                <a:gd name="T17" fmla="*/ 62 h 144"/>
                <a:gd name="T18" fmla="*/ 94 w 136"/>
                <a:gd name="T19" fmla="*/ 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44">
                  <a:moveTo>
                    <a:pt x="94" y="30"/>
                  </a:moveTo>
                  <a:cubicBezTo>
                    <a:pt x="106" y="21"/>
                    <a:pt x="117" y="12"/>
                    <a:pt x="129" y="3"/>
                  </a:cubicBezTo>
                  <a:cubicBezTo>
                    <a:pt x="131" y="1"/>
                    <a:pt x="132" y="0"/>
                    <a:pt x="135" y="1"/>
                  </a:cubicBezTo>
                  <a:cubicBezTo>
                    <a:pt x="136" y="5"/>
                    <a:pt x="133" y="6"/>
                    <a:pt x="131" y="7"/>
                  </a:cubicBezTo>
                  <a:cubicBezTo>
                    <a:pt x="94" y="33"/>
                    <a:pt x="62" y="63"/>
                    <a:pt x="31" y="96"/>
                  </a:cubicBezTo>
                  <a:cubicBezTo>
                    <a:pt x="19" y="108"/>
                    <a:pt x="8" y="122"/>
                    <a:pt x="5" y="140"/>
                  </a:cubicBezTo>
                  <a:cubicBezTo>
                    <a:pt x="4" y="141"/>
                    <a:pt x="3" y="142"/>
                    <a:pt x="2" y="144"/>
                  </a:cubicBezTo>
                  <a:cubicBezTo>
                    <a:pt x="0" y="133"/>
                    <a:pt x="4" y="126"/>
                    <a:pt x="9" y="118"/>
                  </a:cubicBezTo>
                  <a:cubicBezTo>
                    <a:pt x="21" y="96"/>
                    <a:pt x="40" y="79"/>
                    <a:pt x="58" y="62"/>
                  </a:cubicBezTo>
                  <a:cubicBezTo>
                    <a:pt x="70" y="51"/>
                    <a:pt x="82" y="40"/>
                    <a:pt x="94" y="30"/>
                  </a:cubicBezTo>
                  <a:close/>
                </a:path>
              </a:pathLst>
            </a:custGeom>
            <a:solidFill>
              <a:srgbClr val="47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E99A4F8-0655-6259-C822-4BA402C3A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2020"/>
              <a:ext cx="313" cy="46"/>
            </a:xfrm>
            <a:custGeom>
              <a:avLst/>
              <a:gdLst>
                <a:gd name="T0" fmla="*/ 0 w 155"/>
                <a:gd name="T1" fmla="*/ 2 h 23"/>
                <a:gd name="T2" fmla="*/ 58 w 155"/>
                <a:gd name="T3" fmla="*/ 15 h 23"/>
                <a:gd name="T4" fmla="*/ 138 w 155"/>
                <a:gd name="T5" fmla="*/ 8 h 23"/>
                <a:gd name="T6" fmla="*/ 154 w 155"/>
                <a:gd name="T7" fmla="*/ 1 h 23"/>
                <a:gd name="T8" fmla="*/ 147 w 155"/>
                <a:gd name="T9" fmla="*/ 8 h 23"/>
                <a:gd name="T10" fmla="*/ 41 w 155"/>
                <a:gd name="T11" fmla="*/ 17 h 23"/>
                <a:gd name="T12" fmla="*/ 8 w 155"/>
                <a:gd name="T13" fmla="*/ 8 h 23"/>
                <a:gd name="T14" fmla="*/ 0 w 155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23">
                  <a:moveTo>
                    <a:pt x="0" y="2"/>
                  </a:moveTo>
                  <a:cubicBezTo>
                    <a:pt x="19" y="8"/>
                    <a:pt x="38" y="13"/>
                    <a:pt x="58" y="15"/>
                  </a:cubicBezTo>
                  <a:cubicBezTo>
                    <a:pt x="85" y="16"/>
                    <a:pt x="112" y="15"/>
                    <a:pt x="138" y="8"/>
                  </a:cubicBezTo>
                  <a:cubicBezTo>
                    <a:pt x="144" y="6"/>
                    <a:pt x="148" y="0"/>
                    <a:pt x="154" y="1"/>
                  </a:cubicBezTo>
                  <a:cubicBezTo>
                    <a:pt x="155" y="7"/>
                    <a:pt x="150" y="7"/>
                    <a:pt x="147" y="8"/>
                  </a:cubicBezTo>
                  <a:cubicBezTo>
                    <a:pt x="113" y="23"/>
                    <a:pt x="77" y="22"/>
                    <a:pt x="41" y="17"/>
                  </a:cubicBezTo>
                  <a:cubicBezTo>
                    <a:pt x="30" y="16"/>
                    <a:pt x="18" y="13"/>
                    <a:pt x="8" y="8"/>
                  </a:cubicBezTo>
                  <a:cubicBezTo>
                    <a:pt x="4" y="7"/>
                    <a:pt x="0" y="6"/>
                    <a:pt x="0" y="2"/>
                  </a:cubicBezTo>
                  <a:close/>
                </a:path>
              </a:pathLst>
            </a:custGeom>
            <a:solidFill>
              <a:srgbClr val="2731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64E40E3-6D17-C82D-9825-2D1935464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605"/>
              <a:ext cx="249" cy="377"/>
            </a:xfrm>
            <a:custGeom>
              <a:avLst/>
              <a:gdLst>
                <a:gd name="T0" fmla="*/ 118 w 123"/>
                <a:gd name="T1" fmla="*/ 187 h 187"/>
                <a:gd name="T2" fmla="*/ 0 w 123"/>
                <a:gd name="T3" fmla="*/ 140 h 187"/>
                <a:gd name="T4" fmla="*/ 18 w 123"/>
                <a:gd name="T5" fmla="*/ 92 h 187"/>
                <a:gd name="T6" fmla="*/ 28 w 123"/>
                <a:gd name="T7" fmla="*/ 83 h 187"/>
                <a:gd name="T8" fmla="*/ 80 w 123"/>
                <a:gd name="T9" fmla="*/ 50 h 187"/>
                <a:gd name="T10" fmla="*/ 121 w 123"/>
                <a:gd name="T11" fmla="*/ 0 h 187"/>
                <a:gd name="T12" fmla="*/ 123 w 123"/>
                <a:gd name="T13" fmla="*/ 8 h 187"/>
                <a:gd name="T14" fmla="*/ 122 w 123"/>
                <a:gd name="T15" fmla="*/ 148 h 187"/>
                <a:gd name="T16" fmla="*/ 123 w 123"/>
                <a:gd name="T17" fmla="*/ 176 h 187"/>
                <a:gd name="T18" fmla="*/ 118 w 123"/>
                <a:gd name="T1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87">
                  <a:moveTo>
                    <a:pt x="118" y="187"/>
                  </a:moveTo>
                  <a:cubicBezTo>
                    <a:pt x="78" y="172"/>
                    <a:pt x="38" y="157"/>
                    <a:pt x="0" y="140"/>
                  </a:cubicBezTo>
                  <a:cubicBezTo>
                    <a:pt x="6" y="124"/>
                    <a:pt x="12" y="108"/>
                    <a:pt x="18" y="92"/>
                  </a:cubicBezTo>
                  <a:cubicBezTo>
                    <a:pt x="20" y="88"/>
                    <a:pt x="24" y="85"/>
                    <a:pt x="28" y="83"/>
                  </a:cubicBezTo>
                  <a:cubicBezTo>
                    <a:pt x="49" y="77"/>
                    <a:pt x="64" y="62"/>
                    <a:pt x="80" y="50"/>
                  </a:cubicBezTo>
                  <a:cubicBezTo>
                    <a:pt x="98" y="37"/>
                    <a:pt x="111" y="20"/>
                    <a:pt x="121" y="0"/>
                  </a:cubicBezTo>
                  <a:cubicBezTo>
                    <a:pt x="123" y="2"/>
                    <a:pt x="123" y="5"/>
                    <a:pt x="123" y="8"/>
                  </a:cubicBezTo>
                  <a:cubicBezTo>
                    <a:pt x="123" y="54"/>
                    <a:pt x="123" y="101"/>
                    <a:pt x="122" y="148"/>
                  </a:cubicBezTo>
                  <a:cubicBezTo>
                    <a:pt x="122" y="157"/>
                    <a:pt x="123" y="167"/>
                    <a:pt x="123" y="176"/>
                  </a:cubicBezTo>
                  <a:cubicBezTo>
                    <a:pt x="123" y="181"/>
                    <a:pt x="123" y="185"/>
                    <a:pt x="118" y="187"/>
                  </a:cubicBezTo>
                  <a:close/>
                </a:path>
              </a:pathLst>
            </a:custGeom>
            <a:solidFill>
              <a:srgbClr val="669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BA14C83-F8B0-B546-5EDD-755424C98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308"/>
              <a:ext cx="208" cy="228"/>
            </a:xfrm>
            <a:custGeom>
              <a:avLst/>
              <a:gdLst>
                <a:gd name="T0" fmla="*/ 0 w 103"/>
                <a:gd name="T1" fmla="*/ 0 h 113"/>
                <a:gd name="T2" fmla="*/ 98 w 103"/>
                <a:gd name="T3" fmla="*/ 36 h 113"/>
                <a:gd name="T4" fmla="*/ 96 w 103"/>
                <a:gd name="T5" fmla="*/ 77 h 113"/>
                <a:gd name="T6" fmla="*/ 100 w 103"/>
                <a:gd name="T7" fmla="*/ 88 h 113"/>
                <a:gd name="T8" fmla="*/ 96 w 103"/>
                <a:gd name="T9" fmla="*/ 99 h 113"/>
                <a:gd name="T10" fmla="*/ 85 w 103"/>
                <a:gd name="T11" fmla="*/ 88 h 113"/>
                <a:gd name="T12" fmla="*/ 83 w 103"/>
                <a:gd name="T13" fmla="*/ 86 h 113"/>
                <a:gd name="T14" fmla="*/ 71 w 103"/>
                <a:gd name="T15" fmla="*/ 83 h 113"/>
                <a:gd name="T16" fmla="*/ 37 w 103"/>
                <a:gd name="T17" fmla="*/ 108 h 113"/>
                <a:gd name="T18" fmla="*/ 29 w 103"/>
                <a:gd name="T19" fmla="*/ 110 h 113"/>
                <a:gd name="T20" fmla="*/ 25 w 103"/>
                <a:gd name="T21" fmla="*/ 68 h 113"/>
                <a:gd name="T22" fmla="*/ 11 w 103"/>
                <a:gd name="T23" fmla="*/ 22 h 113"/>
                <a:gd name="T24" fmla="*/ 0 w 103"/>
                <a:gd name="T2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cubicBezTo>
                    <a:pt x="33" y="11"/>
                    <a:pt x="65" y="24"/>
                    <a:pt x="98" y="36"/>
                  </a:cubicBezTo>
                  <a:cubicBezTo>
                    <a:pt x="96" y="50"/>
                    <a:pt x="96" y="64"/>
                    <a:pt x="96" y="77"/>
                  </a:cubicBezTo>
                  <a:cubicBezTo>
                    <a:pt x="96" y="81"/>
                    <a:pt x="99" y="84"/>
                    <a:pt x="100" y="88"/>
                  </a:cubicBezTo>
                  <a:cubicBezTo>
                    <a:pt x="101" y="92"/>
                    <a:pt x="103" y="97"/>
                    <a:pt x="96" y="99"/>
                  </a:cubicBezTo>
                  <a:cubicBezTo>
                    <a:pt x="94" y="94"/>
                    <a:pt x="92" y="88"/>
                    <a:pt x="85" y="88"/>
                  </a:cubicBezTo>
                  <a:cubicBezTo>
                    <a:pt x="84" y="88"/>
                    <a:pt x="83" y="87"/>
                    <a:pt x="83" y="86"/>
                  </a:cubicBezTo>
                  <a:cubicBezTo>
                    <a:pt x="80" y="82"/>
                    <a:pt x="77" y="80"/>
                    <a:pt x="71" y="83"/>
                  </a:cubicBezTo>
                  <a:cubicBezTo>
                    <a:pt x="59" y="90"/>
                    <a:pt x="48" y="98"/>
                    <a:pt x="37" y="108"/>
                  </a:cubicBezTo>
                  <a:cubicBezTo>
                    <a:pt x="35" y="109"/>
                    <a:pt x="33" y="113"/>
                    <a:pt x="29" y="110"/>
                  </a:cubicBezTo>
                  <a:cubicBezTo>
                    <a:pt x="30" y="96"/>
                    <a:pt x="28" y="82"/>
                    <a:pt x="25" y="68"/>
                  </a:cubicBezTo>
                  <a:cubicBezTo>
                    <a:pt x="21" y="52"/>
                    <a:pt x="17" y="37"/>
                    <a:pt x="11" y="22"/>
                  </a:cubicBezTo>
                  <a:cubicBezTo>
                    <a:pt x="8" y="15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669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68E6001-11C3-FA1D-45E5-DF6BF773B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2451"/>
              <a:ext cx="191" cy="168"/>
            </a:xfrm>
            <a:custGeom>
              <a:avLst/>
              <a:gdLst>
                <a:gd name="T0" fmla="*/ 5 w 95"/>
                <a:gd name="T1" fmla="*/ 28 h 83"/>
                <a:gd name="T2" fmla="*/ 4 w 95"/>
                <a:gd name="T3" fmla="*/ 18 h 83"/>
                <a:gd name="T4" fmla="*/ 1 w 95"/>
                <a:gd name="T5" fmla="*/ 8 h 83"/>
                <a:gd name="T6" fmla="*/ 15 w 95"/>
                <a:gd name="T7" fmla="*/ 2 h 83"/>
                <a:gd name="T8" fmla="*/ 77 w 95"/>
                <a:gd name="T9" fmla="*/ 3 h 83"/>
                <a:gd name="T10" fmla="*/ 91 w 95"/>
                <a:gd name="T11" fmla="*/ 5 h 83"/>
                <a:gd name="T12" fmla="*/ 92 w 95"/>
                <a:gd name="T13" fmla="*/ 36 h 83"/>
                <a:gd name="T14" fmla="*/ 91 w 95"/>
                <a:gd name="T15" fmla="*/ 46 h 83"/>
                <a:gd name="T16" fmla="*/ 70 w 95"/>
                <a:gd name="T17" fmla="*/ 53 h 83"/>
                <a:gd name="T18" fmla="*/ 24 w 95"/>
                <a:gd name="T19" fmla="*/ 52 h 83"/>
                <a:gd name="T20" fmla="*/ 14 w 95"/>
                <a:gd name="T21" fmla="*/ 63 h 83"/>
                <a:gd name="T22" fmla="*/ 3 w 95"/>
                <a:gd name="T23" fmla="*/ 83 h 83"/>
                <a:gd name="T24" fmla="*/ 3 w 95"/>
                <a:gd name="T25" fmla="*/ 76 h 83"/>
                <a:gd name="T26" fmla="*/ 3 w 95"/>
                <a:gd name="T27" fmla="*/ 76 h 83"/>
                <a:gd name="T28" fmla="*/ 1 w 95"/>
                <a:gd name="T29" fmla="*/ 67 h 83"/>
                <a:gd name="T30" fmla="*/ 0 w 95"/>
                <a:gd name="T31" fmla="*/ 65 h 83"/>
                <a:gd name="T32" fmla="*/ 3 w 95"/>
                <a:gd name="T33" fmla="*/ 37 h 83"/>
                <a:gd name="T34" fmla="*/ 2 w 95"/>
                <a:gd name="T35" fmla="*/ 34 h 83"/>
                <a:gd name="T36" fmla="*/ 5 w 95"/>
                <a:gd name="T37" fmla="*/ 2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83">
                  <a:moveTo>
                    <a:pt x="5" y="28"/>
                  </a:moveTo>
                  <a:cubicBezTo>
                    <a:pt x="8" y="25"/>
                    <a:pt x="7" y="21"/>
                    <a:pt x="4" y="18"/>
                  </a:cubicBezTo>
                  <a:cubicBezTo>
                    <a:pt x="2" y="15"/>
                    <a:pt x="0" y="12"/>
                    <a:pt x="1" y="8"/>
                  </a:cubicBezTo>
                  <a:cubicBezTo>
                    <a:pt x="3" y="1"/>
                    <a:pt x="9" y="0"/>
                    <a:pt x="15" y="2"/>
                  </a:cubicBezTo>
                  <a:cubicBezTo>
                    <a:pt x="35" y="9"/>
                    <a:pt x="56" y="10"/>
                    <a:pt x="77" y="3"/>
                  </a:cubicBezTo>
                  <a:cubicBezTo>
                    <a:pt x="82" y="1"/>
                    <a:pt x="87" y="2"/>
                    <a:pt x="91" y="5"/>
                  </a:cubicBezTo>
                  <a:cubicBezTo>
                    <a:pt x="95" y="15"/>
                    <a:pt x="92" y="26"/>
                    <a:pt x="92" y="36"/>
                  </a:cubicBezTo>
                  <a:cubicBezTo>
                    <a:pt x="92" y="39"/>
                    <a:pt x="90" y="43"/>
                    <a:pt x="91" y="46"/>
                  </a:cubicBezTo>
                  <a:cubicBezTo>
                    <a:pt x="86" y="54"/>
                    <a:pt x="77" y="51"/>
                    <a:pt x="70" y="53"/>
                  </a:cubicBezTo>
                  <a:cubicBezTo>
                    <a:pt x="55" y="55"/>
                    <a:pt x="39" y="57"/>
                    <a:pt x="24" y="52"/>
                  </a:cubicBezTo>
                  <a:cubicBezTo>
                    <a:pt x="16" y="50"/>
                    <a:pt x="13" y="55"/>
                    <a:pt x="14" y="63"/>
                  </a:cubicBezTo>
                  <a:cubicBezTo>
                    <a:pt x="16" y="74"/>
                    <a:pt x="14" y="77"/>
                    <a:pt x="3" y="83"/>
                  </a:cubicBezTo>
                  <a:cubicBezTo>
                    <a:pt x="3" y="81"/>
                    <a:pt x="3" y="78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4" y="73"/>
                    <a:pt x="5" y="70"/>
                    <a:pt x="1" y="67"/>
                  </a:cubicBezTo>
                  <a:cubicBezTo>
                    <a:pt x="1" y="67"/>
                    <a:pt x="0" y="66"/>
                    <a:pt x="0" y="65"/>
                  </a:cubicBezTo>
                  <a:cubicBezTo>
                    <a:pt x="9" y="51"/>
                    <a:pt x="10" y="45"/>
                    <a:pt x="3" y="37"/>
                  </a:cubicBezTo>
                  <a:cubicBezTo>
                    <a:pt x="2" y="36"/>
                    <a:pt x="2" y="35"/>
                    <a:pt x="2" y="34"/>
                  </a:cubicBezTo>
                  <a:cubicBezTo>
                    <a:pt x="3" y="32"/>
                    <a:pt x="4" y="30"/>
                    <a:pt x="5" y="28"/>
                  </a:cubicBezTo>
                  <a:close/>
                </a:path>
              </a:pathLst>
            </a:custGeom>
            <a:solidFill>
              <a:srgbClr val="206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FA27A23-57FD-7526-7D04-19B6B30E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2465"/>
              <a:ext cx="274" cy="275"/>
            </a:xfrm>
            <a:custGeom>
              <a:avLst/>
              <a:gdLst>
                <a:gd name="T0" fmla="*/ 81 w 136"/>
                <a:gd name="T1" fmla="*/ 32 h 136"/>
                <a:gd name="T2" fmla="*/ 122 w 136"/>
                <a:gd name="T3" fmla="*/ 4 h 136"/>
                <a:gd name="T4" fmla="*/ 136 w 136"/>
                <a:gd name="T5" fmla="*/ 8 h 136"/>
                <a:gd name="T6" fmla="*/ 133 w 136"/>
                <a:gd name="T7" fmla="*/ 9 h 136"/>
                <a:gd name="T8" fmla="*/ 112 w 136"/>
                <a:gd name="T9" fmla="*/ 14 h 136"/>
                <a:gd name="T10" fmla="*/ 43 w 136"/>
                <a:gd name="T11" fmla="*/ 64 h 136"/>
                <a:gd name="T12" fmla="*/ 26 w 136"/>
                <a:gd name="T13" fmla="*/ 57 h 136"/>
                <a:gd name="T14" fmla="*/ 23 w 136"/>
                <a:gd name="T15" fmla="*/ 44 h 136"/>
                <a:gd name="T16" fmla="*/ 16 w 136"/>
                <a:gd name="T17" fmla="*/ 38 h 136"/>
                <a:gd name="T18" fmla="*/ 10 w 136"/>
                <a:gd name="T19" fmla="*/ 46 h 136"/>
                <a:gd name="T20" fmla="*/ 9 w 136"/>
                <a:gd name="T21" fmla="*/ 132 h 136"/>
                <a:gd name="T22" fmla="*/ 9 w 136"/>
                <a:gd name="T23" fmla="*/ 134 h 136"/>
                <a:gd name="T24" fmla="*/ 3 w 136"/>
                <a:gd name="T25" fmla="*/ 136 h 136"/>
                <a:gd name="T26" fmla="*/ 5 w 136"/>
                <a:gd name="T27" fmla="*/ 46 h 136"/>
                <a:gd name="T28" fmla="*/ 14 w 136"/>
                <a:gd name="T29" fmla="*/ 31 h 136"/>
                <a:gd name="T30" fmla="*/ 27 w 136"/>
                <a:gd name="T31" fmla="*/ 43 h 136"/>
                <a:gd name="T32" fmla="*/ 30 w 136"/>
                <a:gd name="T33" fmla="*/ 52 h 136"/>
                <a:gd name="T34" fmla="*/ 44 w 136"/>
                <a:gd name="T35" fmla="*/ 58 h 136"/>
                <a:gd name="T36" fmla="*/ 81 w 136"/>
                <a:gd name="T37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136">
                  <a:moveTo>
                    <a:pt x="81" y="32"/>
                  </a:moveTo>
                  <a:cubicBezTo>
                    <a:pt x="95" y="23"/>
                    <a:pt x="107" y="11"/>
                    <a:pt x="122" y="4"/>
                  </a:cubicBezTo>
                  <a:cubicBezTo>
                    <a:pt x="129" y="0"/>
                    <a:pt x="133" y="1"/>
                    <a:pt x="136" y="8"/>
                  </a:cubicBezTo>
                  <a:cubicBezTo>
                    <a:pt x="135" y="9"/>
                    <a:pt x="134" y="9"/>
                    <a:pt x="133" y="9"/>
                  </a:cubicBezTo>
                  <a:cubicBezTo>
                    <a:pt x="124" y="4"/>
                    <a:pt x="117" y="11"/>
                    <a:pt x="112" y="14"/>
                  </a:cubicBezTo>
                  <a:cubicBezTo>
                    <a:pt x="89" y="31"/>
                    <a:pt x="67" y="49"/>
                    <a:pt x="43" y="64"/>
                  </a:cubicBezTo>
                  <a:cubicBezTo>
                    <a:pt x="34" y="70"/>
                    <a:pt x="28" y="68"/>
                    <a:pt x="26" y="57"/>
                  </a:cubicBezTo>
                  <a:cubicBezTo>
                    <a:pt x="26" y="53"/>
                    <a:pt x="24" y="48"/>
                    <a:pt x="23" y="44"/>
                  </a:cubicBezTo>
                  <a:cubicBezTo>
                    <a:pt x="22" y="41"/>
                    <a:pt x="20" y="37"/>
                    <a:pt x="16" y="38"/>
                  </a:cubicBezTo>
                  <a:cubicBezTo>
                    <a:pt x="12" y="39"/>
                    <a:pt x="10" y="42"/>
                    <a:pt x="10" y="46"/>
                  </a:cubicBezTo>
                  <a:cubicBezTo>
                    <a:pt x="8" y="74"/>
                    <a:pt x="1" y="103"/>
                    <a:pt x="9" y="132"/>
                  </a:cubicBezTo>
                  <a:cubicBezTo>
                    <a:pt x="9" y="133"/>
                    <a:pt x="9" y="133"/>
                    <a:pt x="9" y="134"/>
                  </a:cubicBezTo>
                  <a:cubicBezTo>
                    <a:pt x="7" y="135"/>
                    <a:pt x="5" y="136"/>
                    <a:pt x="3" y="136"/>
                  </a:cubicBezTo>
                  <a:cubicBezTo>
                    <a:pt x="0" y="106"/>
                    <a:pt x="0" y="76"/>
                    <a:pt x="5" y="46"/>
                  </a:cubicBezTo>
                  <a:cubicBezTo>
                    <a:pt x="6" y="40"/>
                    <a:pt x="5" y="32"/>
                    <a:pt x="14" y="31"/>
                  </a:cubicBezTo>
                  <a:cubicBezTo>
                    <a:pt x="23" y="30"/>
                    <a:pt x="25" y="37"/>
                    <a:pt x="27" y="43"/>
                  </a:cubicBezTo>
                  <a:cubicBezTo>
                    <a:pt x="28" y="46"/>
                    <a:pt x="29" y="49"/>
                    <a:pt x="30" y="52"/>
                  </a:cubicBezTo>
                  <a:cubicBezTo>
                    <a:pt x="33" y="64"/>
                    <a:pt x="34" y="65"/>
                    <a:pt x="44" y="58"/>
                  </a:cubicBezTo>
                  <a:cubicBezTo>
                    <a:pt x="56" y="48"/>
                    <a:pt x="70" y="43"/>
                    <a:pt x="81" y="32"/>
                  </a:cubicBezTo>
                  <a:close/>
                </a:path>
              </a:pathLst>
            </a:custGeom>
            <a:solidFill>
              <a:srgbClr val="AFA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CAAB6EC-2072-A5D3-A8DD-F7D842194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2482"/>
              <a:ext cx="115" cy="94"/>
            </a:xfrm>
            <a:custGeom>
              <a:avLst/>
              <a:gdLst>
                <a:gd name="T0" fmla="*/ 53 w 57"/>
                <a:gd name="T1" fmla="*/ 1 h 47"/>
                <a:gd name="T2" fmla="*/ 56 w 57"/>
                <a:gd name="T3" fmla="*/ 0 h 47"/>
                <a:gd name="T4" fmla="*/ 57 w 57"/>
                <a:gd name="T5" fmla="*/ 2 h 47"/>
                <a:gd name="T6" fmla="*/ 0 w 57"/>
                <a:gd name="T7" fmla="*/ 47 h 47"/>
                <a:gd name="T8" fmla="*/ 53 w 57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7">
                  <a:moveTo>
                    <a:pt x="53" y="1"/>
                  </a:moveTo>
                  <a:cubicBezTo>
                    <a:pt x="54" y="0"/>
                    <a:pt x="55" y="0"/>
                    <a:pt x="56" y="0"/>
                  </a:cubicBezTo>
                  <a:cubicBezTo>
                    <a:pt x="57" y="0"/>
                    <a:pt x="57" y="1"/>
                    <a:pt x="57" y="2"/>
                  </a:cubicBezTo>
                  <a:cubicBezTo>
                    <a:pt x="42" y="23"/>
                    <a:pt x="21" y="34"/>
                    <a:pt x="0" y="47"/>
                  </a:cubicBezTo>
                  <a:cubicBezTo>
                    <a:pt x="17" y="30"/>
                    <a:pt x="39" y="20"/>
                    <a:pt x="53" y="1"/>
                  </a:cubicBezTo>
                  <a:close/>
                </a:path>
              </a:pathLst>
            </a:custGeom>
            <a:solidFill>
              <a:srgbClr val="532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D40A58A-B2D3-39A8-C6F5-A860509D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2520"/>
              <a:ext cx="115" cy="89"/>
            </a:xfrm>
            <a:custGeom>
              <a:avLst/>
              <a:gdLst>
                <a:gd name="T0" fmla="*/ 55 w 57"/>
                <a:gd name="T1" fmla="*/ 0 h 44"/>
                <a:gd name="T2" fmla="*/ 56 w 57"/>
                <a:gd name="T3" fmla="*/ 3 h 44"/>
                <a:gd name="T4" fmla="*/ 0 w 57"/>
                <a:gd name="T5" fmla="*/ 44 h 44"/>
                <a:gd name="T6" fmla="*/ 55 w 57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4">
                  <a:moveTo>
                    <a:pt x="55" y="0"/>
                  </a:moveTo>
                  <a:cubicBezTo>
                    <a:pt x="57" y="0"/>
                    <a:pt x="56" y="2"/>
                    <a:pt x="56" y="3"/>
                  </a:cubicBezTo>
                  <a:cubicBezTo>
                    <a:pt x="40" y="20"/>
                    <a:pt x="21" y="33"/>
                    <a:pt x="0" y="44"/>
                  </a:cubicBezTo>
                  <a:cubicBezTo>
                    <a:pt x="19" y="30"/>
                    <a:pt x="37" y="15"/>
                    <a:pt x="55" y="0"/>
                  </a:cubicBezTo>
                  <a:close/>
                </a:path>
              </a:pathLst>
            </a:custGeom>
            <a:solidFill>
              <a:srgbClr val="522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42E5834-ED69-028A-E6CB-C5644D356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2582"/>
              <a:ext cx="103" cy="79"/>
            </a:xfrm>
            <a:custGeom>
              <a:avLst/>
              <a:gdLst>
                <a:gd name="T0" fmla="*/ 47 w 51"/>
                <a:gd name="T1" fmla="*/ 0 h 39"/>
                <a:gd name="T2" fmla="*/ 50 w 51"/>
                <a:gd name="T3" fmla="*/ 0 h 39"/>
                <a:gd name="T4" fmla="*/ 47 w 51"/>
                <a:gd name="T5" fmla="*/ 5 h 39"/>
                <a:gd name="T6" fmla="*/ 0 w 51"/>
                <a:gd name="T7" fmla="*/ 39 h 39"/>
                <a:gd name="T8" fmla="*/ 47 w 5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9">
                  <a:moveTo>
                    <a:pt x="47" y="0"/>
                  </a:moveTo>
                  <a:cubicBezTo>
                    <a:pt x="48" y="0"/>
                    <a:pt x="49" y="0"/>
                    <a:pt x="50" y="0"/>
                  </a:cubicBezTo>
                  <a:cubicBezTo>
                    <a:pt x="51" y="3"/>
                    <a:pt x="49" y="4"/>
                    <a:pt x="47" y="5"/>
                  </a:cubicBezTo>
                  <a:cubicBezTo>
                    <a:pt x="34" y="20"/>
                    <a:pt x="18" y="30"/>
                    <a:pt x="0" y="39"/>
                  </a:cubicBezTo>
                  <a:cubicBezTo>
                    <a:pt x="16" y="26"/>
                    <a:pt x="33" y="15"/>
                    <a:pt x="47" y="0"/>
                  </a:cubicBezTo>
                  <a:close/>
                </a:path>
              </a:pathLst>
            </a:custGeom>
            <a:solidFill>
              <a:srgbClr val="5A3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86FBE31-A101-20AC-C57B-D69D56A4F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2582"/>
              <a:ext cx="20" cy="23"/>
            </a:xfrm>
            <a:custGeom>
              <a:avLst/>
              <a:gdLst>
                <a:gd name="T0" fmla="*/ 0 w 10"/>
                <a:gd name="T1" fmla="*/ 5 h 11"/>
                <a:gd name="T2" fmla="*/ 3 w 10"/>
                <a:gd name="T3" fmla="*/ 0 h 11"/>
                <a:gd name="T4" fmla="*/ 3 w 10"/>
                <a:gd name="T5" fmla="*/ 11 h 11"/>
                <a:gd name="T6" fmla="*/ 0 w 10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1" y="4"/>
                    <a:pt x="2" y="2"/>
                    <a:pt x="3" y="0"/>
                  </a:cubicBezTo>
                  <a:cubicBezTo>
                    <a:pt x="10" y="4"/>
                    <a:pt x="6" y="8"/>
                    <a:pt x="3" y="11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669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DE59A4F-3662-3E40-E138-8E3532A58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2292"/>
              <a:ext cx="273" cy="690"/>
            </a:xfrm>
            <a:custGeom>
              <a:avLst/>
              <a:gdLst>
                <a:gd name="T0" fmla="*/ 5 w 135"/>
                <a:gd name="T1" fmla="*/ 127 h 342"/>
                <a:gd name="T2" fmla="*/ 5 w 135"/>
                <a:gd name="T3" fmla="*/ 85 h 342"/>
                <a:gd name="T4" fmla="*/ 1 w 135"/>
                <a:gd name="T5" fmla="*/ 73 h 342"/>
                <a:gd name="T6" fmla="*/ 1 w 135"/>
                <a:gd name="T7" fmla="*/ 44 h 342"/>
                <a:gd name="T8" fmla="*/ 103 w 135"/>
                <a:gd name="T9" fmla="*/ 6 h 342"/>
                <a:gd name="T10" fmla="*/ 123 w 135"/>
                <a:gd name="T11" fmla="*/ 0 h 342"/>
                <a:gd name="T12" fmla="*/ 114 w 135"/>
                <a:gd name="T13" fmla="*/ 6 h 342"/>
                <a:gd name="T14" fmla="*/ 88 w 135"/>
                <a:gd name="T15" fmla="*/ 28 h 342"/>
                <a:gd name="T16" fmla="*/ 73 w 135"/>
                <a:gd name="T17" fmla="*/ 77 h 342"/>
                <a:gd name="T18" fmla="*/ 70 w 135"/>
                <a:gd name="T19" fmla="*/ 86 h 342"/>
                <a:gd name="T20" fmla="*/ 72 w 135"/>
                <a:gd name="T21" fmla="*/ 110 h 342"/>
                <a:gd name="T22" fmla="*/ 54 w 135"/>
                <a:gd name="T23" fmla="*/ 100 h 342"/>
                <a:gd name="T24" fmla="*/ 39 w 135"/>
                <a:gd name="T25" fmla="*/ 90 h 342"/>
                <a:gd name="T26" fmla="*/ 26 w 135"/>
                <a:gd name="T27" fmla="*/ 92 h 342"/>
                <a:gd name="T28" fmla="*/ 22 w 135"/>
                <a:gd name="T29" fmla="*/ 94 h 342"/>
                <a:gd name="T30" fmla="*/ 14 w 135"/>
                <a:gd name="T31" fmla="*/ 111 h 342"/>
                <a:gd name="T32" fmla="*/ 14 w 135"/>
                <a:gd name="T33" fmla="*/ 113 h 342"/>
                <a:gd name="T34" fmla="*/ 15 w 135"/>
                <a:gd name="T35" fmla="*/ 140 h 342"/>
                <a:gd name="T36" fmla="*/ 14 w 135"/>
                <a:gd name="T37" fmla="*/ 144 h 342"/>
                <a:gd name="T38" fmla="*/ 25 w 135"/>
                <a:gd name="T39" fmla="*/ 172 h 342"/>
                <a:gd name="T40" fmla="*/ 92 w 135"/>
                <a:gd name="T41" fmla="*/ 229 h 342"/>
                <a:gd name="T42" fmla="*/ 102 w 135"/>
                <a:gd name="T43" fmla="*/ 234 h 342"/>
                <a:gd name="T44" fmla="*/ 120 w 135"/>
                <a:gd name="T45" fmla="*/ 252 h 342"/>
                <a:gd name="T46" fmla="*/ 133 w 135"/>
                <a:gd name="T47" fmla="*/ 284 h 342"/>
                <a:gd name="T48" fmla="*/ 133 w 135"/>
                <a:gd name="T49" fmla="*/ 291 h 342"/>
                <a:gd name="T50" fmla="*/ 78 w 135"/>
                <a:gd name="T51" fmla="*/ 314 h 342"/>
                <a:gd name="T52" fmla="*/ 6 w 135"/>
                <a:gd name="T53" fmla="*/ 342 h 342"/>
                <a:gd name="T54" fmla="*/ 1 w 135"/>
                <a:gd name="T55" fmla="*/ 327 h 342"/>
                <a:gd name="T56" fmla="*/ 2 w 135"/>
                <a:gd name="T57" fmla="*/ 307 h 342"/>
                <a:gd name="T58" fmla="*/ 1 w 135"/>
                <a:gd name="T59" fmla="*/ 294 h 342"/>
                <a:gd name="T60" fmla="*/ 1 w 135"/>
                <a:gd name="T61" fmla="*/ 280 h 342"/>
                <a:gd name="T62" fmla="*/ 1 w 135"/>
                <a:gd name="T63" fmla="*/ 264 h 342"/>
                <a:gd name="T64" fmla="*/ 2 w 135"/>
                <a:gd name="T65" fmla="*/ 208 h 342"/>
                <a:gd name="T66" fmla="*/ 1 w 135"/>
                <a:gd name="T67" fmla="*/ 139 h 342"/>
                <a:gd name="T68" fmla="*/ 5 w 135"/>
                <a:gd name="T69" fmla="*/ 12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" h="342">
                  <a:moveTo>
                    <a:pt x="5" y="127"/>
                  </a:moveTo>
                  <a:cubicBezTo>
                    <a:pt x="5" y="113"/>
                    <a:pt x="5" y="99"/>
                    <a:pt x="5" y="85"/>
                  </a:cubicBezTo>
                  <a:cubicBezTo>
                    <a:pt x="1" y="82"/>
                    <a:pt x="1" y="77"/>
                    <a:pt x="1" y="73"/>
                  </a:cubicBezTo>
                  <a:cubicBezTo>
                    <a:pt x="1" y="63"/>
                    <a:pt x="1" y="54"/>
                    <a:pt x="1" y="44"/>
                  </a:cubicBezTo>
                  <a:cubicBezTo>
                    <a:pt x="35" y="32"/>
                    <a:pt x="69" y="19"/>
                    <a:pt x="103" y="6"/>
                  </a:cubicBezTo>
                  <a:cubicBezTo>
                    <a:pt x="109" y="4"/>
                    <a:pt x="115" y="0"/>
                    <a:pt x="123" y="0"/>
                  </a:cubicBezTo>
                  <a:cubicBezTo>
                    <a:pt x="123" y="5"/>
                    <a:pt x="117" y="5"/>
                    <a:pt x="114" y="6"/>
                  </a:cubicBezTo>
                  <a:cubicBezTo>
                    <a:pt x="101" y="9"/>
                    <a:pt x="93" y="16"/>
                    <a:pt x="88" y="28"/>
                  </a:cubicBezTo>
                  <a:cubicBezTo>
                    <a:pt x="82" y="44"/>
                    <a:pt x="75" y="60"/>
                    <a:pt x="73" y="77"/>
                  </a:cubicBezTo>
                  <a:cubicBezTo>
                    <a:pt x="73" y="81"/>
                    <a:pt x="72" y="84"/>
                    <a:pt x="70" y="86"/>
                  </a:cubicBezTo>
                  <a:cubicBezTo>
                    <a:pt x="65" y="95"/>
                    <a:pt x="69" y="102"/>
                    <a:pt x="72" y="110"/>
                  </a:cubicBezTo>
                  <a:cubicBezTo>
                    <a:pt x="64" y="110"/>
                    <a:pt x="59" y="104"/>
                    <a:pt x="54" y="100"/>
                  </a:cubicBezTo>
                  <a:cubicBezTo>
                    <a:pt x="49" y="96"/>
                    <a:pt x="44" y="94"/>
                    <a:pt x="39" y="90"/>
                  </a:cubicBezTo>
                  <a:cubicBezTo>
                    <a:pt x="34" y="85"/>
                    <a:pt x="30" y="86"/>
                    <a:pt x="26" y="92"/>
                  </a:cubicBezTo>
                  <a:cubicBezTo>
                    <a:pt x="25" y="93"/>
                    <a:pt x="23" y="92"/>
                    <a:pt x="22" y="94"/>
                  </a:cubicBezTo>
                  <a:cubicBezTo>
                    <a:pt x="11" y="95"/>
                    <a:pt x="10" y="97"/>
                    <a:pt x="14" y="111"/>
                  </a:cubicBezTo>
                  <a:cubicBezTo>
                    <a:pt x="15" y="111"/>
                    <a:pt x="15" y="112"/>
                    <a:pt x="14" y="113"/>
                  </a:cubicBezTo>
                  <a:cubicBezTo>
                    <a:pt x="3" y="122"/>
                    <a:pt x="13" y="131"/>
                    <a:pt x="15" y="140"/>
                  </a:cubicBezTo>
                  <a:cubicBezTo>
                    <a:pt x="15" y="142"/>
                    <a:pt x="15" y="143"/>
                    <a:pt x="14" y="144"/>
                  </a:cubicBezTo>
                  <a:cubicBezTo>
                    <a:pt x="12" y="156"/>
                    <a:pt x="22" y="163"/>
                    <a:pt x="25" y="172"/>
                  </a:cubicBezTo>
                  <a:cubicBezTo>
                    <a:pt x="42" y="197"/>
                    <a:pt x="64" y="216"/>
                    <a:pt x="92" y="229"/>
                  </a:cubicBezTo>
                  <a:cubicBezTo>
                    <a:pt x="94" y="232"/>
                    <a:pt x="98" y="234"/>
                    <a:pt x="102" y="234"/>
                  </a:cubicBezTo>
                  <a:cubicBezTo>
                    <a:pt x="113" y="235"/>
                    <a:pt x="117" y="244"/>
                    <a:pt x="120" y="252"/>
                  </a:cubicBezTo>
                  <a:cubicBezTo>
                    <a:pt x="123" y="263"/>
                    <a:pt x="128" y="274"/>
                    <a:pt x="133" y="284"/>
                  </a:cubicBezTo>
                  <a:cubicBezTo>
                    <a:pt x="134" y="286"/>
                    <a:pt x="135" y="289"/>
                    <a:pt x="133" y="291"/>
                  </a:cubicBezTo>
                  <a:cubicBezTo>
                    <a:pt x="116" y="302"/>
                    <a:pt x="96" y="307"/>
                    <a:pt x="78" y="314"/>
                  </a:cubicBezTo>
                  <a:cubicBezTo>
                    <a:pt x="54" y="324"/>
                    <a:pt x="30" y="333"/>
                    <a:pt x="6" y="342"/>
                  </a:cubicBezTo>
                  <a:cubicBezTo>
                    <a:pt x="0" y="338"/>
                    <a:pt x="1" y="332"/>
                    <a:pt x="1" y="327"/>
                  </a:cubicBezTo>
                  <a:cubicBezTo>
                    <a:pt x="0" y="320"/>
                    <a:pt x="1" y="314"/>
                    <a:pt x="2" y="307"/>
                  </a:cubicBezTo>
                  <a:cubicBezTo>
                    <a:pt x="1" y="303"/>
                    <a:pt x="2" y="298"/>
                    <a:pt x="1" y="294"/>
                  </a:cubicBezTo>
                  <a:cubicBezTo>
                    <a:pt x="0" y="289"/>
                    <a:pt x="2" y="285"/>
                    <a:pt x="1" y="280"/>
                  </a:cubicBezTo>
                  <a:cubicBezTo>
                    <a:pt x="1" y="275"/>
                    <a:pt x="2" y="270"/>
                    <a:pt x="1" y="264"/>
                  </a:cubicBezTo>
                  <a:cubicBezTo>
                    <a:pt x="4" y="246"/>
                    <a:pt x="2" y="227"/>
                    <a:pt x="2" y="208"/>
                  </a:cubicBezTo>
                  <a:cubicBezTo>
                    <a:pt x="2" y="185"/>
                    <a:pt x="1" y="162"/>
                    <a:pt x="1" y="139"/>
                  </a:cubicBezTo>
                  <a:cubicBezTo>
                    <a:pt x="1" y="134"/>
                    <a:pt x="1" y="130"/>
                    <a:pt x="5" y="127"/>
                  </a:cubicBezTo>
                  <a:close/>
                </a:path>
              </a:pathLst>
            </a:custGeom>
            <a:solidFill>
              <a:srgbClr val="669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8A974B9-3F18-A781-7A88-9DB01121D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2457"/>
              <a:ext cx="274" cy="270"/>
            </a:xfrm>
            <a:custGeom>
              <a:avLst/>
              <a:gdLst>
                <a:gd name="T0" fmla="*/ 0 w 136"/>
                <a:gd name="T1" fmla="*/ 9 h 134"/>
                <a:gd name="T2" fmla="*/ 13 w 136"/>
                <a:gd name="T3" fmla="*/ 4 h 134"/>
                <a:gd name="T4" fmla="*/ 47 w 136"/>
                <a:gd name="T5" fmla="*/ 28 h 134"/>
                <a:gd name="T6" fmla="*/ 93 w 136"/>
                <a:gd name="T7" fmla="*/ 61 h 134"/>
                <a:gd name="T8" fmla="*/ 102 w 136"/>
                <a:gd name="T9" fmla="*/ 58 h 134"/>
                <a:gd name="T10" fmla="*/ 108 w 136"/>
                <a:gd name="T11" fmla="*/ 43 h 134"/>
                <a:gd name="T12" fmla="*/ 122 w 136"/>
                <a:gd name="T13" fmla="*/ 32 h 134"/>
                <a:gd name="T14" fmla="*/ 129 w 136"/>
                <a:gd name="T15" fmla="*/ 46 h 134"/>
                <a:gd name="T16" fmla="*/ 131 w 136"/>
                <a:gd name="T17" fmla="*/ 134 h 134"/>
                <a:gd name="T18" fmla="*/ 127 w 136"/>
                <a:gd name="T19" fmla="*/ 133 h 134"/>
                <a:gd name="T20" fmla="*/ 125 w 136"/>
                <a:gd name="T21" fmla="*/ 45 h 134"/>
                <a:gd name="T22" fmla="*/ 120 w 136"/>
                <a:gd name="T23" fmla="*/ 38 h 134"/>
                <a:gd name="T24" fmla="*/ 113 w 136"/>
                <a:gd name="T25" fmla="*/ 44 h 134"/>
                <a:gd name="T26" fmla="*/ 108 w 136"/>
                <a:gd name="T27" fmla="*/ 61 h 134"/>
                <a:gd name="T28" fmla="*/ 95 w 136"/>
                <a:gd name="T29" fmla="*/ 67 h 134"/>
                <a:gd name="T30" fmla="*/ 38 w 136"/>
                <a:gd name="T31" fmla="*/ 27 h 134"/>
                <a:gd name="T32" fmla="*/ 14 w 136"/>
                <a:gd name="T33" fmla="*/ 10 h 134"/>
                <a:gd name="T34" fmla="*/ 4 w 136"/>
                <a:gd name="T35" fmla="*/ 12 h 134"/>
                <a:gd name="T36" fmla="*/ 0 w 136"/>
                <a:gd name="T37" fmla="*/ 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134">
                  <a:moveTo>
                    <a:pt x="0" y="9"/>
                  </a:moveTo>
                  <a:cubicBezTo>
                    <a:pt x="2" y="2"/>
                    <a:pt x="6" y="0"/>
                    <a:pt x="13" y="4"/>
                  </a:cubicBezTo>
                  <a:cubicBezTo>
                    <a:pt x="24" y="12"/>
                    <a:pt x="35" y="20"/>
                    <a:pt x="47" y="28"/>
                  </a:cubicBezTo>
                  <a:cubicBezTo>
                    <a:pt x="62" y="39"/>
                    <a:pt x="78" y="50"/>
                    <a:pt x="93" y="61"/>
                  </a:cubicBezTo>
                  <a:cubicBezTo>
                    <a:pt x="97" y="63"/>
                    <a:pt x="100" y="63"/>
                    <a:pt x="102" y="58"/>
                  </a:cubicBezTo>
                  <a:cubicBezTo>
                    <a:pt x="104" y="53"/>
                    <a:pt x="106" y="48"/>
                    <a:pt x="108" y="43"/>
                  </a:cubicBezTo>
                  <a:cubicBezTo>
                    <a:pt x="110" y="37"/>
                    <a:pt x="115" y="31"/>
                    <a:pt x="122" y="32"/>
                  </a:cubicBezTo>
                  <a:cubicBezTo>
                    <a:pt x="128" y="33"/>
                    <a:pt x="129" y="40"/>
                    <a:pt x="129" y="46"/>
                  </a:cubicBezTo>
                  <a:cubicBezTo>
                    <a:pt x="133" y="75"/>
                    <a:pt x="136" y="105"/>
                    <a:pt x="131" y="134"/>
                  </a:cubicBezTo>
                  <a:cubicBezTo>
                    <a:pt x="130" y="134"/>
                    <a:pt x="128" y="133"/>
                    <a:pt x="127" y="133"/>
                  </a:cubicBezTo>
                  <a:cubicBezTo>
                    <a:pt x="132" y="104"/>
                    <a:pt x="128" y="75"/>
                    <a:pt x="125" y="45"/>
                  </a:cubicBezTo>
                  <a:cubicBezTo>
                    <a:pt x="124" y="42"/>
                    <a:pt x="124" y="39"/>
                    <a:pt x="120" y="38"/>
                  </a:cubicBezTo>
                  <a:cubicBezTo>
                    <a:pt x="116" y="37"/>
                    <a:pt x="114" y="41"/>
                    <a:pt x="113" y="44"/>
                  </a:cubicBezTo>
                  <a:cubicBezTo>
                    <a:pt x="111" y="50"/>
                    <a:pt x="109" y="56"/>
                    <a:pt x="108" y="61"/>
                  </a:cubicBezTo>
                  <a:cubicBezTo>
                    <a:pt x="106" y="70"/>
                    <a:pt x="102" y="71"/>
                    <a:pt x="95" y="67"/>
                  </a:cubicBezTo>
                  <a:cubicBezTo>
                    <a:pt x="75" y="55"/>
                    <a:pt x="57" y="41"/>
                    <a:pt x="38" y="27"/>
                  </a:cubicBezTo>
                  <a:cubicBezTo>
                    <a:pt x="30" y="21"/>
                    <a:pt x="22" y="16"/>
                    <a:pt x="14" y="10"/>
                  </a:cubicBezTo>
                  <a:cubicBezTo>
                    <a:pt x="10" y="7"/>
                    <a:pt x="6" y="7"/>
                    <a:pt x="4" y="12"/>
                  </a:cubicBezTo>
                  <a:cubicBezTo>
                    <a:pt x="1" y="12"/>
                    <a:pt x="0" y="11"/>
                    <a:pt x="0" y="9"/>
                  </a:cubicBezTo>
                  <a:close/>
                </a:path>
              </a:pathLst>
            </a:custGeom>
            <a:solidFill>
              <a:srgbClr val="B2A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C16B03F-5AEE-A387-EF8F-596DB4C8B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2639"/>
              <a:ext cx="137" cy="117"/>
            </a:xfrm>
            <a:custGeom>
              <a:avLst/>
              <a:gdLst>
                <a:gd name="T0" fmla="*/ 65 w 68"/>
                <a:gd name="T1" fmla="*/ 58 h 58"/>
                <a:gd name="T2" fmla="*/ 16 w 68"/>
                <a:gd name="T3" fmla="*/ 23 h 58"/>
                <a:gd name="T4" fmla="*/ 0 w 68"/>
                <a:gd name="T5" fmla="*/ 0 h 58"/>
                <a:gd name="T6" fmla="*/ 50 w 68"/>
                <a:gd name="T7" fmla="*/ 45 h 58"/>
                <a:gd name="T8" fmla="*/ 61 w 68"/>
                <a:gd name="T9" fmla="*/ 53 h 58"/>
                <a:gd name="T10" fmla="*/ 65 w 68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8">
                  <a:moveTo>
                    <a:pt x="65" y="58"/>
                  </a:moveTo>
                  <a:cubicBezTo>
                    <a:pt x="45" y="52"/>
                    <a:pt x="30" y="37"/>
                    <a:pt x="16" y="23"/>
                  </a:cubicBezTo>
                  <a:cubicBezTo>
                    <a:pt x="9" y="16"/>
                    <a:pt x="0" y="11"/>
                    <a:pt x="0" y="0"/>
                  </a:cubicBezTo>
                  <a:cubicBezTo>
                    <a:pt x="15" y="17"/>
                    <a:pt x="32" y="32"/>
                    <a:pt x="50" y="45"/>
                  </a:cubicBezTo>
                  <a:cubicBezTo>
                    <a:pt x="54" y="48"/>
                    <a:pt x="59" y="49"/>
                    <a:pt x="61" y="53"/>
                  </a:cubicBezTo>
                  <a:cubicBezTo>
                    <a:pt x="62" y="55"/>
                    <a:pt x="68" y="54"/>
                    <a:pt x="65" y="58"/>
                  </a:cubicBezTo>
                  <a:close/>
                </a:path>
              </a:pathLst>
            </a:custGeom>
            <a:solidFill>
              <a:srgbClr val="A19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3C0EAC9-8E89-C232-613B-25ADA0AB7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" y="2746"/>
              <a:ext cx="109" cy="141"/>
            </a:xfrm>
            <a:custGeom>
              <a:avLst/>
              <a:gdLst>
                <a:gd name="T0" fmla="*/ 4 w 54"/>
                <a:gd name="T1" fmla="*/ 5 h 70"/>
                <a:gd name="T2" fmla="*/ 0 w 54"/>
                <a:gd name="T3" fmla="*/ 0 h 70"/>
                <a:gd name="T4" fmla="*/ 39 w 54"/>
                <a:gd name="T5" fmla="*/ 38 h 70"/>
                <a:gd name="T6" fmla="*/ 50 w 54"/>
                <a:gd name="T7" fmla="*/ 60 h 70"/>
                <a:gd name="T8" fmla="*/ 53 w 54"/>
                <a:gd name="T9" fmla="*/ 70 h 70"/>
                <a:gd name="T10" fmla="*/ 47 w 54"/>
                <a:gd name="T11" fmla="*/ 66 h 70"/>
                <a:gd name="T12" fmla="*/ 28 w 54"/>
                <a:gd name="T13" fmla="*/ 21 h 70"/>
                <a:gd name="T14" fmla="*/ 19 w 54"/>
                <a:gd name="T15" fmla="*/ 13 h 70"/>
                <a:gd name="T16" fmla="*/ 4 w 54"/>
                <a:gd name="T17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0">
                  <a:moveTo>
                    <a:pt x="4" y="5"/>
                  </a:moveTo>
                  <a:cubicBezTo>
                    <a:pt x="3" y="3"/>
                    <a:pt x="2" y="2"/>
                    <a:pt x="0" y="0"/>
                  </a:cubicBezTo>
                  <a:cubicBezTo>
                    <a:pt x="20" y="6"/>
                    <a:pt x="37" y="13"/>
                    <a:pt x="39" y="38"/>
                  </a:cubicBezTo>
                  <a:cubicBezTo>
                    <a:pt x="40" y="45"/>
                    <a:pt x="46" y="53"/>
                    <a:pt x="50" y="60"/>
                  </a:cubicBezTo>
                  <a:cubicBezTo>
                    <a:pt x="51" y="64"/>
                    <a:pt x="54" y="66"/>
                    <a:pt x="53" y="70"/>
                  </a:cubicBezTo>
                  <a:cubicBezTo>
                    <a:pt x="51" y="69"/>
                    <a:pt x="50" y="66"/>
                    <a:pt x="47" y="66"/>
                  </a:cubicBezTo>
                  <a:cubicBezTo>
                    <a:pt x="41" y="51"/>
                    <a:pt x="34" y="36"/>
                    <a:pt x="28" y="21"/>
                  </a:cubicBezTo>
                  <a:cubicBezTo>
                    <a:pt x="26" y="16"/>
                    <a:pt x="24" y="14"/>
                    <a:pt x="19" y="13"/>
                  </a:cubicBezTo>
                  <a:cubicBezTo>
                    <a:pt x="14" y="12"/>
                    <a:pt x="8" y="9"/>
                    <a:pt x="4" y="5"/>
                  </a:cubicBezTo>
                  <a:close/>
                </a:path>
              </a:pathLst>
            </a:custGeom>
            <a:solidFill>
              <a:srgbClr val="B9A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71F3ABB-AFD5-78C3-3143-DEFFA21CF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2475"/>
              <a:ext cx="118" cy="93"/>
            </a:xfrm>
            <a:custGeom>
              <a:avLst/>
              <a:gdLst>
                <a:gd name="T0" fmla="*/ 3 w 58"/>
                <a:gd name="T1" fmla="*/ 0 h 46"/>
                <a:gd name="T2" fmla="*/ 7 w 58"/>
                <a:gd name="T3" fmla="*/ 3 h 46"/>
                <a:gd name="T4" fmla="*/ 58 w 58"/>
                <a:gd name="T5" fmla="*/ 46 h 46"/>
                <a:gd name="T6" fmla="*/ 0 w 58"/>
                <a:gd name="T7" fmla="*/ 3 h 46"/>
                <a:gd name="T8" fmla="*/ 3 w 5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6">
                  <a:moveTo>
                    <a:pt x="3" y="0"/>
                  </a:moveTo>
                  <a:cubicBezTo>
                    <a:pt x="4" y="1"/>
                    <a:pt x="5" y="2"/>
                    <a:pt x="7" y="3"/>
                  </a:cubicBezTo>
                  <a:cubicBezTo>
                    <a:pt x="20" y="21"/>
                    <a:pt x="41" y="31"/>
                    <a:pt x="58" y="46"/>
                  </a:cubicBezTo>
                  <a:cubicBezTo>
                    <a:pt x="36" y="35"/>
                    <a:pt x="16" y="2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57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D686AD7-8AA0-5EAD-8B56-0F1BE242C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" y="2516"/>
              <a:ext cx="111" cy="86"/>
            </a:xfrm>
            <a:custGeom>
              <a:avLst/>
              <a:gdLst>
                <a:gd name="T0" fmla="*/ 0 w 55"/>
                <a:gd name="T1" fmla="*/ 2 h 43"/>
                <a:gd name="T2" fmla="*/ 0 w 55"/>
                <a:gd name="T3" fmla="*/ 0 h 43"/>
                <a:gd name="T4" fmla="*/ 37 w 55"/>
                <a:gd name="T5" fmla="*/ 28 h 43"/>
                <a:gd name="T6" fmla="*/ 55 w 55"/>
                <a:gd name="T7" fmla="*/ 43 h 43"/>
                <a:gd name="T8" fmla="*/ 0 w 55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3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4" y="7"/>
                    <a:pt x="24" y="20"/>
                    <a:pt x="37" y="28"/>
                  </a:cubicBezTo>
                  <a:cubicBezTo>
                    <a:pt x="43" y="32"/>
                    <a:pt x="50" y="37"/>
                    <a:pt x="55" y="43"/>
                  </a:cubicBezTo>
                  <a:cubicBezTo>
                    <a:pt x="34" y="32"/>
                    <a:pt x="16" y="19"/>
                    <a:pt x="0" y="2"/>
                  </a:cubicBezTo>
                  <a:close/>
                </a:path>
              </a:pathLst>
            </a:custGeom>
            <a:solidFill>
              <a:srgbClr val="562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6550E73-5B45-3A6A-7852-C229BB42D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" y="2574"/>
              <a:ext cx="103" cy="81"/>
            </a:xfrm>
            <a:custGeom>
              <a:avLst/>
              <a:gdLst>
                <a:gd name="T0" fmla="*/ 0 w 51"/>
                <a:gd name="T1" fmla="*/ 4 h 40"/>
                <a:gd name="T2" fmla="*/ 1 w 51"/>
                <a:gd name="T3" fmla="*/ 0 h 40"/>
                <a:gd name="T4" fmla="*/ 51 w 51"/>
                <a:gd name="T5" fmla="*/ 40 h 40"/>
                <a:gd name="T6" fmla="*/ 0 w 51"/>
                <a:gd name="T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0" y="4"/>
                  </a:moveTo>
                  <a:cubicBezTo>
                    <a:pt x="0" y="3"/>
                    <a:pt x="0" y="2"/>
                    <a:pt x="1" y="0"/>
                  </a:cubicBezTo>
                  <a:cubicBezTo>
                    <a:pt x="16" y="15"/>
                    <a:pt x="33" y="27"/>
                    <a:pt x="51" y="40"/>
                  </a:cubicBezTo>
                  <a:cubicBezTo>
                    <a:pt x="31" y="32"/>
                    <a:pt x="15" y="19"/>
                    <a:pt x="0" y="4"/>
                  </a:cubicBezTo>
                  <a:close/>
                </a:path>
              </a:pathLst>
            </a:custGeom>
            <a:solidFill>
              <a:srgbClr val="59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C30F21A-B7CF-4B25-7BAF-6AAF8463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342"/>
              <a:ext cx="438" cy="232"/>
            </a:xfrm>
            <a:custGeom>
              <a:avLst/>
              <a:gdLst>
                <a:gd name="T0" fmla="*/ 4 w 217"/>
                <a:gd name="T1" fmla="*/ 82 h 115"/>
                <a:gd name="T2" fmla="*/ 2 w 217"/>
                <a:gd name="T3" fmla="*/ 73 h 115"/>
                <a:gd name="T4" fmla="*/ 20 w 217"/>
                <a:gd name="T5" fmla="*/ 23 h 115"/>
                <a:gd name="T6" fmla="*/ 57 w 217"/>
                <a:gd name="T7" fmla="*/ 11 h 115"/>
                <a:gd name="T8" fmla="*/ 157 w 217"/>
                <a:gd name="T9" fmla="*/ 11 h 115"/>
                <a:gd name="T10" fmla="*/ 211 w 217"/>
                <a:gd name="T11" fmla="*/ 42 h 115"/>
                <a:gd name="T12" fmla="*/ 215 w 217"/>
                <a:gd name="T13" fmla="*/ 82 h 115"/>
                <a:gd name="T14" fmla="*/ 206 w 217"/>
                <a:gd name="T15" fmla="*/ 78 h 115"/>
                <a:gd name="T16" fmla="*/ 128 w 217"/>
                <a:gd name="T17" fmla="*/ 103 h 115"/>
                <a:gd name="T18" fmla="*/ 114 w 217"/>
                <a:gd name="T19" fmla="*/ 110 h 115"/>
                <a:gd name="T20" fmla="*/ 104 w 217"/>
                <a:gd name="T21" fmla="*/ 110 h 115"/>
                <a:gd name="T22" fmla="*/ 90 w 217"/>
                <a:gd name="T23" fmla="*/ 103 h 115"/>
                <a:gd name="T24" fmla="*/ 52 w 217"/>
                <a:gd name="T25" fmla="*/ 69 h 115"/>
                <a:gd name="T26" fmla="*/ 15 w 217"/>
                <a:gd name="T27" fmla="*/ 77 h 115"/>
                <a:gd name="T28" fmla="*/ 4 w 217"/>
                <a:gd name="T29" fmla="*/ 8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115">
                  <a:moveTo>
                    <a:pt x="4" y="82"/>
                  </a:moveTo>
                  <a:cubicBezTo>
                    <a:pt x="0" y="80"/>
                    <a:pt x="2" y="75"/>
                    <a:pt x="2" y="73"/>
                  </a:cubicBezTo>
                  <a:cubicBezTo>
                    <a:pt x="6" y="55"/>
                    <a:pt x="10" y="38"/>
                    <a:pt x="20" y="23"/>
                  </a:cubicBezTo>
                  <a:cubicBezTo>
                    <a:pt x="30" y="8"/>
                    <a:pt x="40" y="5"/>
                    <a:pt x="57" y="11"/>
                  </a:cubicBezTo>
                  <a:cubicBezTo>
                    <a:pt x="90" y="21"/>
                    <a:pt x="123" y="22"/>
                    <a:pt x="157" y="11"/>
                  </a:cubicBezTo>
                  <a:cubicBezTo>
                    <a:pt x="191" y="0"/>
                    <a:pt x="199" y="4"/>
                    <a:pt x="211" y="42"/>
                  </a:cubicBezTo>
                  <a:cubicBezTo>
                    <a:pt x="215" y="54"/>
                    <a:pt x="217" y="68"/>
                    <a:pt x="215" y="82"/>
                  </a:cubicBezTo>
                  <a:cubicBezTo>
                    <a:pt x="211" y="83"/>
                    <a:pt x="208" y="80"/>
                    <a:pt x="206" y="78"/>
                  </a:cubicBezTo>
                  <a:cubicBezTo>
                    <a:pt x="177" y="57"/>
                    <a:pt x="139" y="69"/>
                    <a:pt x="128" y="103"/>
                  </a:cubicBezTo>
                  <a:cubicBezTo>
                    <a:pt x="125" y="110"/>
                    <a:pt x="123" y="114"/>
                    <a:pt x="114" y="110"/>
                  </a:cubicBezTo>
                  <a:cubicBezTo>
                    <a:pt x="111" y="108"/>
                    <a:pt x="107" y="108"/>
                    <a:pt x="104" y="110"/>
                  </a:cubicBezTo>
                  <a:cubicBezTo>
                    <a:pt x="96" y="115"/>
                    <a:pt x="93" y="110"/>
                    <a:pt x="90" y="103"/>
                  </a:cubicBezTo>
                  <a:cubicBezTo>
                    <a:pt x="84" y="84"/>
                    <a:pt x="71" y="73"/>
                    <a:pt x="52" y="69"/>
                  </a:cubicBezTo>
                  <a:cubicBezTo>
                    <a:pt x="38" y="66"/>
                    <a:pt x="26" y="71"/>
                    <a:pt x="15" y="77"/>
                  </a:cubicBezTo>
                  <a:cubicBezTo>
                    <a:pt x="11" y="79"/>
                    <a:pt x="8" y="82"/>
                    <a:pt x="4" y="82"/>
                  </a:cubicBezTo>
                  <a:close/>
                </a:path>
              </a:pathLst>
            </a:custGeom>
            <a:solidFill>
              <a:srgbClr val="F4A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04D08A-9A25-26B2-66DF-F459482CE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445"/>
              <a:ext cx="507" cy="276"/>
            </a:xfrm>
            <a:custGeom>
              <a:avLst/>
              <a:gdLst>
                <a:gd name="T0" fmla="*/ 21 w 251"/>
                <a:gd name="T1" fmla="*/ 31 h 137"/>
                <a:gd name="T2" fmla="*/ 111 w 251"/>
                <a:gd name="T3" fmla="*/ 52 h 137"/>
                <a:gd name="T4" fmla="*/ 120 w 251"/>
                <a:gd name="T5" fmla="*/ 57 h 137"/>
                <a:gd name="T6" fmla="*/ 125 w 251"/>
                <a:gd name="T7" fmla="*/ 56 h 137"/>
                <a:gd name="T8" fmla="*/ 144 w 251"/>
                <a:gd name="T9" fmla="*/ 43 h 137"/>
                <a:gd name="T10" fmla="*/ 232 w 251"/>
                <a:gd name="T11" fmla="*/ 31 h 137"/>
                <a:gd name="T12" fmla="*/ 245 w 251"/>
                <a:gd name="T13" fmla="*/ 69 h 137"/>
                <a:gd name="T14" fmla="*/ 244 w 251"/>
                <a:gd name="T15" fmla="*/ 85 h 137"/>
                <a:gd name="T16" fmla="*/ 240 w 251"/>
                <a:gd name="T17" fmla="*/ 90 h 137"/>
                <a:gd name="T18" fmla="*/ 235 w 251"/>
                <a:gd name="T19" fmla="*/ 104 h 137"/>
                <a:gd name="T20" fmla="*/ 184 w 251"/>
                <a:gd name="T21" fmla="*/ 119 h 137"/>
                <a:gd name="T22" fmla="*/ 139 w 251"/>
                <a:gd name="T23" fmla="*/ 71 h 137"/>
                <a:gd name="T24" fmla="*/ 126 w 251"/>
                <a:gd name="T25" fmla="*/ 61 h 137"/>
                <a:gd name="T26" fmla="*/ 113 w 251"/>
                <a:gd name="T27" fmla="*/ 71 h 137"/>
                <a:gd name="T28" fmla="*/ 24 w 251"/>
                <a:gd name="T29" fmla="*/ 107 h 137"/>
                <a:gd name="T30" fmla="*/ 19 w 251"/>
                <a:gd name="T31" fmla="*/ 110 h 137"/>
                <a:gd name="T32" fmla="*/ 4 w 251"/>
                <a:gd name="T33" fmla="*/ 80 h 137"/>
                <a:gd name="T34" fmla="*/ 6 w 251"/>
                <a:gd name="T35" fmla="*/ 67 h 137"/>
                <a:gd name="T36" fmla="*/ 21 w 251"/>
                <a:gd name="T37" fmla="*/ 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137">
                  <a:moveTo>
                    <a:pt x="21" y="31"/>
                  </a:moveTo>
                  <a:cubicBezTo>
                    <a:pt x="50" y="0"/>
                    <a:pt x="99" y="12"/>
                    <a:pt x="111" y="52"/>
                  </a:cubicBezTo>
                  <a:cubicBezTo>
                    <a:pt x="113" y="58"/>
                    <a:pt x="115" y="60"/>
                    <a:pt x="120" y="57"/>
                  </a:cubicBezTo>
                  <a:cubicBezTo>
                    <a:pt x="122" y="57"/>
                    <a:pt x="123" y="56"/>
                    <a:pt x="125" y="56"/>
                  </a:cubicBezTo>
                  <a:cubicBezTo>
                    <a:pt x="138" y="62"/>
                    <a:pt x="140" y="53"/>
                    <a:pt x="144" y="43"/>
                  </a:cubicBezTo>
                  <a:cubicBezTo>
                    <a:pt x="160" y="9"/>
                    <a:pt x="204" y="3"/>
                    <a:pt x="232" y="31"/>
                  </a:cubicBezTo>
                  <a:cubicBezTo>
                    <a:pt x="242" y="42"/>
                    <a:pt x="246" y="55"/>
                    <a:pt x="245" y="69"/>
                  </a:cubicBezTo>
                  <a:cubicBezTo>
                    <a:pt x="251" y="75"/>
                    <a:pt x="251" y="80"/>
                    <a:pt x="244" y="85"/>
                  </a:cubicBezTo>
                  <a:cubicBezTo>
                    <a:pt x="242" y="86"/>
                    <a:pt x="241" y="88"/>
                    <a:pt x="240" y="90"/>
                  </a:cubicBezTo>
                  <a:cubicBezTo>
                    <a:pt x="239" y="95"/>
                    <a:pt x="238" y="102"/>
                    <a:pt x="235" y="104"/>
                  </a:cubicBezTo>
                  <a:cubicBezTo>
                    <a:pt x="219" y="112"/>
                    <a:pt x="204" y="123"/>
                    <a:pt x="184" y="119"/>
                  </a:cubicBezTo>
                  <a:cubicBezTo>
                    <a:pt x="160" y="115"/>
                    <a:pt x="142" y="98"/>
                    <a:pt x="139" y="71"/>
                  </a:cubicBezTo>
                  <a:cubicBezTo>
                    <a:pt x="138" y="63"/>
                    <a:pt x="133" y="61"/>
                    <a:pt x="126" y="61"/>
                  </a:cubicBezTo>
                  <a:cubicBezTo>
                    <a:pt x="120" y="61"/>
                    <a:pt x="114" y="63"/>
                    <a:pt x="113" y="71"/>
                  </a:cubicBezTo>
                  <a:cubicBezTo>
                    <a:pt x="110" y="115"/>
                    <a:pt x="57" y="137"/>
                    <a:pt x="24" y="107"/>
                  </a:cubicBezTo>
                  <a:cubicBezTo>
                    <a:pt x="20" y="102"/>
                    <a:pt x="20" y="106"/>
                    <a:pt x="19" y="110"/>
                  </a:cubicBezTo>
                  <a:cubicBezTo>
                    <a:pt x="13" y="100"/>
                    <a:pt x="11" y="88"/>
                    <a:pt x="4" y="80"/>
                  </a:cubicBezTo>
                  <a:cubicBezTo>
                    <a:pt x="0" y="75"/>
                    <a:pt x="6" y="72"/>
                    <a:pt x="6" y="67"/>
                  </a:cubicBezTo>
                  <a:cubicBezTo>
                    <a:pt x="7" y="53"/>
                    <a:pt x="11" y="41"/>
                    <a:pt x="21" y="31"/>
                  </a:cubicBezTo>
                  <a:close/>
                </a:path>
              </a:pathLst>
            </a:custGeom>
            <a:solidFill>
              <a:srgbClr val="452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186B485-C45E-43EA-7E0E-7FAB1AB66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1742"/>
              <a:ext cx="133" cy="66"/>
            </a:xfrm>
            <a:custGeom>
              <a:avLst/>
              <a:gdLst>
                <a:gd name="T0" fmla="*/ 29 w 66"/>
                <a:gd name="T1" fmla="*/ 0 h 33"/>
                <a:gd name="T2" fmla="*/ 58 w 66"/>
                <a:gd name="T3" fmla="*/ 2 h 33"/>
                <a:gd name="T4" fmla="*/ 62 w 66"/>
                <a:gd name="T5" fmla="*/ 11 h 33"/>
                <a:gd name="T6" fmla="*/ 4 w 66"/>
                <a:gd name="T7" fmla="*/ 12 h 33"/>
                <a:gd name="T8" fmla="*/ 7 w 66"/>
                <a:gd name="T9" fmla="*/ 2 h 33"/>
                <a:gd name="T10" fmla="*/ 29 w 66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33">
                  <a:moveTo>
                    <a:pt x="29" y="0"/>
                  </a:moveTo>
                  <a:cubicBezTo>
                    <a:pt x="41" y="0"/>
                    <a:pt x="50" y="1"/>
                    <a:pt x="58" y="2"/>
                  </a:cubicBezTo>
                  <a:cubicBezTo>
                    <a:pt x="65" y="4"/>
                    <a:pt x="66" y="6"/>
                    <a:pt x="62" y="11"/>
                  </a:cubicBezTo>
                  <a:cubicBezTo>
                    <a:pt x="45" y="33"/>
                    <a:pt x="21" y="33"/>
                    <a:pt x="4" y="12"/>
                  </a:cubicBezTo>
                  <a:cubicBezTo>
                    <a:pt x="0" y="6"/>
                    <a:pt x="1" y="4"/>
                    <a:pt x="7" y="2"/>
                  </a:cubicBezTo>
                  <a:cubicBezTo>
                    <a:pt x="15" y="0"/>
                    <a:pt x="24" y="1"/>
                    <a:pt x="29" y="0"/>
                  </a:cubicBezTo>
                  <a:close/>
                </a:path>
              </a:pathLst>
            </a:custGeom>
            <a:solidFill>
              <a:srgbClr val="FDF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2EB6706-5605-6A21-F314-1F20AE0E0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2540"/>
              <a:ext cx="184" cy="468"/>
            </a:xfrm>
            <a:custGeom>
              <a:avLst/>
              <a:gdLst>
                <a:gd name="T0" fmla="*/ 90 w 91"/>
                <a:gd name="T1" fmla="*/ 183 h 232"/>
                <a:gd name="T2" fmla="*/ 91 w 91"/>
                <a:gd name="T3" fmla="*/ 219 h 232"/>
                <a:gd name="T4" fmla="*/ 55 w 91"/>
                <a:gd name="T5" fmla="*/ 232 h 232"/>
                <a:gd name="T6" fmla="*/ 1 w 91"/>
                <a:gd name="T7" fmla="*/ 219 h 232"/>
                <a:gd name="T8" fmla="*/ 1 w 91"/>
                <a:gd name="T9" fmla="*/ 200 h 232"/>
                <a:gd name="T10" fmla="*/ 1 w 91"/>
                <a:gd name="T11" fmla="*/ 85 h 232"/>
                <a:gd name="T12" fmla="*/ 4 w 91"/>
                <a:gd name="T13" fmla="*/ 39 h 232"/>
                <a:gd name="T14" fmla="*/ 11 w 91"/>
                <a:gd name="T15" fmla="*/ 17 h 232"/>
                <a:gd name="T16" fmla="*/ 25 w 91"/>
                <a:gd name="T17" fmla="*/ 4 h 232"/>
                <a:gd name="T18" fmla="*/ 80 w 91"/>
                <a:gd name="T19" fmla="*/ 1 h 232"/>
                <a:gd name="T20" fmla="*/ 90 w 91"/>
                <a:gd name="T21" fmla="*/ 4 h 232"/>
                <a:gd name="T22" fmla="*/ 90 w 91"/>
                <a:gd name="T23" fmla="*/ 143 h 232"/>
                <a:gd name="T24" fmla="*/ 74 w 91"/>
                <a:gd name="T25" fmla="*/ 154 h 232"/>
                <a:gd name="T26" fmla="*/ 14 w 91"/>
                <a:gd name="T27" fmla="*/ 153 h 232"/>
                <a:gd name="T28" fmla="*/ 57 w 91"/>
                <a:gd name="T29" fmla="*/ 160 h 232"/>
                <a:gd name="T30" fmla="*/ 80 w 91"/>
                <a:gd name="T31" fmla="*/ 156 h 232"/>
                <a:gd name="T32" fmla="*/ 90 w 91"/>
                <a:gd name="T33" fmla="*/ 158 h 232"/>
                <a:gd name="T34" fmla="*/ 90 w 91"/>
                <a:gd name="T35" fmla="*/ 170 h 232"/>
                <a:gd name="T36" fmla="*/ 77 w 91"/>
                <a:gd name="T37" fmla="*/ 180 h 232"/>
                <a:gd name="T38" fmla="*/ 14 w 91"/>
                <a:gd name="T39" fmla="*/ 179 h 232"/>
                <a:gd name="T40" fmla="*/ 76 w 91"/>
                <a:gd name="T41" fmla="*/ 183 h 232"/>
                <a:gd name="T42" fmla="*/ 90 w 91"/>
                <a:gd name="T43" fmla="*/ 18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232">
                  <a:moveTo>
                    <a:pt x="90" y="183"/>
                  </a:moveTo>
                  <a:cubicBezTo>
                    <a:pt x="90" y="195"/>
                    <a:pt x="90" y="207"/>
                    <a:pt x="91" y="219"/>
                  </a:cubicBezTo>
                  <a:cubicBezTo>
                    <a:pt x="80" y="227"/>
                    <a:pt x="68" y="232"/>
                    <a:pt x="55" y="232"/>
                  </a:cubicBezTo>
                  <a:cubicBezTo>
                    <a:pt x="36" y="232"/>
                    <a:pt x="18" y="229"/>
                    <a:pt x="1" y="219"/>
                  </a:cubicBezTo>
                  <a:cubicBezTo>
                    <a:pt x="4" y="212"/>
                    <a:pt x="1" y="206"/>
                    <a:pt x="1" y="200"/>
                  </a:cubicBezTo>
                  <a:cubicBezTo>
                    <a:pt x="1" y="162"/>
                    <a:pt x="1" y="123"/>
                    <a:pt x="1" y="85"/>
                  </a:cubicBezTo>
                  <a:cubicBezTo>
                    <a:pt x="1" y="70"/>
                    <a:pt x="0" y="54"/>
                    <a:pt x="4" y="39"/>
                  </a:cubicBezTo>
                  <a:cubicBezTo>
                    <a:pt x="9" y="32"/>
                    <a:pt x="13" y="26"/>
                    <a:pt x="11" y="17"/>
                  </a:cubicBezTo>
                  <a:cubicBezTo>
                    <a:pt x="8" y="6"/>
                    <a:pt x="13" y="2"/>
                    <a:pt x="25" y="4"/>
                  </a:cubicBezTo>
                  <a:cubicBezTo>
                    <a:pt x="43" y="8"/>
                    <a:pt x="62" y="7"/>
                    <a:pt x="80" y="1"/>
                  </a:cubicBezTo>
                  <a:cubicBezTo>
                    <a:pt x="84" y="0"/>
                    <a:pt x="87" y="1"/>
                    <a:pt x="90" y="4"/>
                  </a:cubicBezTo>
                  <a:cubicBezTo>
                    <a:pt x="90" y="51"/>
                    <a:pt x="90" y="97"/>
                    <a:pt x="90" y="143"/>
                  </a:cubicBezTo>
                  <a:cubicBezTo>
                    <a:pt x="87" y="150"/>
                    <a:pt x="82" y="152"/>
                    <a:pt x="74" y="154"/>
                  </a:cubicBezTo>
                  <a:cubicBezTo>
                    <a:pt x="52" y="159"/>
                    <a:pt x="46" y="159"/>
                    <a:pt x="14" y="153"/>
                  </a:cubicBezTo>
                  <a:cubicBezTo>
                    <a:pt x="24" y="159"/>
                    <a:pt x="44" y="163"/>
                    <a:pt x="57" y="160"/>
                  </a:cubicBezTo>
                  <a:cubicBezTo>
                    <a:pt x="64" y="159"/>
                    <a:pt x="72" y="158"/>
                    <a:pt x="80" y="156"/>
                  </a:cubicBezTo>
                  <a:cubicBezTo>
                    <a:pt x="84" y="154"/>
                    <a:pt x="87" y="154"/>
                    <a:pt x="90" y="158"/>
                  </a:cubicBezTo>
                  <a:cubicBezTo>
                    <a:pt x="90" y="162"/>
                    <a:pt x="90" y="166"/>
                    <a:pt x="90" y="170"/>
                  </a:cubicBezTo>
                  <a:cubicBezTo>
                    <a:pt x="87" y="176"/>
                    <a:pt x="83" y="178"/>
                    <a:pt x="77" y="180"/>
                  </a:cubicBezTo>
                  <a:cubicBezTo>
                    <a:pt x="56" y="185"/>
                    <a:pt x="35" y="185"/>
                    <a:pt x="14" y="179"/>
                  </a:cubicBezTo>
                  <a:cubicBezTo>
                    <a:pt x="34" y="187"/>
                    <a:pt x="54" y="190"/>
                    <a:pt x="76" y="183"/>
                  </a:cubicBezTo>
                  <a:cubicBezTo>
                    <a:pt x="81" y="181"/>
                    <a:pt x="85" y="178"/>
                    <a:pt x="90" y="183"/>
                  </a:cubicBezTo>
                  <a:close/>
                </a:path>
              </a:pathLst>
            </a:custGeom>
            <a:solidFill>
              <a:srgbClr val="3382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52DED45-EE65-16B6-1084-2234D0C80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2381"/>
              <a:ext cx="181" cy="101"/>
            </a:xfrm>
            <a:custGeom>
              <a:avLst/>
              <a:gdLst>
                <a:gd name="T0" fmla="*/ 85 w 90"/>
                <a:gd name="T1" fmla="*/ 0 h 50"/>
                <a:gd name="T2" fmla="*/ 89 w 90"/>
                <a:gd name="T3" fmla="*/ 10 h 50"/>
                <a:gd name="T4" fmla="*/ 89 w 90"/>
                <a:gd name="T5" fmla="*/ 41 h 50"/>
                <a:gd name="T6" fmla="*/ 44 w 90"/>
                <a:gd name="T7" fmla="*/ 47 h 50"/>
                <a:gd name="T8" fmla="*/ 14 w 90"/>
                <a:gd name="T9" fmla="*/ 42 h 50"/>
                <a:gd name="T10" fmla="*/ 1 w 90"/>
                <a:gd name="T11" fmla="*/ 43 h 50"/>
                <a:gd name="T12" fmla="*/ 0 w 90"/>
                <a:gd name="T13" fmla="*/ 13 h 50"/>
                <a:gd name="T14" fmla="*/ 7 w 90"/>
                <a:gd name="T15" fmla="*/ 0 h 50"/>
                <a:gd name="T16" fmla="*/ 85 w 90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50">
                  <a:moveTo>
                    <a:pt x="85" y="0"/>
                  </a:moveTo>
                  <a:cubicBezTo>
                    <a:pt x="90" y="2"/>
                    <a:pt x="89" y="6"/>
                    <a:pt x="89" y="10"/>
                  </a:cubicBezTo>
                  <a:cubicBezTo>
                    <a:pt x="90" y="20"/>
                    <a:pt x="89" y="30"/>
                    <a:pt x="89" y="41"/>
                  </a:cubicBezTo>
                  <a:cubicBezTo>
                    <a:pt x="74" y="41"/>
                    <a:pt x="60" y="50"/>
                    <a:pt x="44" y="47"/>
                  </a:cubicBezTo>
                  <a:cubicBezTo>
                    <a:pt x="34" y="46"/>
                    <a:pt x="23" y="46"/>
                    <a:pt x="14" y="42"/>
                  </a:cubicBezTo>
                  <a:cubicBezTo>
                    <a:pt x="9" y="40"/>
                    <a:pt x="5" y="40"/>
                    <a:pt x="1" y="43"/>
                  </a:cubicBezTo>
                  <a:cubicBezTo>
                    <a:pt x="1" y="33"/>
                    <a:pt x="0" y="23"/>
                    <a:pt x="0" y="13"/>
                  </a:cubicBezTo>
                  <a:cubicBezTo>
                    <a:pt x="1" y="8"/>
                    <a:pt x="0" y="3"/>
                    <a:pt x="7" y="0"/>
                  </a:cubicBezTo>
                  <a:cubicBezTo>
                    <a:pt x="33" y="9"/>
                    <a:pt x="59" y="10"/>
                    <a:pt x="85" y="0"/>
                  </a:cubicBezTo>
                  <a:close/>
                </a:path>
              </a:pathLst>
            </a:custGeom>
            <a:solidFill>
              <a:srgbClr val="328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B054699-D501-AD12-5F71-E1CCA644A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881"/>
              <a:ext cx="177" cy="48"/>
            </a:xfrm>
            <a:custGeom>
              <a:avLst/>
              <a:gdLst>
                <a:gd name="T0" fmla="*/ 88 w 88"/>
                <a:gd name="T1" fmla="*/ 14 h 24"/>
                <a:gd name="T2" fmla="*/ 46 w 88"/>
                <a:gd name="T3" fmla="*/ 23 h 24"/>
                <a:gd name="T4" fmla="*/ 9 w 88"/>
                <a:gd name="T5" fmla="*/ 16 h 24"/>
                <a:gd name="T6" fmla="*/ 2 w 88"/>
                <a:gd name="T7" fmla="*/ 5 h 24"/>
                <a:gd name="T8" fmla="*/ 12 w 88"/>
                <a:gd name="T9" fmla="*/ 4 h 24"/>
                <a:gd name="T10" fmla="*/ 88 w 88"/>
                <a:gd name="T11" fmla="*/ 1 h 24"/>
                <a:gd name="T12" fmla="*/ 88 w 88"/>
                <a:gd name="T1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4">
                  <a:moveTo>
                    <a:pt x="88" y="14"/>
                  </a:moveTo>
                  <a:cubicBezTo>
                    <a:pt x="75" y="18"/>
                    <a:pt x="61" y="24"/>
                    <a:pt x="46" y="23"/>
                  </a:cubicBezTo>
                  <a:cubicBezTo>
                    <a:pt x="33" y="22"/>
                    <a:pt x="21" y="20"/>
                    <a:pt x="9" y="16"/>
                  </a:cubicBezTo>
                  <a:cubicBezTo>
                    <a:pt x="3" y="14"/>
                    <a:pt x="0" y="11"/>
                    <a:pt x="2" y="5"/>
                  </a:cubicBezTo>
                  <a:cubicBezTo>
                    <a:pt x="4" y="0"/>
                    <a:pt x="9" y="3"/>
                    <a:pt x="12" y="4"/>
                  </a:cubicBezTo>
                  <a:cubicBezTo>
                    <a:pt x="38" y="13"/>
                    <a:pt x="63" y="11"/>
                    <a:pt x="88" y="1"/>
                  </a:cubicBezTo>
                  <a:cubicBezTo>
                    <a:pt x="88" y="6"/>
                    <a:pt x="88" y="10"/>
                    <a:pt x="88" y="14"/>
                  </a:cubicBezTo>
                  <a:close/>
                </a:path>
              </a:pathLst>
            </a:custGeom>
            <a:solidFill>
              <a:srgbClr val="176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07A96DF-EDC8-9C7B-9224-CFF6F2332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824"/>
              <a:ext cx="177" cy="57"/>
            </a:xfrm>
            <a:custGeom>
              <a:avLst/>
              <a:gdLst>
                <a:gd name="T0" fmla="*/ 88 w 88"/>
                <a:gd name="T1" fmla="*/ 17 h 28"/>
                <a:gd name="T2" fmla="*/ 65 w 88"/>
                <a:gd name="T3" fmla="*/ 22 h 28"/>
                <a:gd name="T4" fmla="*/ 7 w 88"/>
                <a:gd name="T5" fmla="*/ 17 h 28"/>
                <a:gd name="T6" fmla="*/ 2 w 88"/>
                <a:gd name="T7" fmla="*/ 6 h 28"/>
                <a:gd name="T8" fmla="*/ 10 w 88"/>
                <a:gd name="T9" fmla="*/ 6 h 28"/>
                <a:gd name="T10" fmla="*/ 88 w 88"/>
                <a:gd name="T11" fmla="*/ 2 h 28"/>
                <a:gd name="T12" fmla="*/ 88 w 88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8">
                  <a:moveTo>
                    <a:pt x="88" y="17"/>
                  </a:moveTo>
                  <a:cubicBezTo>
                    <a:pt x="80" y="18"/>
                    <a:pt x="73" y="20"/>
                    <a:pt x="65" y="22"/>
                  </a:cubicBezTo>
                  <a:cubicBezTo>
                    <a:pt x="45" y="28"/>
                    <a:pt x="26" y="24"/>
                    <a:pt x="7" y="17"/>
                  </a:cubicBezTo>
                  <a:cubicBezTo>
                    <a:pt x="1" y="15"/>
                    <a:pt x="0" y="11"/>
                    <a:pt x="2" y="6"/>
                  </a:cubicBezTo>
                  <a:cubicBezTo>
                    <a:pt x="3" y="0"/>
                    <a:pt x="8" y="5"/>
                    <a:pt x="10" y="6"/>
                  </a:cubicBezTo>
                  <a:cubicBezTo>
                    <a:pt x="37" y="14"/>
                    <a:pt x="63" y="14"/>
                    <a:pt x="88" y="2"/>
                  </a:cubicBezTo>
                  <a:cubicBezTo>
                    <a:pt x="88" y="7"/>
                    <a:pt x="88" y="12"/>
                    <a:pt x="88" y="17"/>
                  </a:cubicBezTo>
                  <a:close/>
                </a:path>
              </a:pathLst>
            </a:custGeom>
            <a:solidFill>
              <a:srgbClr val="176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F532D73-0A2A-1571-39F4-5C668B283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476"/>
              <a:ext cx="206" cy="215"/>
            </a:xfrm>
            <a:custGeom>
              <a:avLst/>
              <a:gdLst>
                <a:gd name="T0" fmla="*/ 5 w 102"/>
                <a:gd name="T1" fmla="*/ 30 h 107"/>
                <a:gd name="T2" fmla="*/ 41 w 102"/>
                <a:gd name="T3" fmla="*/ 3 h 107"/>
                <a:gd name="T4" fmla="*/ 86 w 102"/>
                <a:gd name="T5" fmla="*/ 22 h 107"/>
                <a:gd name="T6" fmla="*/ 72 w 102"/>
                <a:gd name="T7" fmla="*/ 26 h 107"/>
                <a:gd name="T8" fmla="*/ 45 w 102"/>
                <a:gd name="T9" fmla="*/ 32 h 107"/>
                <a:gd name="T10" fmla="*/ 82 w 102"/>
                <a:gd name="T11" fmla="*/ 32 h 107"/>
                <a:gd name="T12" fmla="*/ 94 w 102"/>
                <a:gd name="T13" fmla="*/ 35 h 107"/>
                <a:gd name="T14" fmla="*/ 72 w 102"/>
                <a:gd name="T15" fmla="*/ 96 h 107"/>
                <a:gd name="T16" fmla="*/ 10 w 102"/>
                <a:gd name="T17" fmla="*/ 84 h 107"/>
                <a:gd name="T18" fmla="*/ 5 w 102"/>
                <a:gd name="T19" fmla="*/ 75 h 107"/>
                <a:gd name="T20" fmla="*/ 5 w 102"/>
                <a:gd name="T21" fmla="*/ 3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07">
                  <a:moveTo>
                    <a:pt x="5" y="30"/>
                  </a:moveTo>
                  <a:cubicBezTo>
                    <a:pt x="11" y="13"/>
                    <a:pt x="25" y="6"/>
                    <a:pt x="41" y="3"/>
                  </a:cubicBezTo>
                  <a:cubicBezTo>
                    <a:pt x="59" y="0"/>
                    <a:pt x="75" y="6"/>
                    <a:pt x="86" y="22"/>
                  </a:cubicBezTo>
                  <a:cubicBezTo>
                    <a:pt x="83" y="28"/>
                    <a:pt x="77" y="26"/>
                    <a:pt x="72" y="26"/>
                  </a:cubicBezTo>
                  <a:cubicBezTo>
                    <a:pt x="63" y="26"/>
                    <a:pt x="53" y="27"/>
                    <a:pt x="45" y="32"/>
                  </a:cubicBezTo>
                  <a:cubicBezTo>
                    <a:pt x="57" y="32"/>
                    <a:pt x="70" y="32"/>
                    <a:pt x="82" y="32"/>
                  </a:cubicBezTo>
                  <a:cubicBezTo>
                    <a:pt x="87" y="32"/>
                    <a:pt x="91" y="32"/>
                    <a:pt x="94" y="35"/>
                  </a:cubicBezTo>
                  <a:cubicBezTo>
                    <a:pt x="102" y="60"/>
                    <a:pt x="94" y="83"/>
                    <a:pt x="72" y="96"/>
                  </a:cubicBezTo>
                  <a:cubicBezTo>
                    <a:pt x="51" y="107"/>
                    <a:pt x="26" y="102"/>
                    <a:pt x="10" y="84"/>
                  </a:cubicBezTo>
                  <a:cubicBezTo>
                    <a:pt x="8" y="81"/>
                    <a:pt x="6" y="79"/>
                    <a:pt x="5" y="75"/>
                  </a:cubicBezTo>
                  <a:cubicBezTo>
                    <a:pt x="1" y="60"/>
                    <a:pt x="0" y="45"/>
                    <a:pt x="5" y="30"/>
                  </a:cubicBezTo>
                  <a:close/>
                </a:path>
              </a:pathLst>
            </a:custGeom>
            <a:solidFill>
              <a:srgbClr val="F7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AFF45F4-F985-AB70-1523-EF875DF70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1478"/>
              <a:ext cx="208" cy="217"/>
            </a:xfrm>
            <a:custGeom>
              <a:avLst/>
              <a:gdLst>
                <a:gd name="T0" fmla="*/ 14 w 103"/>
                <a:gd name="T1" fmla="*/ 25 h 108"/>
                <a:gd name="T2" fmla="*/ 52 w 103"/>
                <a:gd name="T3" fmla="*/ 1 h 108"/>
                <a:gd name="T4" fmla="*/ 97 w 103"/>
                <a:gd name="T5" fmla="*/ 25 h 108"/>
                <a:gd name="T6" fmla="*/ 97 w 103"/>
                <a:gd name="T7" fmla="*/ 74 h 108"/>
                <a:gd name="T8" fmla="*/ 22 w 103"/>
                <a:gd name="T9" fmla="*/ 88 h 108"/>
                <a:gd name="T10" fmla="*/ 14 w 103"/>
                <a:gd name="T11" fmla="*/ 25 h 108"/>
                <a:gd name="T12" fmla="*/ 34 w 103"/>
                <a:gd name="T13" fmla="*/ 31 h 108"/>
                <a:gd name="T14" fmla="*/ 67 w 103"/>
                <a:gd name="T15" fmla="*/ 33 h 108"/>
                <a:gd name="T16" fmla="*/ 44 w 103"/>
                <a:gd name="T17" fmla="*/ 25 h 108"/>
                <a:gd name="T18" fmla="*/ 14 w 103"/>
                <a:gd name="T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8">
                  <a:moveTo>
                    <a:pt x="14" y="25"/>
                  </a:moveTo>
                  <a:cubicBezTo>
                    <a:pt x="22" y="9"/>
                    <a:pt x="35" y="2"/>
                    <a:pt x="52" y="1"/>
                  </a:cubicBezTo>
                  <a:cubicBezTo>
                    <a:pt x="72" y="0"/>
                    <a:pt x="87" y="8"/>
                    <a:pt x="97" y="25"/>
                  </a:cubicBezTo>
                  <a:cubicBezTo>
                    <a:pt x="102" y="41"/>
                    <a:pt x="103" y="58"/>
                    <a:pt x="97" y="74"/>
                  </a:cubicBezTo>
                  <a:cubicBezTo>
                    <a:pt x="86" y="101"/>
                    <a:pt x="46" y="108"/>
                    <a:pt x="22" y="88"/>
                  </a:cubicBezTo>
                  <a:cubicBezTo>
                    <a:pt x="4" y="71"/>
                    <a:pt x="0" y="43"/>
                    <a:pt x="14" y="25"/>
                  </a:cubicBezTo>
                  <a:cubicBezTo>
                    <a:pt x="20" y="29"/>
                    <a:pt x="26" y="31"/>
                    <a:pt x="34" y="31"/>
                  </a:cubicBezTo>
                  <a:cubicBezTo>
                    <a:pt x="44" y="31"/>
                    <a:pt x="55" y="30"/>
                    <a:pt x="67" y="33"/>
                  </a:cubicBezTo>
                  <a:cubicBezTo>
                    <a:pt x="59" y="27"/>
                    <a:pt x="52" y="26"/>
                    <a:pt x="44" y="25"/>
                  </a:cubicBezTo>
                  <a:cubicBezTo>
                    <a:pt x="34" y="25"/>
                    <a:pt x="24" y="28"/>
                    <a:pt x="14" y="25"/>
                  </a:cubicBezTo>
                  <a:close/>
                </a:path>
              </a:pathLst>
            </a:custGeom>
            <a:solidFill>
              <a:srgbClr val="F7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56CE00A7-D57A-6094-A03A-A997B4D2C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1520"/>
              <a:ext cx="129" cy="42"/>
            </a:xfrm>
            <a:custGeom>
              <a:avLst/>
              <a:gdLst>
                <a:gd name="T0" fmla="*/ 64 w 64"/>
                <a:gd name="T1" fmla="*/ 13 h 21"/>
                <a:gd name="T2" fmla="*/ 45 w 64"/>
                <a:gd name="T3" fmla="*/ 14 h 21"/>
                <a:gd name="T4" fmla="*/ 9 w 64"/>
                <a:gd name="T5" fmla="*/ 18 h 21"/>
                <a:gd name="T6" fmla="*/ 2 w 64"/>
                <a:gd name="T7" fmla="*/ 17 h 21"/>
                <a:gd name="T8" fmla="*/ 4 w 64"/>
                <a:gd name="T9" fmla="*/ 11 h 21"/>
                <a:gd name="T10" fmla="*/ 29 w 64"/>
                <a:gd name="T11" fmla="*/ 0 h 21"/>
                <a:gd name="T12" fmla="*/ 56 w 64"/>
                <a:gd name="T13" fmla="*/ 0 h 21"/>
                <a:gd name="T14" fmla="*/ 64 w 64"/>
                <a:gd name="T1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1">
                  <a:moveTo>
                    <a:pt x="64" y="13"/>
                  </a:moveTo>
                  <a:cubicBezTo>
                    <a:pt x="58" y="14"/>
                    <a:pt x="52" y="15"/>
                    <a:pt x="45" y="14"/>
                  </a:cubicBezTo>
                  <a:cubicBezTo>
                    <a:pt x="33" y="13"/>
                    <a:pt x="21" y="13"/>
                    <a:pt x="9" y="18"/>
                  </a:cubicBezTo>
                  <a:cubicBezTo>
                    <a:pt x="7" y="19"/>
                    <a:pt x="3" y="21"/>
                    <a:pt x="2" y="17"/>
                  </a:cubicBezTo>
                  <a:cubicBezTo>
                    <a:pt x="0" y="15"/>
                    <a:pt x="3" y="13"/>
                    <a:pt x="4" y="11"/>
                  </a:cubicBezTo>
                  <a:cubicBezTo>
                    <a:pt x="11" y="4"/>
                    <a:pt x="19" y="0"/>
                    <a:pt x="29" y="0"/>
                  </a:cubicBezTo>
                  <a:cubicBezTo>
                    <a:pt x="38" y="0"/>
                    <a:pt x="47" y="0"/>
                    <a:pt x="56" y="0"/>
                  </a:cubicBezTo>
                  <a:cubicBezTo>
                    <a:pt x="60" y="4"/>
                    <a:pt x="63" y="8"/>
                    <a:pt x="64" y="13"/>
                  </a:cubicBezTo>
                  <a:close/>
                </a:path>
              </a:pathLst>
            </a:custGeom>
            <a:solidFill>
              <a:srgbClr val="976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794EE05F-542C-7DE6-98FA-BB31E1877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528"/>
              <a:ext cx="24" cy="99"/>
            </a:xfrm>
            <a:custGeom>
              <a:avLst/>
              <a:gdLst>
                <a:gd name="T0" fmla="*/ 0 w 12"/>
                <a:gd name="T1" fmla="*/ 49 h 49"/>
                <a:gd name="T2" fmla="*/ 0 w 12"/>
                <a:gd name="T3" fmla="*/ 0 h 49"/>
                <a:gd name="T4" fmla="*/ 0 w 12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9">
                  <a:moveTo>
                    <a:pt x="0" y="49"/>
                  </a:moveTo>
                  <a:cubicBezTo>
                    <a:pt x="0" y="33"/>
                    <a:pt x="0" y="16"/>
                    <a:pt x="0" y="0"/>
                  </a:cubicBezTo>
                  <a:cubicBezTo>
                    <a:pt x="9" y="16"/>
                    <a:pt x="12" y="33"/>
                    <a:pt x="0" y="49"/>
                  </a:cubicBezTo>
                  <a:close/>
                </a:path>
              </a:pathLst>
            </a:custGeom>
            <a:solidFill>
              <a:srgbClr val="8D6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85585531-CBB9-1874-054E-9D3B4DF4E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1536"/>
              <a:ext cx="18" cy="91"/>
            </a:xfrm>
            <a:custGeom>
              <a:avLst/>
              <a:gdLst>
                <a:gd name="T0" fmla="*/ 9 w 9"/>
                <a:gd name="T1" fmla="*/ 0 h 45"/>
                <a:gd name="T2" fmla="*/ 9 w 9"/>
                <a:gd name="T3" fmla="*/ 45 h 45"/>
                <a:gd name="T4" fmla="*/ 9 w 9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5">
                  <a:moveTo>
                    <a:pt x="9" y="0"/>
                  </a:moveTo>
                  <a:cubicBezTo>
                    <a:pt x="9" y="15"/>
                    <a:pt x="9" y="30"/>
                    <a:pt x="9" y="45"/>
                  </a:cubicBezTo>
                  <a:cubicBezTo>
                    <a:pt x="0" y="30"/>
                    <a:pt x="0" y="15"/>
                    <a:pt x="9" y="0"/>
                  </a:cubicBezTo>
                  <a:close/>
                </a:path>
              </a:pathLst>
            </a:custGeom>
            <a:solidFill>
              <a:srgbClr val="916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BE2B9F51-9E94-C5DE-0B46-FA4B181E1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2570"/>
              <a:ext cx="161" cy="268"/>
            </a:xfrm>
            <a:custGeom>
              <a:avLst/>
              <a:gdLst>
                <a:gd name="T0" fmla="*/ 37 w 80"/>
                <a:gd name="T1" fmla="*/ 132 h 133"/>
                <a:gd name="T2" fmla="*/ 21 w 80"/>
                <a:gd name="T3" fmla="*/ 127 h 133"/>
                <a:gd name="T4" fmla="*/ 7 w 80"/>
                <a:gd name="T5" fmla="*/ 118 h 133"/>
                <a:gd name="T6" fmla="*/ 3 w 80"/>
                <a:gd name="T7" fmla="*/ 113 h 133"/>
                <a:gd name="T8" fmla="*/ 4 w 80"/>
                <a:gd name="T9" fmla="*/ 57 h 133"/>
                <a:gd name="T10" fmla="*/ 17 w 80"/>
                <a:gd name="T11" fmla="*/ 33 h 133"/>
                <a:gd name="T12" fmla="*/ 16 w 80"/>
                <a:gd name="T13" fmla="*/ 20 h 133"/>
                <a:gd name="T14" fmla="*/ 15 w 80"/>
                <a:gd name="T15" fmla="*/ 11 h 133"/>
                <a:gd name="T16" fmla="*/ 44 w 80"/>
                <a:gd name="T17" fmla="*/ 1 h 133"/>
                <a:gd name="T18" fmla="*/ 56 w 80"/>
                <a:gd name="T19" fmla="*/ 14 h 133"/>
                <a:gd name="T20" fmla="*/ 56 w 80"/>
                <a:gd name="T21" fmla="*/ 48 h 133"/>
                <a:gd name="T22" fmla="*/ 56 w 80"/>
                <a:gd name="T23" fmla="*/ 56 h 133"/>
                <a:gd name="T24" fmla="*/ 64 w 80"/>
                <a:gd name="T25" fmla="*/ 64 h 133"/>
                <a:gd name="T26" fmla="*/ 69 w 80"/>
                <a:gd name="T27" fmla="*/ 63 h 133"/>
                <a:gd name="T28" fmla="*/ 68 w 80"/>
                <a:gd name="T29" fmla="*/ 52 h 133"/>
                <a:gd name="T30" fmla="*/ 62 w 80"/>
                <a:gd name="T31" fmla="*/ 33 h 133"/>
                <a:gd name="T32" fmla="*/ 67 w 80"/>
                <a:gd name="T33" fmla="*/ 26 h 133"/>
                <a:gd name="T34" fmla="*/ 75 w 80"/>
                <a:gd name="T35" fmla="*/ 31 h 133"/>
                <a:gd name="T36" fmla="*/ 76 w 80"/>
                <a:gd name="T37" fmla="*/ 42 h 133"/>
                <a:gd name="T38" fmla="*/ 76 w 80"/>
                <a:gd name="T39" fmla="*/ 78 h 133"/>
                <a:gd name="T40" fmla="*/ 75 w 80"/>
                <a:gd name="T41" fmla="*/ 115 h 133"/>
                <a:gd name="T42" fmla="*/ 67 w 80"/>
                <a:gd name="T43" fmla="*/ 124 h 133"/>
                <a:gd name="T44" fmla="*/ 37 w 80"/>
                <a:gd name="T45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33">
                  <a:moveTo>
                    <a:pt x="37" y="132"/>
                  </a:moveTo>
                  <a:cubicBezTo>
                    <a:pt x="31" y="133"/>
                    <a:pt x="26" y="131"/>
                    <a:pt x="21" y="127"/>
                  </a:cubicBezTo>
                  <a:cubicBezTo>
                    <a:pt x="17" y="123"/>
                    <a:pt x="14" y="119"/>
                    <a:pt x="7" y="118"/>
                  </a:cubicBezTo>
                  <a:cubicBezTo>
                    <a:pt x="5" y="118"/>
                    <a:pt x="3" y="116"/>
                    <a:pt x="3" y="113"/>
                  </a:cubicBezTo>
                  <a:cubicBezTo>
                    <a:pt x="1" y="94"/>
                    <a:pt x="0" y="75"/>
                    <a:pt x="4" y="57"/>
                  </a:cubicBezTo>
                  <a:cubicBezTo>
                    <a:pt x="6" y="49"/>
                    <a:pt x="8" y="39"/>
                    <a:pt x="17" y="33"/>
                  </a:cubicBezTo>
                  <a:cubicBezTo>
                    <a:pt x="22" y="29"/>
                    <a:pt x="21" y="23"/>
                    <a:pt x="16" y="20"/>
                  </a:cubicBezTo>
                  <a:cubicBezTo>
                    <a:pt x="11" y="17"/>
                    <a:pt x="12" y="14"/>
                    <a:pt x="15" y="11"/>
                  </a:cubicBezTo>
                  <a:cubicBezTo>
                    <a:pt x="23" y="2"/>
                    <a:pt x="34" y="1"/>
                    <a:pt x="44" y="1"/>
                  </a:cubicBezTo>
                  <a:cubicBezTo>
                    <a:pt x="52" y="0"/>
                    <a:pt x="56" y="6"/>
                    <a:pt x="56" y="14"/>
                  </a:cubicBezTo>
                  <a:cubicBezTo>
                    <a:pt x="56" y="25"/>
                    <a:pt x="56" y="37"/>
                    <a:pt x="56" y="48"/>
                  </a:cubicBezTo>
                  <a:cubicBezTo>
                    <a:pt x="56" y="51"/>
                    <a:pt x="56" y="54"/>
                    <a:pt x="56" y="56"/>
                  </a:cubicBezTo>
                  <a:cubicBezTo>
                    <a:pt x="57" y="61"/>
                    <a:pt x="61" y="62"/>
                    <a:pt x="64" y="64"/>
                  </a:cubicBezTo>
                  <a:cubicBezTo>
                    <a:pt x="66" y="65"/>
                    <a:pt x="68" y="65"/>
                    <a:pt x="69" y="63"/>
                  </a:cubicBezTo>
                  <a:cubicBezTo>
                    <a:pt x="72" y="59"/>
                    <a:pt x="70" y="55"/>
                    <a:pt x="68" y="52"/>
                  </a:cubicBezTo>
                  <a:cubicBezTo>
                    <a:pt x="63" y="47"/>
                    <a:pt x="62" y="40"/>
                    <a:pt x="62" y="33"/>
                  </a:cubicBezTo>
                  <a:cubicBezTo>
                    <a:pt x="63" y="30"/>
                    <a:pt x="63" y="27"/>
                    <a:pt x="67" y="26"/>
                  </a:cubicBezTo>
                  <a:cubicBezTo>
                    <a:pt x="71" y="25"/>
                    <a:pt x="74" y="27"/>
                    <a:pt x="75" y="31"/>
                  </a:cubicBezTo>
                  <a:cubicBezTo>
                    <a:pt x="77" y="34"/>
                    <a:pt x="77" y="38"/>
                    <a:pt x="76" y="42"/>
                  </a:cubicBezTo>
                  <a:cubicBezTo>
                    <a:pt x="73" y="54"/>
                    <a:pt x="72" y="66"/>
                    <a:pt x="76" y="78"/>
                  </a:cubicBezTo>
                  <a:cubicBezTo>
                    <a:pt x="80" y="90"/>
                    <a:pt x="75" y="103"/>
                    <a:pt x="75" y="115"/>
                  </a:cubicBezTo>
                  <a:cubicBezTo>
                    <a:pt x="75" y="120"/>
                    <a:pt x="71" y="123"/>
                    <a:pt x="67" y="124"/>
                  </a:cubicBezTo>
                  <a:cubicBezTo>
                    <a:pt x="57" y="129"/>
                    <a:pt x="47" y="130"/>
                    <a:pt x="37" y="132"/>
                  </a:cubicBezTo>
                  <a:close/>
                </a:path>
              </a:pathLst>
            </a:custGeom>
            <a:solidFill>
              <a:srgbClr val="338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8BF13F66-0472-BE29-9C7B-D887261A7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2617"/>
              <a:ext cx="18" cy="28"/>
            </a:xfrm>
            <a:custGeom>
              <a:avLst/>
              <a:gdLst>
                <a:gd name="T0" fmla="*/ 1 w 9"/>
                <a:gd name="T1" fmla="*/ 8 h 14"/>
                <a:gd name="T2" fmla="*/ 4 w 9"/>
                <a:gd name="T3" fmla="*/ 0 h 14"/>
                <a:gd name="T4" fmla="*/ 8 w 9"/>
                <a:gd name="T5" fmla="*/ 7 h 14"/>
                <a:gd name="T6" fmla="*/ 4 w 9"/>
                <a:gd name="T7" fmla="*/ 14 h 14"/>
                <a:gd name="T8" fmla="*/ 1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1" y="8"/>
                  </a:moveTo>
                  <a:cubicBezTo>
                    <a:pt x="1" y="5"/>
                    <a:pt x="0" y="0"/>
                    <a:pt x="4" y="0"/>
                  </a:cubicBezTo>
                  <a:cubicBezTo>
                    <a:pt x="8" y="0"/>
                    <a:pt x="8" y="4"/>
                    <a:pt x="8" y="7"/>
                  </a:cubicBezTo>
                  <a:cubicBezTo>
                    <a:pt x="9" y="10"/>
                    <a:pt x="7" y="13"/>
                    <a:pt x="4" y="14"/>
                  </a:cubicBezTo>
                  <a:cubicBezTo>
                    <a:pt x="0" y="14"/>
                    <a:pt x="1" y="10"/>
                    <a:pt x="1" y="8"/>
                  </a:cubicBezTo>
                  <a:close/>
                </a:path>
              </a:pathLst>
            </a:custGeom>
            <a:solidFill>
              <a:srgbClr val="338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756E452D-F54E-70D6-3AEC-8A095F57E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2554"/>
              <a:ext cx="18" cy="20"/>
            </a:xfrm>
            <a:custGeom>
              <a:avLst/>
              <a:gdLst>
                <a:gd name="T0" fmla="*/ 9 w 9"/>
                <a:gd name="T1" fmla="*/ 4 h 10"/>
                <a:gd name="T2" fmla="*/ 4 w 9"/>
                <a:gd name="T3" fmla="*/ 9 h 10"/>
                <a:gd name="T4" fmla="*/ 0 w 9"/>
                <a:gd name="T5" fmla="*/ 6 h 10"/>
                <a:gd name="T6" fmla="*/ 4 w 9"/>
                <a:gd name="T7" fmla="*/ 1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9" y="7"/>
                    <a:pt x="7" y="8"/>
                    <a:pt x="4" y="9"/>
                  </a:cubicBezTo>
                  <a:cubicBezTo>
                    <a:pt x="2" y="10"/>
                    <a:pt x="0" y="9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338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52">
              <a:extLst>
                <a:ext uri="{FF2B5EF4-FFF2-40B4-BE49-F238E27FC236}">
                  <a16:creationId xmlns:a16="http://schemas.microsoft.com/office/drawing/2014/main" id="{B9F511F7-985E-CEA2-D9A1-4D70801E1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1596"/>
              <a:ext cx="87" cy="33"/>
            </a:xfrm>
            <a:custGeom>
              <a:avLst/>
              <a:gdLst>
                <a:gd name="T0" fmla="*/ 0 w 43"/>
                <a:gd name="T1" fmla="*/ 0 h 16"/>
                <a:gd name="T2" fmla="*/ 43 w 43"/>
                <a:gd name="T3" fmla="*/ 0 h 16"/>
                <a:gd name="T4" fmla="*/ 0 w 43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16">
                  <a:moveTo>
                    <a:pt x="0" y="0"/>
                  </a:moveTo>
                  <a:cubicBezTo>
                    <a:pt x="16" y="4"/>
                    <a:pt x="29" y="8"/>
                    <a:pt x="43" y="0"/>
                  </a:cubicBezTo>
                  <a:cubicBezTo>
                    <a:pt x="35" y="15"/>
                    <a:pt x="15" y="16"/>
                    <a:pt x="0" y="0"/>
                  </a:cubicBezTo>
                  <a:close/>
                </a:path>
              </a:pathLst>
            </a:custGeom>
            <a:solidFill>
              <a:srgbClr val="815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53">
              <a:extLst>
                <a:ext uri="{FF2B5EF4-FFF2-40B4-BE49-F238E27FC236}">
                  <a16:creationId xmlns:a16="http://schemas.microsoft.com/office/drawing/2014/main" id="{43E8E06D-0033-F239-A319-1258FD7EE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1514"/>
              <a:ext cx="129" cy="46"/>
            </a:xfrm>
            <a:custGeom>
              <a:avLst/>
              <a:gdLst>
                <a:gd name="T0" fmla="*/ 0 w 64"/>
                <a:gd name="T1" fmla="*/ 7 h 23"/>
                <a:gd name="T2" fmla="*/ 51 w 64"/>
                <a:gd name="T3" fmla="*/ 7 h 23"/>
                <a:gd name="T4" fmla="*/ 62 w 64"/>
                <a:gd name="T5" fmla="*/ 16 h 23"/>
                <a:gd name="T6" fmla="*/ 63 w 64"/>
                <a:gd name="T7" fmla="*/ 21 h 23"/>
                <a:gd name="T8" fmla="*/ 59 w 64"/>
                <a:gd name="T9" fmla="*/ 22 h 23"/>
                <a:gd name="T10" fmla="*/ 10 w 64"/>
                <a:gd name="T11" fmla="*/ 17 h 23"/>
                <a:gd name="T12" fmla="*/ 0 w 64"/>
                <a:gd name="T13" fmla="*/ 7 h 23"/>
                <a:gd name="T14" fmla="*/ 0 w 64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3">
                  <a:moveTo>
                    <a:pt x="0" y="7"/>
                  </a:moveTo>
                  <a:cubicBezTo>
                    <a:pt x="17" y="0"/>
                    <a:pt x="34" y="1"/>
                    <a:pt x="51" y="7"/>
                  </a:cubicBezTo>
                  <a:cubicBezTo>
                    <a:pt x="56" y="9"/>
                    <a:pt x="60" y="11"/>
                    <a:pt x="62" y="16"/>
                  </a:cubicBezTo>
                  <a:cubicBezTo>
                    <a:pt x="63" y="17"/>
                    <a:pt x="64" y="19"/>
                    <a:pt x="63" y="21"/>
                  </a:cubicBezTo>
                  <a:cubicBezTo>
                    <a:pt x="63" y="23"/>
                    <a:pt x="60" y="22"/>
                    <a:pt x="59" y="22"/>
                  </a:cubicBezTo>
                  <a:cubicBezTo>
                    <a:pt x="43" y="15"/>
                    <a:pt x="27" y="17"/>
                    <a:pt x="10" y="17"/>
                  </a:cubicBezTo>
                  <a:cubicBezTo>
                    <a:pt x="4" y="17"/>
                    <a:pt x="0" y="1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976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54">
              <a:extLst>
                <a:ext uri="{FF2B5EF4-FFF2-40B4-BE49-F238E27FC236}">
                  <a16:creationId xmlns:a16="http://schemas.microsoft.com/office/drawing/2014/main" id="{8F7B533A-29A6-86D8-99EF-0D868B1D0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1596"/>
              <a:ext cx="83" cy="33"/>
            </a:xfrm>
            <a:custGeom>
              <a:avLst/>
              <a:gdLst>
                <a:gd name="T0" fmla="*/ 0 w 41"/>
                <a:gd name="T1" fmla="*/ 1 h 16"/>
                <a:gd name="T2" fmla="*/ 41 w 41"/>
                <a:gd name="T3" fmla="*/ 0 h 16"/>
                <a:gd name="T4" fmla="*/ 0 w 41"/>
                <a:gd name="T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6">
                  <a:moveTo>
                    <a:pt x="0" y="1"/>
                  </a:moveTo>
                  <a:cubicBezTo>
                    <a:pt x="14" y="7"/>
                    <a:pt x="28" y="5"/>
                    <a:pt x="41" y="0"/>
                  </a:cubicBezTo>
                  <a:cubicBezTo>
                    <a:pt x="33" y="15"/>
                    <a:pt x="12" y="16"/>
                    <a:pt x="0" y="1"/>
                  </a:cubicBezTo>
                  <a:close/>
                </a:path>
              </a:pathLst>
            </a:custGeom>
            <a:solidFill>
              <a:srgbClr val="7E5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656022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1552461" y="3452117"/>
            <a:ext cx="2157392" cy="13388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5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405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734E73-7936-46ED-96D6-0ADF8507BB5A}"/>
              </a:ext>
            </a:extLst>
          </p:cNvPr>
          <p:cNvGrpSpPr/>
          <p:nvPr/>
        </p:nvGrpSpPr>
        <p:grpSpPr>
          <a:xfrm>
            <a:off x="4559376" y="1662156"/>
            <a:ext cx="4259575" cy="3042263"/>
            <a:chOff x="5618277" y="669648"/>
            <a:chExt cx="5679433" cy="40563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6905EFA-2BEB-470D-B6C2-8CBBC4252721}"/>
                </a:ext>
              </a:extLst>
            </p:cNvPr>
            <p:cNvGrpSpPr/>
            <p:nvPr/>
          </p:nvGrpSpPr>
          <p:grpSpPr>
            <a:xfrm>
              <a:off x="5618277" y="669648"/>
              <a:ext cx="5679433" cy="1209936"/>
              <a:chOff x="5618277" y="936694"/>
              <a:chExt cx="5679433" cy="120993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7F2796-C26F-49CE-B34B-F994717A3BB5}"/>
                  </a:ext>
                </a:extLst>
              </p:cNvPr>
              <p:cNvSpPr txBox="1"/>
              <p:nvPr/>
            </p:nvSpPr>
            <p:spPr>
              <a:xfrm>
                <a:off x="6317101" y="156185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/>
                  <a:t>Get a modern PowerPoint  Presentation that is beautifully designed. </a:t>
                </a:r>
                <a:endParaRPr lang="ko-KR" altLang="en-US" sz="900" dirty="0"/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3746D9-9743-428F-BBDB-B9F4F78FA5D6}"/>
                  </a:ext>
                </a:extLst>
              </p:cNvPr>
              <p:cNvSpPr txBox="1"/>
              <p:nvPr/>
            </p:nvSpPr>
            <p:spPr>
              <a:xfrm>
                <a:off x="6443564" y="100594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cs typeface="Arial" pitchFamily="34" charset="0"/>
                  </a:rPr>
                  <a:t>Contents Here</a:t>
                </a:r>
                <a:endParaRPr lang="ko-KR" altLang="en-US" sz="2025" b="1" dirty="0"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3086FE-81E8-47F1-8D91-074BB79C49F3}"/>
                  </a:ext>
                </a:extLst>
              </p:cNvPr>
              <p:cNvSpPr txBox="1"/>
              <p:nvPr/>
            </p:nvSpPr>
            <p:spPr>
              <a:xfrm>
                <a:off x="5618277" y="93669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cs typeface="Arial" pitchFamily="34" charset="0"/>
                  </a:rPr>
                  <a:t>01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D045D6-E631-4AE8-BF19-B2D4A53C16C2}"/>
                </a:ext>
              </a:extLst>
            </p:cNvPr>
            <p:cNvGrpSpPr/>
            <p:nvPr/>
          </p:nvGrpSpPr>
          <p:grpSpPr>
            <a:xfrm>
              <a:off x="5618277" y="2092855"/>
              <a:ext cx="5679433" cy="1209936"/>
              <a:chOff x="5618277" y="2406864"/>
              <a:chExt cx="5679433" cy="120993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871A36-EF3E-43A8-9613-2983935F98BE}"/>
                  </a:ext>
                </a:extLst>
              </p:cNvPr>
              <p:cNvSpPr txBox="1"/>
              <p:nvPr/>
            </p:nvSpPr>
            <p:spPr>
              <a:xfrm>
                <a:off x="6317101" y="303202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/>
                  <a:t>Get a modern PowerPoint  Presentation that is beautifully designed. </a:t>
                </a:r>
                <a:endParaRPr lang="ko-KR" altLang="en-US" sz="900" dirty="0"/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9C25E8-558C-4960-B9BF-F7780C3754A9}"/>
                  </a:ext>
                </a:extLst>
              </p:cNvPr>
              <p:cNvSpPr txBox="1"/>
              <p:nvPr/>
            </p:nvSpPr>
            <p:spPr>
              <a:xfrm>
                <a:off x="6443564" y="247611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cs typeface="Arial" pitchFamily="34" charset="0"/>
                  </a:rPr>
                  <a:t>Contents Here</a:t>
                </a:r>
                <a:endParaRPr lang="ko-KR" altLang="en-US" sz="2025" b="1" dirty="0"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EC6225-B72E-4828-92E1-B30E8938A8A7}"/>
                  </a:ext>
                </a:extLst>
              </p:cNvPr>
              <p:cNvSpPr txBox="1"/>
              <p:nvPr/>
            </p:nvSpPr>
            <p:spPr>
              <a:xfrm>
                <a:off x="5618277" y="240686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cs typeface="Arial" pitchFamily="34" charset="0"/>
                  </a:rPr>
                  <a:t>02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7F69AA9-9215-4EDF-9C30-BC78782406C2}"/>
                </a:ext>
              </a:extLst>
            </p:cNvPr>
            <p:cNvGrpSpPr/>
            <p:nvPr/>
          </p:nvGrpSpPr>
          <p:grpSpPr>
            <a:xfrm>
              <a:off x="5618277" y="3516062"/>
              <a:ext cx="5679433" cy="1209936"/>
              <a:chOff x="5618277" y="3877034"/>
              <a:chExt cx="5679433" cy="120993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18F916-5025-40E2-A65F-E95C7AC3422C}"/>
                  </a:ext>
                </a:extLst>
              </p:cNvPr>
              <p:cNvSpPr txBox="1"/>
              <p:nvPr/>
            </p:nvSpPr>
            <p:spPr>
              <a:xfrm>
                <a:off x="6317101" y="450219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/>
                  <a:t>Get a modern PowerPoint  Presentation that is beautifully designed. </a:t>
                </a:r>
                <a:endParaRPr lang="ko-KR" altLang="en-US" sz="900" dirty="0"/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E7BBBE-DC6A-43C3-9400-E26580636E4B}"/>
                  </a:ext>
                </a:extLst>
              </p:cNvPr>
              <p:cNvSpPr txBox="1"/>
              <p:nvPr/>
            </p:nvSpPr>
            <p:spPr>
              <a:xfrm>
                <a:off x="6443564" y="394628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cs typeface="Arial" pitchFamily="34" charset="0"/>
                  </a:rPr>
                  <a:t>Contents Here</a:t>
                </a:r>
                <a:endParaRPr lang="ko-KR" altLang="en-US" sz="2025" b="1" dirty="0"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57CCF0-09ED-4536-AF97-7DB13DCF5402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cs typeface="Arial" pitchFamily="34" charset="0"/>
                  </a:rPr>
                  <a:t>03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139294" y="947735"/>
            <a:ext cx="8679656" cy="542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>
                <a:solidFill>
                  <a:schemeClr val="bg1"/>
                </a:solidFill>
              </a:rPr>
              <a:t>Timeline Style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60427" y="0"/>
            <a:ext cx="3533611" cy="776530"/>
          </a:xfrm>
        </p:spPr>
        <p:txBody>
          <a:bodyPr/>
          <a:lstStyle/>
          <a:p>
            <a:r>
              <a:rPr lang="es-PE" b="1" dirty="0">
                <a:solidFill>
                  <a:schemeClr val="bg1"/>
                </a:solidFill>
              </a:rPr>
              <a:t>Infografic One Free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D2C600-09A6-4A94-9FAC-E4D6AA5593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88" y="1065263"/>
            <a:ext cx="3428687" cy="36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A7A66D1-892E-4C64-A8A6-E4E86EC616CD}"/>
              </a:ext>
            </a:extLst>
          </p:cNvPr>
          <p:cNvSpPr/>
          <p:nvPr/>
        </p:nvSpPr>
        <p:spPr>
          <a:xfrm>
            <a:off x="0" y="1851670"/>
            <a:ext cx="3009053" cy="3291830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5" name="Group 4"/>
          <p:cNvGrpSpPr/>
          <p:nvPr/>
        </p:nvGrpSpPr>
        <p:grpSpPr>
          <a:xfrm>
            <a:off x="4176527" y="1275606"/>
            <a:ext cx="4248473" cy="1107996"/>
            <a:chOff x="2113657" y="4283314"/>
            <a:chExt cx="4307482" cy="1107996"/>
          </a:xfrm>
        </p:grpSpPr>
        <p:sp>
          <p:nvSpPr>
            <p:cNvPr id="6" name="TextBox 5"/>
            <p:cNvSpPr txBox="1"/>
            <p:nvPr/>
          </p:nvSpPr>
          <p:spPr>
            <a:xfrm>
              <a:off x="2113657" y="4560313"/>
              <a:ext cx="4307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3658" y="4283314"/>
              <a:ext cx="4307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47268" y="3522484"/>
            <a:ext cx="1512167" cy="1107996"/>
            <a:chOff x="2113657" y="4283314"/>
            <a:chExt cx="2120135" cy="1107996"/>
          </a:xfrm>
        </p:grpSpPr>
        <p:sp>
          <p:nvSpPr>
            <p:cNvPr id="12" name="TextBox 11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9034" y="3522484"/>
            <a:ext cx="1512167" cy="1107996"/>
            <a:chOff x="2113657" y="4283314"/>
            <a:chExt cx="2120135" cy="1107996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50800" y="3522484"/>
            <a:ext cx="1512167" cy="1107996"/>
            <a:chOff x="2113657" y="4283314"/>
            <a:chExt cx="2120135" cy="1107996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940232" y="2855913"/>
            <a:ext cx="984250" cy="666749"/>
            <a:chOff x="4414838" y="2693988"/>
            <a:chExt cx="984250" cy="666749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414838" y="2693988"/>
              <a:ext cx="984250" cy="666749"/>
            </a:xfrm>
            <a:custGeom>
              <a:avLst/>
              <a:gdLst>
                <a:gd name="T0" fmla="*/ 705 w 840"/>
                <a:gd name="T1" fmla="*/ 485 h 567"/>
                <a:gd name="T2" fmla="*/ 741 w 840"/>
                <a:gd name="T3" fmla="*/ 531 h 567"/>
                <a:gd name="T4" fmla="*/ 759 w 840"/>
                <a:gd name="T5" fmla="*/ 537 h 567"/>
                <a:gd name="T6" fmla="*/ 776 w 840"/>
                <a:gd name="T7" fmla="*/ 550 h 567"/>
                <a:gd name="T8" fmla="*/ 758 w 840"/>
                <a:gd name="T9" fmla="*/ 564 h 567"/>
                <a:gd name="T10" fmla="*/ 682 w 840"/>
                <a:gd name="T11" fmla="*/ 565 h 567"/>
                <a:gd name="T12" fmla="*/ 29 w 840"/>
                <a:gd name="T13" fmla="*/ 565 h 567"/>
                <a:gd name="T14" fmla="*/ 13 w 840"/>
                <a:gd name="T15" fmla="*/ 564 h 567"/>
                <a:gd name="T16" fmla="*/ 1 w 840"/>
                <a:gd name="T17" fmla="*/ 549 h 567"/>
                <a:gd name="T18" fmla="*/ 13 w 840"/>
                <a:gd name="T19" fmla="*/ 537 h 567"/>
                <a:gd name="T20" fmla="*/ 33 w 840"/>
                <a:gd name="T21" fmla="*/ 536 h 567"/>
                <a:gd name="T22" fmla="*/ 555 w 840"/>
                <a:gd name="T23" fmla="*/ 537 h 567"/>
                <a:gd name="T24" fmla="*/ 586 w 840"/>
                <a:gd name="T25" fmla="*/ 522 h 567"/>
                <a:gd name="T26" fmla="*/ 653 w 840"/>
                <a:gd name="T27" fmla="*/ 487 h 567"/>
                <a:gd name="T28" fmla="*/ 677 w 840"/>
                <a:gd name="T29" fmla="*/ 474 h 567"/>
                <a:gd name="T30" fmla="*/ 765 w 840"/>
                <a:gd name="T31" fmla="*/ 348 h 567"/>
                <a:gd name="T32" fmla="*/ 770 w 840"/>
                <a:gd name="T33" fmla="*/ 325 h 567"/>
                <a:gd name="T34" fmla="*/ 768 w 840"/>
                <a:gd name="T35" fmla="*/ 313 h 567"/>
                <a:gd name="T36" fmla="*/ 749 w 840"/>
                <a:gd name="T37" fmla="*/ 262 h 567"/>
                <a:gd name="T38" fmla="*/ 694 w 840"/>
                <a:gd name="T39" fmla="*/ 199 h 567"/>
                <a:gd name="T40" fmla="*/ 689 w 840"/>
                <a:gd name="T41" fmla="*/ 202 h 567"/>
                <a:gd name="T42" fmla="*/ 636 w 840"/>
                <a:gd name="T43" fmla="*/ 206 h 567"/>
                <a:gd name="T44" fmla="*/ 536 w 840"/>
                <a:gd name="T45" fmla="*/ 105 h 567"/>
                <a:gd name="T46" fmla="*/ 538 w 840"/>
                <a:gd name="T47" fmla="*/ 67 h 567"/>
                <a:gd name="T48" fmla="*/ 629 w 840"/>
                <a:gd name="T49" fmla="*/ 51 h 567"/>
                <a:gd name="T50" fmla="*/ 658 w 840"/>
                <a:gd name="T51" fmla="*/ 43 h 567"/>
                <a:gd name="T52" fmla="*/ 683 w 840"/>
                <a:gd name="T53" fmla="*/ 18 h 567"/>
                <a:gd name="T54" fmla="*/ 694 w 840"/>
                <a:gd name="T55" fmla="*/ 8 h 567"/>
                <a:gd name="T56" fmla="*/ 742 w 840"/>
                <a:gd name="T57" fmla="*/ 39 h 567"/>
                <a:gd name="T58" fmla="*/ 742 w 840"/>
                <a:gd name="T59" fmla="*/ 65 h 567"/>
                <a:gd name="T60" fmla="*/ 730 w 840"/>
                <a:gd name="T61" fmla="*/ 76 h 567"/>
                <a:gd name="T62" fmla="*/ 703 w 840"/>
                <a:gd name="T63" fmla="*/ 162 h 567"/>
                <a:gd name="T64" fmla="*/ 712 w 840"/>
                <a:gd name="T65" fmla="*/ 175 h 567"/>
                <a:gd name="T66" fmla="*/ 777 w 840"/>
                <a:gd name="T67" fmla="*/ 251 h 567"/>
                <a:gd name="T68" fmla="*/ 817 w 840"/>
                <a:gd name="T69" fmla="*/ 281 h 567"/>
                <a:gd name="T70" fmla="*/ 837 w 840"/>
                <a:gd name="T71" fmla="*/ 313 h 567"/>
                <a:gd name="T72" fmla="*/ 814 w 840"/>
                <a:gd name="T73" fmla="*/ 345 h 567"/>
                <a:gd name="T74" fmla="*/ 792 w 840"/>
                <a:gd name="T75" fmla="*/ 363 h 567"/>
                <a:gd name="T76" fmla="*/ 705 w 840"/>
                <a:gd name="T77" fmla="*/ 48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0" h="567">
                  <a:moveTo>
                    <a:pt x="705" y="485"/>
                  </a:moveTo>
                  <a:cubicBezTo>
                    <a:pt x="718" y="502"/>
                    <a:pt x="729" y="518"/>
                    <a:pt x="741" y="531"/>
                  </a:cubicBezTo>
                  <a:cubicBezTo>
                    <a:pt x="745" y="535"/>
                    <a:pt x="754" y="534"/>
                    <a:pt x="759" y="537"/>
                  </a:cubicBezTo>
                  <a:cubicBezTo>
                    <a:pt x="765" y="540"/>
                    <a:pt x="770" y="545"/>
                    <a:pt x="776" y="550"/>
                  </a:cubicBezTo>
                  <a:cubicBezTo>
                    <a:pt x="770" y="555"/>
                    <a:pt x="764" y="564"/>
                    <a:pt x="758" y="564"/>
                  </a:cubicBezTo>
                  <a:cubicBezTo>
                    <a:pt x="733" y="566"/>
                    <a:pt x="707" y="565"/>
                    <a:pt x="682" y="565"/>
                  </a:cubicBezTo>
                  <a:cubicBezTo>
                    <a:pt x="464" y="565"/>
                    <a:pt x="247" y="565"/>
                    <a:pt x="29" y="565"/>
                  </a:cubicBezTo>
                  <a:cubicBezTo>
                    <a:pt x="23" y="565"/>
                    <a:pt x="17" y="567"/>
                    <a:pt x="13" y="564"/>
                  </a:cubicBezTo>
                  <a:cubicBezTo>
                    <a:pt x="8" y="561"/>
                    <a:pt x="2" y="555"/>
                    <a:pt x="1" y="549"/>
                  </a:cubicBezTo>
                  <a:cubicBezTo>
                    <a:pt x="0" y="546"/>
                    <a:pt x="8" y="539"/>
                    <a:pt x="13" y="537"/>
                  </a:cubicBezTo>
                  <a:cubicBezTo>
                    <a:pt x="19" y="535"/>
                    <a:pt x="26" y="536"/>
                    <a:pt x="33" y="536"/>
                  </a:cubicBezTo>
                  <a:cubicBezTo>
                    <a:pt x="207" y="536"/>
                    <a:pt x="381" y="536"/>
                    <a:pt x="555" y="537"/>
                  </a:cubicBezTo>
                  <a:cubicBezTo>
                    <a:pt x="568" y="537"/>
                    <a:pt x="578" y="534"/>
                    <a:pt x="586" y="522"/>
                  </a:cubicBezTo>
                  <a:cubicBezTo>
                    <a:pt x="602" y="500"/>
                    <a:pt x="626" y="490"/>
                    <a:pt x="653" y="487"/>
                  </a:cubicBezTo>
                  <a:cubicBezTo>
                    <a:pt x="662" y="486"/>
                    <a:pt x="672" y="480"/>
                    <a:pt x="677" y="474"/>
                  </a:cubicBezTo>
                  <a:cubicBezTo>
                    <a:pt x="707" y="432"/>
                    <a:pt x="737" y="390"/>
                    <a:pt x="765" y="348"/>
                  </a:cubicBezTo>
                  <a:cubicBezTo>
                    <a:pt x="769" y="342"/>
                    <a:pt x="769" y="333"/>
                    <a:pt x="770" y="325"/>
                  </a:cubicBezTo>
                  <a:cubicBezTo>
                    <a:pt x="770" y="321"/>
                    <a:pt x="767" y="316"/>
                    <a:pt x="768" y="313"/>
                  </a:cubicBezTo>
                  <a:cubicBezTo>
                    <a:pt x="778" y="290"/>
                    <a:pt x="761" y="277"/>
                    <a:pt x="749" y="262"/>
                  </a:cubicBezTo>
                  <a:cubicBezTo>
                    <a:pt x="731" y="241"/>
                    <a:pt x="712" y="220"/>
                    <a:pt x="694" y="199"/>
                  </a:cubicBezTo>
                  <a:cubicBezTo>
                    <a:pt x="692" y="200"/>
                    <a:pt x="690" y="201"/>
                    <a:pt x="689" y="202"/>
                  </a:cubicBezTo>
                  <a:cubicBezTo>
                    <a:pt x="666" y="234"/>
                    <a:pt x="664" y="234"/>
                    <a:pt x="636" y="206"/>
                  </a:cubicBezTo>
                  <a:cubicBezTo>
                    <a:pt x="603" y="172"/>
                    <a:pt x="569" y="139"/>
                    <a:pt x="536" y="105"/>
                  </a:cubicBezTo>
                  <a:cubicBezTo>
                    <a:pt x="519" y="89"/>
                    <a:pt x="520" y="81"/>
                    <a:pt x="538" y="67"/>
                  </a:cubicBezTo>
                  <a:cubicBezTo>
                    <a:pt x="566" y="47"/>
                    <a:pt x="597" y="41"/>
                    <a:pt x="629" y="51"/>
                  </a:cubicBezTo>
                  <a:cubicBezTo>
                    <a:pt x="643" y="55"/>
                    <a:pt x="650" y="52"/>
                    <a:pt x="658" y="43"/>
                  </a:cubicBezTo>
                  <a:cubicBezTo>
                    <a:pt x="666" y="34"/>
                    <a:pt x="675" y="26"/>
                    <a:pt x="683" y="18"/>
                  </a:cubicBezTo>
                  <a:cubicBezTo>
                    <a:pt x="687" y="14"/>
                    <a:pt x="690" y="10"/>
                    <a:pt x="694" y="8"/>
                  </a:cubicBezTo>
                  <a:cubicBezTo>
                    <a:pt x="721" y="0"/>
                    <a:pt x="726" y="29"/>
                    <a:pt x="742" y="39"/>
                  </a:cubicBezTo>
                  <a:cubicBezTo>
                    <a:pt x="752" y="46"/>
                    <a:pt x="750" y="56"/>
                    <a:pt x="742" y="65"/>
                  </a:cubicBezTo>
                  <a:cubicBezTo>
                    <a:pt x="738" y="68"/>
                    <a:pt x="734" y="72"/>
                    <a:pt x="730" y="76"/>
                  </a:cubicBezTo>
                  <a:cubicBezTo>
                    <a:pt x="694" y="112"/>
                    <a:pt x="694" y="112"/>
                    <a:pt x="703" y="162"/>
                  </a:cubicBezTo>
                  <a:cubicBezTo>
                    <a:pt x="704" y="167"/>
                    <a:pt x="708" y="171"/>
                    <a:pt x="712" y="175"/>
                  </a:cubicBezTo>
                  <a:cubicBezTo>
                    <a:pt x="733" y="200"/>
                    <a:pt x="755" y="225"/>
                    <a:pt x="777" y="251"/>
                  </a:cubicBezTo>
                  <a:cubicBezTo>
                    <a:pt x="788" y="263"/>
                    <a:pt x="797" y="277"/>
                    <a:pt x="817" y="281"/>
                  </a:cubicBezTo>
                  <a:cubicBezTo>
                    <a:pt x="832" y="284"/>
                    <a:pt x="840" y="299"/>
                    <a:pt x="837" y="313"/>
                  </a:cubicBezTo>
                  <a:cubicBezTo>
                    <a:pt x="834" y="325"/>
                    <a:pt x="823" y="335"/>
                    <a:pt x="814" y="345"/>
                  </a:cubicBezTo>
                  <a:cubicBezTo>
                    <a:pt x="807" y="352"/>
                    <a:pt x="797" y="355"/>
                    <a:pt x="792" y="363"/>
                  </a:cubicBezTo>
                  <a:cubicBezTo>
                    <a:pt x="760" y="406"/>
                    <a:pt x="730" y="449"/>
                    <a:pt x="705" y="48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4498975" y="2940050"/>
              <a:ext cx="498475" cy="382587"/>
            </a:xfrm>
            <a:custGeom>
              <a:avLst/>
              <a:gdLst>
                <a:gd name="T0" fmla="*/ 72 w 425"/>
                <a:gd name="T1" fmla="*/ 135 h 326"/>
                <a:gd name="T2" fmla="*/ 71 w 425"/>
                <a:gd name="T3" fmla="*/ 177 h 326"/>
                <a:gd name="T4" fmla="*/ 62 w 425"/>
                <a:gd name="T5" fmla="*/ 204 h 326"/>
                <a:gd name="T6" fmla="*/ 60 w 425"/>
                <a:gd name="T7" fmla="*/ 217 h 326"/>
                <a:gd name="T8" fmla="*/ 73 w 425"/>
                <a:gd name="T9" fmla="*/ 216 h 326"/>
                <a:gd name="T10" fmla="*/ 120 w 425"/>
                <a:gd name="T11" fmla="*/ 191 h 326"/>
                <a:gd name="T12" fmla="*/ 148 w 425"/>
                <a:gd name="T13" fmla="*/ 209 h 326"/>
                <a:gd name="T14" fmla="*/ 64 w 425"/>
                <a:gd name="T15" fmla="*/ 317 h 326"/>
                <a:gd name="T16" fmla="*/ 16 w 425"/>
                <a:gd name="T17" fmla="*/ 284 h 326"/>
                <a:gd name="T18" fmla="*/ 18 w 425"/>
                <a:gd name="T19" fmla="*/ 112 h 326"/>
                <a:gd name="T20" fmla="*/ 125 w 425"/>
                <a:gd name="T21" fmla="*/ 2 h 326"/>
                <a:gd name="T22" fmla="*/ 140 w 425"/>
                <a:gd name="T23" fmla="*/ 6 h 326"/>
                <a:gd name="T24" fmla="*/ 287 w 425"/>
                <a:gd name="T25" fmla="*/ 7 h 326"/>
                <a:gd name="T26" fmla="*/ 312 w 425"/>
                <a:gd name="T27" fmla="*/ 6 h 326"/>
                <a:gd name="T28" fmla="*/ 336 w 425"/>
                <a:gd name="T29" fmla="*/ 20 h 326"/>
                <a:gd name="T30" fmla="*/ 415 w 425"/>
                <a:gd name="T31" fmla="*/ 142 h 326"/>
                <a:gd name="T32" fmla="*/ 412 w 425"/>
                <a:gd name="T33" fmla="*/ 279 h 326"/>
                <a:gd name="T34" fmla="*/ 345 w 425"/>
                <a:gd name="T35" fmla="*/ 312 h 326"/>
                <a:gd name="T36" fmla="*/ 278 w 425"/>
                <a:gd name="T37" fmla="*/ 224 h 326"/>
                <a:gd name="T38" fmla="*/ 319 w 425"/>
                <a:gd name="T39" fmla="*/ 195 h 326"/>
                <a:gd name="T40" fmla="*/ 353 w 425"/>
                <a:gd name="T41" fmla="*/ 215 h 326"/>
                <a:gd name="T42" fmla="*/ 367 w 425"/>
                <a:gd name="T43" fmla="*/ 216 h 326"/>
                <a:gd name="T44" fmla="*/ 365 w 425"/>
                <a:gd name="T45" fmla="*/ 204 h 326"/>
                <a:gd name="T46" fmla="*/ 359 w 425"/>
                <a:gd name="T47" fmla="*/ 180 h 326"/>
                <a:gd name="T48" fmla="*/ 359 w 425"/>
                <a:gd name="T49" fmla="*/ 90 h 326"/>
                <a:gd name="T50" fmla="*/ 339 w 425"/>
                <a:gd name="T51" fmla="*/ 70 h 326"/>
                <a:gd name="T52" fmla="*/ 233 w 425"/>
                <a:gd name="T53" fmla="*/ 97 h 326"/>
                <a:gd name="T54" fmla="*/ 197 w 425"/>
                <a:gd name="T55" fmla="*/ 98 h 326"/>
                <a:gd name="T56" fmla="*/ 91 w 425"/>
                <a:gd name="T57" fmla="*/ 70 h 326"/>
                <a:gd name="T58" fmla="*/ 71 w 425"/>
                <a:gd name="T59" fmla="*/ 89 h 326"/>
                <a:gd name="T60" fmla="*/ 71 w 425"/>
                <a:gd name="T61" fmla="*/ 135 h 326"/>
                <a:gd name="T62" fmla="*/ 72 w 425"/>
                <a:gd name="T63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5" h="326">
                  <a:moveTo>
                    <a:pt x="72" y="135"/>
                  </a:moveTo>
                  <a:cubicBezTo>
                    <a:pt x="72" y="149"/>
                    <a:pt x="73" y="163"/>
                    <a:pt x="71" y="177"/>
                  </a:cubicBezTo>
                  <a:cubicBezTo>
                    <a:pt x="70" y="186"/>
                    <a:pt x="65" y="195"/>
                    <a:pt x="62" y="204"/>
                  </a:cubicBezTo>
                  <a:cubicBezTo>
                    <a:pt x="61" y="208"/>
                    <a:pt x="61" y="213"/>
                    <a:pt x="60" y="217"/>
                  </a:cubicBezTo>
                  <a:cubicBezTo>
                    <a:pt x="64" y="217"/>
                    <a:pt x="69" y="218"/>
                    <a:pt x="73" y="216"/>
                  </a:cubicBezTo>
                  <a:cubicBezTo>
                    <a:pt x="89" y="208"/>
                    <a:pt x="103" y="198"/>
                    <a:pt x="120" y="191"/>
                  </a:cubicBezTo>
                  <a:cubicBezTo>
                    <a:pt x="135" y="185"/>
                    <a:pt x="145" y="192"/>
                    <a:pt x="148" y="209"/>
                  </a:cubicBezTo>
                  <a:cubicBezTo>
                    <a:pt x="155" y="254"/>
                    <a:pt x="110" y="313"/>
                    <a:pt x="64" y="317"/>
                  </a:cubicBezTo>
                  <a:cubicBezTo>
                    <a:pt x="40" y="319"/>
                    <a:pt x="23" y="309"/>
                    <a:pt x="16" y="284"/>
                  </a:cubicBezTo>
                  <a:cubicBezTo>
                    <a:pt x="0" y="227"/>
                    <a:pt x="6" y="170"/>
                    <a:pt x="18" y="112"/>
                  </a:cubicBezTo>
                  <a:cubicBezTo>
                    <a:pt x="30" y="52"/>
                    <a:pt x="77" y="26"/>
                    <a:pt x="125" y="2"/>
                  </a:cubicBezTo>
                  <a:cubicBezTo>
                    <a:pt x="128" y="0"/>
                    <a:pt x="136" y="3"/>
                    <a:pt x="140" y="6"/>
                  </a:cubicBezTo>
                  <a:cubicBezTo>
                    <a:pt x="189" y="40"/>
                    <a:pt x="238" y="41"/>
                    <a:pt x="287" y="7"/>
                  </a:cubicBezTo>
                  <a:cubicBezTo>
                    <a:pt x="296" y="1"/>
                    <a:pt x="303" y="1"/>
                    <a:pt x="312" y="6"/>
                  </a:cubicBezTo>
                  <a:cubicBezTo>
                    <a:pt x="320" y="11"/>
                    <a:pt x="328" y="16"/>
                    <a:pt x="336" y="20"/>
                  </a:cubicBezTo>
                  <a:cubicBezTo>
                    <a:pt x="386" y="45"/>
                    <a:pt x="408" y="89"/>
                    <a:pt x="415" y="142"/>
                  </a:cubicBezTo>
                  <a:cubicBezTo>
                    <a:pt x="422" y="188"/>
                    <a:pt x="425" y="233"/>
                    <a:pt x="412" y="279"/>
                  </a:cubicBezTo>
                  <a:cubicBezTo>
                    <a:pt x="403" y="313"/>
                    <a:pt x="378" y="326"/>
                    <a:pt x="345" y="312"/>
                  </a:cubicBezTo>
                  <a:cubicBezTo>
                    <a:pt x="307" y="296"/>
                    <a:pt x="283" y="266"/>
                    <a:pt x="278" y="224"/>
                  </a:cubicBezTo>
                  <a:cubicBezTo>
                    <a:pt x="275" y="192"/>
                    <a:pt x="290" y="182"/>
                    <a:pt x="319" y="195"/>
                  </a:cubicBezTo>
                  <a:cubicBezTo>
                    <a:pt x="331" y="200"/>
                    <a:pt x="341" y="209"/>
                    <a:pt x="353" y="215"/>
                  </a:cubicBezTo>
                  <a:cubicBezTo>
                    <a:pt x="357" y="217"/>
                    <a:pt x="362" y="216"/>
                    <a:pt x="367" y="216"/>
                  </a:cubicBezTo>
                  <a:cubicBezTo>
                    <a:pt x="366" y="212"/>
                    <a:pt x="366" y="208"/>
                    <a:pt x="365" y="204"/>
                  </a:cubicBezTo>
                  <a:cubicBezTo>
                    <a:pt x="363" y="196"/>
                    <a:pt x="359" y="188"/>
                    <a:pt x="359" y="180"/>
                  </a:cubicBezTo>
                  <a:cubicBezTo>
                    <a:pt x="358" y="150"/>
                    <a:pt x="358" y="120"/>
                    <a:pt x="359" y="90"/>
                  </a:cubicBezTo>
                  <a:cubicBezTo>
                    <a:pt x="359" y="76"/>
                    <a:pt x="354" y="70"/>
                    <a:pt x="339" y="70"/>
                  </a:cubicBezTo>
                  <a:cubicBezTo>
                    <a:pt x="302" y="71"/>
                    <a:pt x="266" y="80"/>
                    <a:pt x="233" y="97"/>
                  </a:cubicBezTo>
                  <a:cubicBezTo>
                    <a:pt x="220" y="104"/>
                    <a:pt x="210" y="105"/>
                    <a:pt x="197" y="98"/>
                  </a:cubicBezTo>
                  <a:cubicBezTo>
                    <a:pt x="164" y="80"/>
                    <a:pt x="128" y="72"/>
                    <a:pt x="91" y="70"/>
                  </a:cubicBezTo>
                  <a:cubicBezTo>
                    <a:pt x="77" y="70"/>
                    <a:pt x="70" y="74"/>
                    <a:pt x="71" y="89"/>
                  </a:cubicBezTo>
                  <a:cubicBezTo>
                    <a:pt x="72" y="105"/>
                    <a:pt x="71" y="120"/>
                    <a:pt x="71" y="135"/>
                  </a:cubicBezTo>
                  <a:cubicBezTo>
                    <a:pt x="71" y="135"/>
                    <a:pt x="72" y="135"/>
                    <a:pt x="72" y="13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4624388" y="2703513"/>
              <a:ext cx="252413" cy="254000"/>
            </a:xfrm>
            <a:custGeom>
              <a:avLst/>
              <a:gdLst>
                <a:gd name="T0" fmla="*/ 106 w 216"/>
                <a:gd name="T1" fmla="*/ 215 h 216"/>
                <a:gd name="T2" fmla="*/ 1 w 216"/>
                <a:gd name="T3" fmla="*/ 105 h 216"/>
                <a:gd name="T4" fmla="*/ 111 w 216"/>
                <a:gd name="T5" fmla="*/ 1 h 216"/>
                <a:gd name="T6" fmla="*/ 214 w 216"/>
                <a:gd name="T7" fmla="*/ 112 h 216"/>
                <a:gd name="T8" fmla="*/ 106 w 216"/>
                <a:gd name="T9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106" y="215"/>
                  </a:moveTo>
                  <a:cubicBezTo>
                    <a:pt x="45" y="213"/>
                    <a:pt x="0" y="166"/>
                    <a:pt x="1" y="105"/>
                  </a:cubicBezTo>
                  <a:cubicBezTo>
                    <a:pt x="2" y="47"/>
                    <a:pt x="52" y="0"/>
                    <a:pt x="111" y="1"/>
                  </a:cubicBezTo>
                  <a:cubicBezTo>
                    <a:pt x="169" y="3"/>
                    <a:pt x="216" y="53"/>
                    <a:pt x="214" y="112"/>
                  </a:cubicBezTo>
                  <a:cubicBezTo>
                    <a:pt x="212" y="170"/>
                    <a:pt x="164" y="216"/>
                    <a:pt x="106" y="21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5" name="Grupo 114"/>
          <p:cNvGrpSpPr/>
          <p:nvPr/>
        </p:nvGrpSpPr>
        <p:grpSpPr>
          <a:xfrm>
            <a:off x="4567238" y="2846388"/>
            <a:ext cx="984250" cy="666749"/>
            <a:chOff x="4414838" y="2693988"/>
            <a:chExt cx="984250" cy="666749"/>
          </a:xfrm>
        </p:grpSpPr>
        <p:sp>
          <p:nvSpPr>
            <p:cNvPr id="116" name="Freeform 5"/>
            <p:cNvSpPr>
              <a:spLocks/>
            </p:cNvSpPr>
            <p:nvPr/>
          </p:nvSpPr>
          <p:spPr bwMode="auto">
            <a:xfrm>
              <a:off x="4414838" y="2693988"/>
              <a:ext cx="984250" cy="666749"/>
            </a:xfrm>
            <a:custGeom>
              <a:avLst/>
              <a:gdLst>
                <a:gd name="T0" fmla="*/ 705 w 840"/>
                <a:gd name="T1" fmla="*/ 485 h 567"/>
                <a:gd name="T2" fmla="*/ 741 w 840"/>
                <a:gd name="T3" fmla="*/ 531 h 567"/>
                <a:gd name="T4" fmla="*/ 759 w 840"/>
                <a:gd name="T5" fmla="*/ 537 h 567"/>
                <a:gd name="T6" fmla="*/ 776 w 840"/>
                <a:gd name="T7" fmla="*/ 550 h 567"/>
                <a:gd name="T8" fmla="*/ 758 w 840"/>
                <a:gd name="T9" fmla="*/ 564 h 567"/>
                <a:gd name="T10" fmla="*/ 682 w 840"/>
                <a:gd name="T11" fmla="*/ 565 h 567"/>
                <a:gd name="T12" fmla="*/ 29 w 840"/>
                <a:gd name="T13" fmla="*/ 565 h 567"/>
                <a:gd name="T14" fmla="*/ 13 w 840"/>
                <a:gd name="T15" fmla="*/ 564 h 567"/>
                <a:gd name="T16" fmla="*/ 1 w 840"/>
                <a:gd name="T17" fmla="*/ 549 h 567"/>
                <a:gd name="T18" fmla="*/ 13 w 840"/>
                <a:gd name="T19" fmla="*/ 537 h 567"/>
                <a:gd name="T20" fmla="*/ 33 w 840"/>
                <a:gd name="T21" fmla="*/ 536 h 567"/>
                <a:gd name="T22" fmla="*/ 555 w 840"/>
                <a:gd name="T23" fmla="*/ 537 h 567"/>
                <a:gd name="T24" fmla="*/ 586 w 840"/>
                <a:gd name="T25" fmla="*/ 522 h 567"/>
                <a:gd name="T26" fmla="*/ 653 w 840"/>
                <a:gd name="T27" fmla="*/ 487 h 567"/>
                <a:gd name="T28" fmla="*/ 677 w 840"/>
                <a:gd name="T29" fmla="*/ 474 h 567"/>
                <a:gd name="T30" fmla="*/ 765 w 840"/>
                <a:gd name="T31" fmla="*/ 348 h 567"/>
                <a:gd name="T32" fmla="*/ 770 w 840"/>
                <a:gd name="T33" fmla="*/ 325 h 567"/>
                <a:gd name="T34" fmla="*/ 768 w 840"/>
                <a:gd name="T35" fmla="*/ 313 h 567"/>
                <a:gd name="T36" fmla="*/ 749 w 840"/>
                <a:gd name="T37" fmla="*/ 262 h 567"/>
                <a:gd name="T38" fmla="*/ 694 w 840"/>
                <a:gd name="T39" fmla="*/ 199 h 567"/>
                <a:gd name="T40" fmla="*/ 689 w 840"/>
                <a:gd name="T41" fmla="*/ 202 h 567"/>
                <a:gd name="T42" fmla="*/ 636 w 840"/>
                <a:gd name="T43" fmla="*/ 206 h 567"/>
                <a:gd name="T44" fmla="*/ 536 w 840"/>
                <a:gd name="T45" fmla="*/ 105 h 567"/>
                <a:gd name="T46" fmla="*/ 538 w 840"/>
                <a:gd name="T47" fmla="*/ 67 h 567"/>
                <a:gd name="T48" fmla="*/ 629 w 840"/>
                <a:gd name="T49" fmla="*/ 51 h 567"/>
                <a:gd name="T50" fmla="*/ 658 w 840"/>
                <a:gd name="T51" fmla="*/ 43 h 567"/>
                <a:gd name="T52" fmla="*/ 683 w 840"/>
                <a:gd name="T53" fmla="*/ 18 h 567"/>
                <a:gd name="T54" fmla="*/ 694 w 840"/>
                <a:gd name="T55" fmla="*/ 8 h 567"/>
                <a:gd name="T56" fmla="*/ 742 w 840"/>
                <a:gd name="T57" fmla="*/ 39 h 567"/>
                <a:gd name="T58" fmla="*/ 742 w 840"/>
                <a:gd name="T59" fmla="*/ 65 h 567"/>
                <a:gd name="T60" fmla="*/ 730 w 840"/>
                <a:gd name="T61" fmla="*/ 76 h 567"/>
                <a:gd name="T62" fmla="*/ 703 w 840"/>
                <a:gd name="T63" fmla="*/ 162 h 567"/>
                <a:gd name="T64" fmla="*/ 712 w 840"/>
                <a:gd name="T65" fmla="*/ 175 h 567"/>
                <a:gd name="T66" fmla="*/ 777 w 840"/>
                <a:gd name="T67" fmla="*/ 251 h 567"/>
                <a:gd name="T68" fmla="*/ 817 w 840"/>
                <a:gd name="T69" fmla="*/ 281 h 567"/>
                <a:gd name="T70" fmla="*/ 837 w 840"/>
                <a:gd name="T71" fmla="*/ 313 h 567"/>
                <a:gd name="T72" fmla="*/ 814 w 840"/>
                <a:gd name="T73" fmla="*/ 345 h 567"/>
                <a:gd name="T74" fmla="*/ 792 w 840"/>
                <a:gd name="T75" fmla="*/ 363 h 567"/>
                <a:gd name="T76" fmla="*/ 705 w 840"/>
                <a:gd name="T77" fmla="*/ 48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0" h="567">
                  <a:moveTo>
                    <a:pt x="705" y="485"/>
                  </a:moveTo>
                  <a:cubicBezTo>
                    <a:pt x="718" y="502"/>
                    <a:pt x="729" y="518"/>
                    <a:pt x="741" y="531"/>
                  </a:cubicBezTo>
                  <a:cubicBezTo>
                    <a:pt x="745" y="535"/>
                    <a:pt x="754" y="534"/>
                    <a:pt x="759" y="537"/>
                  </a:cubicBezTo>
                  <a:cubicBezTo>
                    <a:pt x="765" y="540"/>
                    <a:pt x="770" y="545"/>
                    <a:pt x="776" y="550"/>
                  </a:cubicBezTo>
                  <a:cubicBezTo>
                    <a:pt x="770" y="555"/>
                    <a:pt x="764" y="564"/>
                    <a:pt x="758" y="564"/>
                  </a:cubicBezTo>
                  <a:cubicBezTo>
                    <a:pt x="733" y="566"/>
                    <a:pt x="707" y="565"/>
                    <a:pt x="682" y="565"/>
                  </a:cubicBezTo>
                  <a:cubicBezTo>
                    <a:pt x="464" y="565"/>
                    <a:pt x="247" y="565"/>
                    <a:pt x="29" y="565"/>
                  </a:cubicBezTo>
                  <a:cubicBezTo>
                    <a:pt x="23" y="565"/>
                    <a:pt x="17" y="567"/>
                    <a:pt x="13" y="564"/>
                  </a:cubicBezTo>
                  <a:cubicBezTo>
                    <a:pt x="8" y="561"/>
                    <a:pt x="2" y="555"/>
                    <a:pt x="1" y="549"/>
                  </a:cubicBezTo>
                  <a:cubicBezTo>
                    <a:pt x="0" y="546"/>
                    <a:pt x="8" y="539"/>
                    <a:pt x="13" y="537"/>
                  </a:cubicBezTo>
                  <a:cubicBezTo>
                    <a:pt x="19" y="535"/>
                    <a:pt x="26" y="536"/>
                    <a:pt x="33" y="536"/>
                  </a:cubicBezTo>
                  <a:cubicBezTo>
                    <a:pt x="207" y="536"/>
                    <a:pt x="381" y="536"/>
                    <a:pt x="555" y="537"/>
                  </a:cubicBezTo>
                  <a:cubicBezTo>
                    <a:pt x="568" y="537"/>
                    <a:pt x="578" y="534"/>
                    <a:pt x="586" y="522"/>
                  </a:cubicBezTo>
                  <a:cubicBezTo>
                    <a:pt x="602" y="500"/>
                    <a:pt x="626" y="490"/>
                    <a:pt x="653" y="487"/>
                  </a:cubicBezTo>
                  <a:cubicBezTo>
                    <a:pt x="662" y="486"/>
                    <a:pt x="672" y="480"/>
                    <a:pt x="677" y="474"/>
                  </a:cubicBezTo>
                  <a:cubicBezTo>
                    <a:pt x="707" y="432"/>
                    <a:pt x="737" y="390"/>
                    <a:pt x="765" y="348"/>
                  </a:cubicBezTo>
                  <a:cubicBezTo>
                    <a:pt x="769" y="342"/>
                    <a:pt x="769" y="333"/>
                    <a:pt x="770" y="325"/>
                  </a:cubicBezTo>
                  <a:cubicBezTo>
                    <a:pt x="770" y="321"/>
                    <a:pt x="767" y="316"/>
                    <a:pt x="768" y="313"/>
                  </a:cubicBezTo>
                  <a:cubicBezTo>
                    <a:pt x="778" y="290"/>
                    <a:pt x="761" y="277"/>
                    <a:pt x="749" y="262"/>
                  </a:cubicBezTo>
                  <a:cubicBezTo>
                    <a:pt x="731" y="241"/>
                    <a:pt x="712" y="220"/>
                    <a:pt x="694" y="199"/>
                  </a:cubicBezTo>
                  <a:cubicBezTo>
                    <a:pt x="692" y="200"/>
                    <a:pt x="690" y="201"/>
                    <a:pt x="689" y="202"/>
                  </a:cubicBezTo>
                  <a:cubicBezTo>
                    <a:pt x="666" y="234"/>
                    <a:pt x="664" y="234"/>
                    <a:pt x="636" y="206"/>
                  </a:cubicBezTo>
                  <a:cubicBezTo>
                    <a:pt x="603" y="172"/>
                    <a:pt x="569" y="139"/>
                    <a:pt x="536" y="105"/>
                  </a:cubicBezTo>
                  <a:cubicBezTo>
                    <a:pt x="519" y="89"/>
                    <a:pt x="520" y="81"/>
                    <a:pt x="538" y="67"/>
                  </a:cubicBezTo>
                  <a:cubicBezTo>
                    <a:pt x="566" y="47"/>
                    <a:pt x="597" y="41"/>
                    <a:pt x="629" y="51"/>
                  </a:cubicBezTo>
                  <a:cubicBezTo>
                    <a:pt x="643" y="55"/>
                    <a:pt x="650" y="52"/>
                    <a:pt x="658" y="43"/>
                  </a:cubicBezTo>
                  <a:cubicBezTo>
                    <a:pt x="666" y="34"/>
                    <a:pt x="675" y="26"/>
                    <a:pt x="683" y="18"/>
                  </a:cubicBezTo>
                  <a:cubicBezTo>
                    <a:pt x="687" y="14"/>
                    <a:pt x="690" y="10"/>
                    <a:pt x="694" y="8"/>
                  </a:cubicBezTo>
                  <a:cubicBezTo>
                    <a:pt x="721" y="0"/>
                    <a:pt x="726" y="29"/>
                    <a:pt x="742" y="39"/>
                  </a:cubicBezTo>
                  <a:cubicBezTo>
                    <a:pt x="752" y="46"/>
                    <a:pt x="750" y="56"/>
                    <a:pt x="742" y="65"/>
                  </a:cubicBezTo>
                  <a:cubicBezTo>
                    <a:pt x="738" y="68"/>
                    <a:pt x="734" y="72"/>
                    <a:pt x="730" y="76"/>
                  </a:cubicBezTo>
                  <a:cubicBezTo>
                    <a:pt x="694" y="112"/>
                    <a:pt x="694" y="112"/>
                    <a:pt x="703" y="162"/>
                  </a:cubicBezTo>
                  <a:cubicBezTo>
                    <a:pt x="704" y="167"/>
                    <a:pt x="708" y="171"/>
                    <a:pt x="712" y="175"/>
                  </a:cubicBezTo>
                  <a:cubicBezTo>
                    <a:pt x="733" y="200"/>
                    <a:pt x="755" y="225"/>
                    <a:pt x="777" y="251"/>
                  </a:cubicBezTo>
                  <a:cubicBezTo>
                    <a:pt x="788" y="263"/>
                    <a:pt x="797" y="277"/>
                    <a:pt x="817" y="281"/>
                  </a:cubicBezTo>
                  <a:cubicBezTo>
                    <a:pt x="832" y="284"/>
                    <a:pt x="840" y="299"/>
                    <a:pt x="837" y="313"/>
                  </a:cubicBezTo>
                  <a:cubicBezTo>
                    <a:pt x="834" y="325"/>
                    <a:pt x="823" y="335"/>
                    <a:pt x="814" y="345"/>
                  </a:cubicBezTo>
                  <a:cubicBezTo>
                    <a:pt x="807" y="352"/>
                    <a:pt x="797" y="355"/>
                    <a:pt x="792" y="363"/>
                  </a:cubicBezTo>
                  <a:cubicBezTo>
                    <a:pt x="760" y="406"/>
                    <a:pt x="730" y="449"/>
                    <a:pt x="705" y="48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6"/>
            <p:cNvSpPr>
              <a:spLocks/>
            </p:cNvSpPr>
            <p:nvPr/>
          </p:nvSpPr>
          <p:spPr bwMode="auto">
            <a:xfrm>
              <a:off x="4498975" y="2940050"/>
              <a:ext cx="498475" cy="382587"/>
            </a:xfrm>
            <a:custGeom>
              <a:avLst/>
              <a:gdLst>
                <a:gd name="T0" fmla="*/ 72 w 425"/>
                <a:gd name="T1" fmla="*/ 135 h 326"/>
                <a:gd name="T2" fmla="*/ 71 w 425"/>
                <a:gd name="T3" fmla="*/ 177 h 326"/>
                <a:gd name="T4" fmla="*/ 62 w 425"/>
                <a:gd name="T5" fmla="*/ 204 h 326"/>
                <a:gd name="T6" fmla="*/ 60 w 425"/>
                <a:gd name="T7" fmla="*/ 217 h 326"/>
                <a:gd name="T8" fmla="*/ 73 w 425"/>
                <a:gd name="T9" fmla="*/ 216 h 326"/>
                <a:gd name="T10" fmla="*/ 120 w 425"/>
                <a:gd name="T11" fmla="*/ 191 h 326"/>
                <a:gd name="T12" fmla="*/ 148 w 425"/>
                <a:gd name="T13" fmla="*/ 209 h 326"/>
                <a:gd name="T14" fmla="*/ 64 w 425"/>
                <a:gd name="T15" fmla="*/ 317 h 326"/>
                <a:gd name="T16" fmla="*/ 16 w 425"/>
                <a:gd name="T17" fmla="*/ 284 h 326"/>
                <a:gd name="T18" fmla="*/ 18 w 425"/>
                <a:gd name="T19" fmla="*/ 112 h 326"/>
                <a:gd name="T20" fmla="*/ 125 w 425"/>
                <a:gd name="T21" fmla="*/ 2 h 326"/>
                <a:gd name="T22" fmla="*/ 140 w 425"/>
                <a:gd name="T23" fmla="*/ 6 h 326"/>
                <a:gd name="T24" fmla="*/ 287 w 425"/>
                <a:gd name="T25" fmla="*/ 7 h 326"/>
                <a:gd name="T26" fmla="*/ 312 w 425"/>
                <a:gd name="T27" fmla="*/ 6 h 326"/>
                <a:gd name="T28" fmla="*/ 336 w 425"/>
                <a:gd name="T29" fmla="*/ 20 h 326"/>
                <a:gd name="T30" fmla="*/ 415 w 425"/>
                <a:gd name="T31" fmla="*/ 142 h 326"/>
                <a:gd name="T32" fmla="*/ 412 w 425"/>
                <a:gd name="T33" fmla="*/ 279 h 326"/>
                <a:gd name="T34" fmla="*/ 345 w 425"/>
                <a:gd name="T35" fmla="*/ 312 h 326"/>
                <a:gd name="T36" fmla="*/ 278 w 425"/>
                <a:gd name="T37" fmla="*/ 224 h 326"/>
                <a:gd name="T38" fmla="*/ 319 w 425"/>
                <a:gd name="T39" fmla="*/ 195 h 326"/>
                <a:gd name="T40" fmla="*/ 353 w 425"/>
                <a:gd name="T41" fmla="*/ 215 h 326"/>
                <a:gd name="T42" fmla="*/ 367 w 425"/>
                <a:gd name="T43" fmla="*/ 216 h 326"/>
                <a:gd name="T44" fmla="*/ 365 w 425"/>
                <a:gd name="T45" fmla="*/ 204 h 326"/>
                <a:gd name="T46" fmla="*/ 359 w 425"/>
                <a:gd name="T47" fmla="*/ 180 h 326"/>
                <a:gd name="T48" fmla="*/ 359 w 425"/>
                <a:gd name="T49" fmla="*/ 90 h 326"/>
                <a:gd name="T50" fmla="*/ 339 w 425"/>
                <a:gd name="T51" fmla="*/ 70 h 326"/>
                <a:gd name="T52" fmla="*/ 233 w 425"/>
                <a:gd name="T53" fmla="*/ 97 h 326"/>
                <a:gd name="T54" fmla="*/ 197 w 425"/>
                <a:gd name="T55" fmla="*/ 98 h 326"/>
                <a:gd name="T56" fmla="*/ 91 w 425"/>
                <a:gd name="T57" fmla="*/ 70 h 326"/>
                <a:gd name="T58" fmla="*/ 71 w 425"/>
                <a:gd name="T59" fmla="*/ 89 h 326"/>
                <a:gd name="T60" fmla="*/ 71 w 425"/>
                <a:gd name="T61" fmla="*/ 135 h 326"/>
                <a:gd name="T62" fmla="*/ 72 w 425"/>
                <a:gd name="T63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5" h="326">
                  <a:moveTo>
                    <a:pt x="72" y="135"/>
                  </a:moveTo>
                  <a:cubicBezTo>
                    <a:pt x="72" y="149"/>
                    <a:pt x="73" y="163"/>
                    <a:pt x="71" y="177"/>
                  </a:cubicBezTo>
                  <a:cubicBezTo>
                    <a:pt x="70" y="186"/>
                    <a:pt x="65" y="195"/>
                    <a:pt x="62" y="204"/>
                  </a:cubicBezTo>
                  <a:cubicBezTo>
                    <a:pt x="61" y="208"/>
                    <a:pt x="61" y="213"/>
                    <a:pt x="60" y="217"/>
                  </a:cubicBezTo>
                  <a:cubicBezTo>
                    <a:pt x="64" y="217"/>
                    <a:pt x="69" y="218"/>
                    <a:pt x="73" y="216"/>
                  </a:cubicBezTo>
                  <a:cubicBezTo>
                    <a:pt x="89" y="208"/>
                    <a:pt x="103" y="198"/>
                    <a:pt x="120" y="191"/>
                  </a:cubicBezTo>
                  <a:cubicBezTo>
                    <a:pt x="135" y="185"/>
                    <a:pt x="145" y="192"/>
                    <a:pt x="148" y="209"/>
                  </a:cubicBezTo>
                  <a:cubicBezTo>
                    <a:pt x="155" y="254"/>
                    <a:pt x="110" y="313"/>
                    <a:pt x="64" y="317"/>
                  </a:cubicBezTo>
                  <a:cubicBezTo>
                    <a:pt x="40" y="319"/>
                    <a:pt x="23" y="309"/>
                    <a:pt x="16" y="284"/>
                  </a:cubicBezTo>
                  <a:cubicBezTo>
                    <a:pt x="0" y="227"/>
                    <a:pt x="6" y="170"/>
                    <a:pt x="18" y="112"/>
                  </a:cubicBezTo>
                  <a:cubicBezTo>
                    <a:pt x="30" y="52"/>
                    <a:pt x="77" y="26"/>
                    <a:pt x="125" y="2"/>
                  </a:cubicBezTo>
                  <a:cubicBezTo>
                    <a:pt x="128" y="0"/>
                    <a:pt x="136" y="3"/>
                    <a:pt x="140" y="6"/>
                  </a:cubicBezTo>
                  <a:cubicBezTo>
                    <a:pt x="189" y="40"/>
                    <a:pt x="238" y="41"/>
                    <a:pt x="287" y="7"/>
                  </a:cubicBezTo>
                  <a:cubicBezTo>
                    <a:pt x="296" y="1"/>
                    <a:pt x="303" y="1"/>
                    <a:pt x="312" y="6"/>
                  </a:cubicBezTo>
                  <a:cubicBezTo>
                    <a:pt x="320" y="11"/>
                    <a:pt x="328" y="16"/>
                    <a:pt x="336" y="20"/>
                  </a:cubicBezTo>
                  <a:cubicBezTo>
                    <a:pt x="386" y="45"/>
                    <a:pt x="408" y="89"/>
                    <a:pt x="415" y="142"/>
                  </a:cubicBezTo>
                  <a:cubicBezTo>
                    <a:pt x="422" y="188"/>
                    <a:pt x="425" y="233"/>
                    <a:pt x="412" y="279"/>
                  </a:cubicBezTo>
                  <a:cubicBezTo>
                    <a:pt x="403" y="313"/>
                    <a:pt x="378" y="326"/>
                    <a:pt x="345" y="312"/>
                  </a:cubicBezTo>
                  <a:cubicBezTo>
                    <a:pt x="307" y="296"/>
                    <a:pt x="283" y="266"/>
                    <a:pt x="278" y="224"/>
                  </a:cubicBezTo>
                  <a:cubicBezTo>
                    <a:pt x="275" y="192"/>
                    <a:pt x="290" y="182"/>
                    <a:pt x="319" y="195"/>
                  </a:cubicBezTo>
                  <a:cubicBezTo>
                    <a:pt x="331" y="200"/>
                    <a:pt x="341" y="209"/>
                    <a:pt x="353" y="215"/>
                  </a:cubicBezTo>
                  <a:cubicBezTo>
                    <a:pt x="357" y="217"/>
                    <a:pt x="362" y="216"/>
                    <a:pt x="367" y="216"/>
                  </a:cubicBezTo>
                  <a:cubicBezTo>
                    <a:pt x="366" y="212"/>
                    <a:pt x="366" y="208"/>
                    <a:pt x="365" y="204"/>
                  </a:cubicBezTo>
                  <a:cubicBezTo>
                    <a:pt x="363" y="196"/>
                    <a:pt x="359" y="188"/>
                    <a:pt x="359" y="180"/>
                  </a:cubicBezTo>
                  <a:cubicBezTo>
                    <a:pt x="358" y="150"/>
                    <a:pt x="358" y="120"/>
                    <a:pt x="359" y="90"/>
                  </a:cubicBezTo>
                  <a:cubicBezTo>
                    <a:pt x="359" y="76"/>
                    <a:pt x="354" y="70"/>
                    <a:pt x="339" y="70"/>
                  </a:cubicBezTo>
                  <a:cubicBezTo>
                    <a:pt x="302" y="71"/>
                    <a:pt x="266" y="80"/>
                    <a:pt x="233" y="97"/>
                  </a:cubicBezTo>
                  <a:cubicBezTo>
                    <a:pt x="220" y="104"/>
                    <a:pt x="210" y="105"/>
                    <a:pt x="197" y="98"/>
                  </a:cubicBezTo>
                  <a:cubicBezTo>
                    <a:pt x="164" y="80"/>
                    <a:pt x="128" y="72"/>
                    <a:pt x="91" y="70"/>
                  </a:cubicBezTo>
                  <a:cubicBezTo>
                    <a:pt x="77" y="70"/>
                    <a:pt x="70" y="74"/>
                    <a:pt x="71" y="89"/>
                  </a:cubicBezTo>
                  <a:cubicBezTo>
                    <a:pt x="72" y="105"/>
                    <a:pt x="71" y="120"/>
                    <a:pt x="71" y="135"/>
                  </a:cubicBezTo>
                  <a:cubicBezTo>
                    <a:pt x="71" y="135"/>
                    <a:pt x="72" y="135"/>
                    <a:pt x="72" y="13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"/>
            <p:cNvSpPr>
              <a:spLocks/>
            </p:cNvSpPr>
            <p:nvPr/>
          </p:nvSpPr>
          <p:spPr bwMode="auto">
            <a:xfrm>
              <a:off x="4624388" y="2703513"/>
              <a:ext cx="252413" cy="254000"/>
            </a:xfrm>
            <a:custGeom>
              <a:avLst/>
              <a:gdLst>
                <a:gd name="T0" fmla="*/ 106 w 216"/>
                <a:gd name="T1" fmla="*/ 215 h 216"/>
                <a:gd name="T2" fmla="*/ 1 w 216"/>
                <a:gd name="T3" fmla="*/ 105 h 216"/>
                <a:gd name="T4" fmla="*/ 111 w 216"/>
                <a:gd name="T5" fmla="*/ 1 h 216"/>
                <a:gd name="T6" fmla="*/ 214 w 216"/>
                <a:gd name="T7" fmla="*/ 112 h 216"/>
                <a:gd name="T8" fmla="*/ 106 w 216"/>
                <a:gd name="T9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106" y="215"/>
                  </a:moveTo>
                  <a:cubicBezTo>
                    <a:pt x="45" y="213"/>
                    <a:pt x="0" y="166"/>
                    <a:pt x="1" y="105"/>
                  </a:cubicBezTo>
                  <a:cubicBezTo>
                    <a:pt x="2" y="47"/>
                    <a:pt x="52" y="0"/>
                    <a:pt x="111" y="1"/>
                  </a:cubicBezTo>
                  <a:cubicBezTo>
                    <a:pt x="169" y="3"/>
                    <a:pt x="216" y="53"/>
                    <a:pt x="214" y="112"/>
                  </a:cubicBezTo>
                  <a:cubicBezTo>
                    <a:pt x="212" y="170"/>
                    <a:pt x="164" y="216"/>
                    <a:pt x="106" y="21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9" name="Grupo 118"/>
          <p:cNvGrpSpPr/>
          <p:nvPr/>
        </p:nvGrpSpPr>
        <p:grpSpPr>
          <a:xfrm>
            <a:off x="7435110" y="2877513"/>
            <a:ext cx="984250" cy="666749"/>
            <a:chOff x="4414838" y="2693988"/>
            <a:chExt cx="984250" cy="666749"/>
          </a:xfrm>
        </p:grpSpPr>
        <p:sp>
          <p:nvSpPr>
            <p:cNvPr id="120" name="Freeform 5"/>
            <p:cNvSpPr>
              <a:spLocks/>
            </p:cNvSpPr>
            <p:nvPr/>
          </p:nvSpPr>
          <p:spPr bwMode="auto">
            <a:xfrm>
              <a:off x="4414838" y="2693988"/>
              <a:ext cx="984250" cy="666749"/>
            </a:xfrm>
            <a:custGeom>
              <a:avLst/>
              <a:gdLst>
                <a:gd name="T0" fmla="*/ 705 w 840"/>
                <a:gd name="T1" fmla="*/ 485 h 567"/>
                <a:gd name="T2" fmla="*/ 741 w 840"/>
                <a:gd name="T3" fmla="*/ 531 h 567"/>
                <a:gd name="T4" fmla="*/ 759 w 840"/>
                <a:gd name="T5" fmla="*/ 537 h 567"/>
                <a:gd name="T6" fmla="*/ 776 w 840"/>
                <a:gd name="T7" fmla="*/ 550 h 567"/>
                <a:gd name="T8" fmla="*/ 758 w 840"/>
                <a:gd name="T9" fmla="*/ 564 h 567"/>
                <a:gd name="T10" fmla="*/ 682 w 840"/>
                <a:gd name="T11" fmla="*/ 565 h 567"/>
                <a:gd name="T12" fmla="*/ 29 w 840"/>
                <a:gd name="T13" fmla="*/ 565 h 567"/>
                <a:gd name="T14" fmla="*/ 13 w 840"/>
                <a:gd name="T15" fmla="*/ 564 h 567"/>
                <a:gd name="T16" fmla="*/ 1 w 840"/>
                <a:gd name="T17" fmla="*/ 549 h 567"/>
                <a:gd name="T18" fmla="*/ 13 w 840"/>
                <a:gd name="T19" fmla="*/ 537 h 567"/>
                <a:gd name="T20" fmla="*/ 33 w 840"/>
                <a:gd name="T21" fmla="*/ 536 h 567"/>
                <a:gd name="T22" fmla="*/ 555 w 840"/>
                <a:gd name="T23" fmla="*/ 537 h 567"/>
                <a:gd name="T24" fmla="*/ 586 w 840"/>
                <a:gd name="T25" fmla="*/ 522 h 567"/>
                <a:gd name="T26" fmla="*/ 653 w 840"/>
                <a:gd name="T27" fmla="*/ 487 h 567"/>
                <a:gd name="T28" fmla="*/ 677 w 840"/>
                <a:gd name="T29" fmla="*/ 474 h 567"/>
                <a:gd name="T30" fmla="*/ 765 w 840"/>
                <a:gd name="T31" fmla="*/ 348 h 567"/>
                <a:gd name="T32" fmla="*/ 770 w 840"/>
                <a:gd name="T33" fmla="*/ 325 h 567"/>
                <a:gd name="T34" fmla="*/ 768 w 840"/>
                <a:gd name="T35" fmla="*/ 313 h 567"/>
                <a:gd name="T36" fmla="*/ 749 w 840"/>
                <a:gd name="T37" fmla="*/ 262 h 567"/>
                <a:gd name="T38" fmla="*/ 694 w 840"/>
                <a:gd name="T39" fmla="*/ 199 h 567"/>
                <a:gd name="T40" fmla="*/ 689 w 840"/>
                <a:gd name="T41" fmla="*/ 202 h 567"/>
                <a:gd name="T42" fmla="*/ 636 w 840"/>
                <a:gd name="T43" fmla="*/ 206 h 567"/>
                <a:gd name="T44" fmla="*/ 536 w 840"/>
                <a:gd name="T45" fmla="*/ 105 h 567"/>
                <a:gd name="T46" fmla="*/ 538 w 840"/>
                <a:gd name="T47" fmla="*/ 67 h 567"/>
                <a:gd name="T48" fmla="*/ 629 w 840"/>
                <a:gd name="T49" fmla="*/ 51 h 567"/>
                <a:gd name="T50" fmla="*/ 658 w 840"/>
                <a:gd name="T51" fmla="*/ 43 h 567"/>
                <a:gd name="T52" fmla="*/ 683 w 840"/>
                <a:gd name="T53" fmla="*/ 18 h 567"/>
                <a:gd name="T54" fmla="*/ 694 w 840"/>
                <a:gd name="T55" fmla="*/ 8 h 567"/>
                <a:gd name="T56" fmla="*/ 742 w 840"/>
                <a:gd name="T57" fmla="*/ 39 h 567"/>
                <a:gd name="T58" fmla="*/ 742 w 840"/>
                <a:gd name="T59" fmla="*/ 65 h 567"/>
                <a:gd name="T60" fmla="*/ 730 w 840"/>
                <a:gd name="T61" fmla="*/ 76 h 567"/>
                <a:gd name="T62" fmla="*/ 703 w 840"/>
                <a:gd name="T63" fmla="*/ 162 h 567"/>
                <a:gd name="T64" fmla="*/ 712 w 840"/>
                <a:gd name="T65" fmla="*/ 175 h 567"/>
                <a:gd name="T66" fmla="*/ 777 w 840"/>
                <a:gd name="T67" fmla="*/ 251 h 567"/>
                <a:gd name="T68" fmla="*/ 817 w 840"/>
                <a:gd name="T69" fmla="*/ 281 h 567"/>
                <a:gd name="T70" fmla="*/ 837 w 840"/>
                <a:gd name="T71" fmla="*/ 313 h 567"/>
                <a:gd name="T72" fmla="*/ 814 w 840"/>
                <a:gd name="T73" fmla="*/ 345 h 567"/>
                <a:gd name="T74" fmla="*/ 792 w 840"/>
                <a:gd name="T75" fmla="*/ 363 h 567"/>
                <a:gd name="T76" fmla="*/ 705 w 840"/>
                <a:gd name="T77" fmla="*/ 48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0" h="567">
                  <a:moveTo>
                    <a:pt x="705" y="485"/>
                  </a:moveTo>
                  <a:cubicBezTo>
                    <a:pt x="718" y="502"/>
                    <a:pt x="729" y="518"/>
                    <a:pt x="741" y="531"/>
                  </a:cubicBezTo>
                  <a:cubicBezTo>
                    <a:pt x="745" y="535"/>
                    <a:pt x="754" y="534"/>
                    <a:pt x="759" y="537"/>
                  </a:cubicBezTo>
                  <a:cubicBezTo>
                    <a:pt x="765" y="540"/>
                    <a:pt x="770" y="545"/>
                    <a:pt x="776" y="550"/>
                  </a:cubicBezTo>
                  <a:cubicBezTo>
                    <a:pt x="770" y="555"/>
                    <a:pt x="764" y="564"/>
                    <a:pt x="758" y="564"/>
                  </a:cubicBezTo>
                  <a:cubicBezTo>
                    <a:pt x="733" y="566"/>
                    <a:pt x="707" y="565"/>
                    <a:pt x="682" y="565"/>
                  </a:cubicBezTo>
                  <a:cubicBezTo>
                    <a:pt x="464" y="565"/>
                    <a:pt x="247" y="565"/>
                    <a:pt x="29" y="565"/>
                  </a:cubicBezTo>
                  <a:cubicBezTo>
                    <a:pt x="23" y="565"/>
                    <a:pt x="17" y="567"/>
                    <a:pt x="13" y="564"/>
                  </a:cubicBezTo>
                  <a:cubicBezTo>
                    <a:pt x="8" y="561"/>
                    <a:pt x="2" y="555"/>
                    <a:pt x="1" y="549"/>
                  </a:cubicBezTo>
                  <a:cubicBezTo>
                    <a:pt x="0" y="546"/>
                    <a:pt x="8" y="539"/>
                    <a:pt x="13" y="537"/>
                  </a:cubicBezTo>
                  <a:cubicBezTo>
                    <a:pt x="19" y="535"/>
                    <a:pt x="26" y="536"/>
                    <a:pt x="33" y="536"/>
                  </a:cubicBezTo>
                  <a:cubicBezTo>
                    <a:pt x="207" y="536"/>
                    <a:pt x="381" y="536"/>
                    <a:pt x="555" y="537"/>
                  </a:cubicBezTo>
                  <a:cubicBezTo>
                    <a:pt x="568" y="537"/>
                    <a:pt x="578" y="534"/>
                    <a:pt x="586" y="522"/>
                  </a:cubicBezTo>
                  <a:cubicBezTo>
                    <a:pt x="602" y="500"/>
                    <a:pt x="626" y="490"/>
                    <a:pt x="653" y="487"/>
                  </a:cubicBezTo>
                  <a:cubicBezTo>
                    <a:pt x="662" y="486"/>
                    <a:pt x="672" y="480"/>
                    <a:pt x="677" y="474"/>
                  </a:cubicBezTo>
                  <a:cubicBezTo>
                    <a:pt x="707" y="432"/>
                    <a:pt x="737" y="390"/>
                    <a:pt x="765" y="348"/>
                  </a:cubicBezTo>
                  <a:cubicBezTo>
                    <a:pt x="769" y="342"/>
                    <a:pt x="769" y="333"/>
                    <a:pt x="770" y="325"/>
                  </a:cubicBezTo>
                  <a:cubicBezTo>
                    <a:pt x="770" y="321"/>
                    <a:pt x="767" y="316"/>
                    <a:pt x="768" y="313"/>
                  </a:cubicBezTo>
                  <a:cubicBezTo>
                    <a:pt x="778" y="290"/>
                    <a:pt x="761" y="277"/>
                    <a:pt x="749" y="262"/>
                  </a:cubicBezTo>
                  <a:cubicBezTo>
                    <a:pt x="731" y="241"/>
                    <a:pt x="712" y="220"/>
                    <a:pt x="694" y="199"/>
                  </a:cubicBezTo>
                  <a:cubicBezTo>
                    <a:pt x="692" y="200"/>
                    <a:pt x="690" y="201"/>
                    <a:pt x="689" y="202"/>
                  </a:cubicBezTo>
                  <a:cubicBezTo>
                    <a:pt x="666" y="234"/>
                    <a:pt x="664" y="234"/>
                    <a:pt x="636" y="206"/>
                  </a:cubicBezTo>
                  <a:cubicBezTo>
                    <a:pt x="603" y="172"/>
                    <a:pt x="569" y="139"/>
                    <a:pt x="536" y="105"/>
                  </a:cubicBezTo>
                  <a:cubicBezTo>
                    <a:pt x="519" y="89"/>
                    <a:pt x="520" y="81"/>
                    <a:pt x="538" y="67"/>
                  </a:cubicBezTo>
                  <a:cubicBezTo>
                    <a:pt x="566" y="47"/>
                    <a:pt x="597" y="41"/>
                    <a:pt x="629" y="51"/>
                  </a:cubicBezTo>
                  <a:cubicBezTo>
                    <a:pt x="643" y="55"/>
                    <a:pt x="650" y="52"/>
                    <a:pt x="658" y="43"/>
                  </a:cubicBezTo>
                  <a:cubicBezTo>
                    <a:pt x="666" y="34"/>
                    <a:pt x="675" y="26"/>
                    <a:pt x="683" y="18"/>
                  </a:cubicBezTo>
                  <a:cubicBezTo>
                    <a:pt x="687" y="14"/>
                    <a:pt x="690" y="10"/>
                    <a:pt x="694" y="8"/>
                  </a:cubicBezTo>
                  <a:cubicBezTo>
                    <a:pt x="721" y="0"/>
                    <a:pt x="726" y="29"/>
                    <a:pt x="742" y="39"/>
                  </a:cubicBezTo>
                  <a:cubicBezTo>
                    <a:pt x="752" y="46"/>
                    <a:pt x="750" y="56"/>
                    <a:pt x="742" y="65"/>
                  </a:cubicBezTo>
                  <a:cubicBezTo>
                    <a:pt x="738" y="68"/>
                    <a:pt x="734" y="72"/>
                    <a:pt x="730" y="76"/>
                  </a:cubicBezTo>
                  <a:cubicBezTo>
                    <a:pt x="694" y="112"/>
                    <a:pt x="694" y="112"/>
                    <a:pt x="703" y="162"/>
                  </a:cubicBezTo>
                  <a:cubicBezTo>
                    <a:pt x="704" y="167"/>
                    <a:pt x="708" y="171"/>
                    <a:pt x="712" y="175"/>
                  </a:cubicBezTo>
                  <a:cubicBezTo>
                    <a:pt x="733" y="200"/>
                    <a:pt x="755" y="225"/>
                    <a:pt x="777" y="251"/>
                  </a:cubicBezTo>
                  <a:cubicBezTo>
                    <a:pt x="788" y="263"/>
                    <a:pt x="797" y="277"/>
                    <a:pt x="817" y="281"/>
                  </a:cubicBezTo>
                  <a:cubicBezTo>
                    <a:pt x="832" y="284"/>
                    <a:pt x="840" y="299"/>
                    <a:pt x="837" y="313"/>
                  </a:cubicBezTo>
                  <a:cubicBezTo>
                    <a:pt x="834" y="325"/>
                    <a:pt x="823" y="335"/>
                    <a:pt x="814" y="345"/>
                  </a:cubicBezTo>
                  <a:cubicBezTo>
                    <a:pt x="807" y="352"/>
                    <a:pt x="797" y="355"/>
                    <a:pt x="792" y="363"/>
                  </a:cubicBezTo>
                  <a:cubicBezTo>
                    <a:pt x="760" y="406"/>
                    <a:pt x="730" y="449"/>
                    <a:pt x="705" y="48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6"/>
            <p:cNvSpPr>
              <a:spLocks/>
            </p:cNvSpPr>
            <p:nvPr/>
          </p:nvSpPr>
          <p:spPr bwMode="auto">
            <a:xfrm>
              <a:off x="4498975" y="2940050"/>
              <a:ext cx="498475" cy="382587"/>
            </a:xfrm>
            <a:custGeom>
              <a:avLst/>
              <a:gdLst>
                <a:gd name="T0" fmla="*/ 72 w 425"/>
                <a:gd name="T1" fmla="*/ 135 h 326"/>
                <a:gd name="T2" fmla="*/ 71 w 425"/>
                <a:gd name="T3" fmla="*/ 177 h 326"/>
                <a:gd name="T4" fmla="*/ 62 w 425"/>
                <a:gd name="T5" fmla="*/ 204 h 326"/>
                <a:gd name="T6" fmla="*/ 60 w 425"/>
                <a:gd name="T7" fmla="*/ 217 h 326"/>
                <a:gd name="T8" fmla="*/ 73 w 425"/>
                <a:gd name="T9" fmla="*/ 216 h 326"/>
                <a:gd name="T10" fmla="*/ 120 w 425"/>
                <a:gd name="T11" fmla="*/ 191 h 326"/>
                <a:gd name="T12" fmla="*/ 148 w 425"/>
                <a:gd name="T13" fmla="*/ 209 h 326"/>
                <a:gd name="T14" fmla="*/ 64 w 425"/>
                <a:gd name="T15" fmla="*/ 317 h 326"/>
                <a:gd name="T16" fmla="*/ 16 w 425"/>
                <a:gd name="T17" fmla="*/ 284 h 326"/>
                <a:gd name="T18" fmla="*/ 18 w 425"/>
                <a:gd name="T19" fmla="*/ 112 h 326"/>
                <a:gd name="T20" fmla="*/ 125 w 425"/>
                <a:gd name="T21" fmla="*/ 2 h 326"/>
                <a:gd name="T22" fmla="*/ 140 w 425"/>
                <a:gd name="T23" fmla="*/ 6 h 326"/>
                <a:gd name="T24" fmla="*/ 287 w 425"/>
                <a:gd name="T25" fmla="*/ 7 h 326"/>
                <a:gd name="T26" fmla="*/ 312 w 425"/>
                <a:gd name="T27" fmla="*/ 6 h 326"/>
                <a:gd name="T28" fmla="*/ 336 w 425"/>
                <a:gd name="T29" fmla="*/ 20 h 326"/>
                <a:gd name="T30" fmla="*/ 415 w 425"/>
                <a:gd name="T31" fmla="*/ 142 h 326"/>
                <a:gd name="T32" fmla="*/ 412 w 425"/>
                <a:gd name="T33" fmla="*/ 279 h 326"/>
                <a:gd name="T34" fmla="*/ 345 w 425"/>
                <a:gd name="T35" fmla="*/ 312 h 326"/>
                <a:gd name="T36" fmla="*/ 278 w 425"/>
                <a:gd name="T37" fmla="*/ 224 h 326"/>
                <a:gd name="T38" fmla="*/ 319 w 425"/>
                <a:gd name="T39" fmla="*/ 195 h 326"/>
                <a:gd name="T40" fmla="*/ 353 w 425"/>
                <a:gd name="T41" fmla="*/ 215 h 326"/>
                <a:gd name="T42" fmla="*/ 367 w 425"/>
                <a:gd name="T43" fmla="*/ 216 h 326"/>
                <a:gd name="T44" fmla="*/ 365 w 425"/>
                <a:gd name="T45" fmla="*/ 204 h 326"/>
                <a:gd name="T46" fmla="*/ 359 w 425"/>
                <a:gd name="T47" fmla="*/ 180 h 326"/>
                <a:gd name="T48" fmla="*/ 359 w 425"/>
                <a:gd name="T49" fmla="*/ 90 h 326"/>
                <a:gd name="T50" fmla="*/ 339 w 425"/>
                <a:gd name="T51" fmla="*/ 70 h 326"/>
                <a:gd name="T52" fmla="*/ 233 w 425"/>
                <a:gd name="T53" fmla="*/ 97 h 326"/>
                <a:gd name="T54" fmla="*/ 197 w 425"/>
                <a:gd name="T55" fmla="*/ 98 h 326"/>
                <a:gd name="T56" fmla="*/ 91 w 425"/>
                <a:gd name="T57" fmla="*/ 70 h 326"/>
                <a:gd name="T58" fmla="*/ 71 w 425"/>
                <a:gd name="T59" fmla="*/ 89 h 326"/>
                <a:gd name="T60" fmla="*/ 71 w 425"/>
                <a:gd name="T61" fmla="*/ 135 h 326"/>
                <a:gd name="T62" fmla="*/ 72 w 425"/>
                <a:gd name="T63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5" h="326">
                  <a:moveTo>
                    <a:pt x="72" y="135"/>
                  </a:moveTo>
                  <a:cubicBezTo>
                    <a:pt x="72" y="149"/>
                    <a:pt x="73" y="163"/>
                    <a:pt x="71" y="177"/>
                  </a:cubicBezTo>
                  <a:cubicBezTo>
                    <a:pt x="70" y="186"/>
                    <a:pt x="65" y="195"/>
                    <a:pt x="62" y="204"/>
                  </a:cubicBezTo>
                  <a:cubicBezTo>
                    <a:pt x="61" y="208"/>
                    <a:pt x="61" y="213"/>
                    <a:pt x="60" y="217"/>
                  </a:cubicBezTo>
                  <a:cubicBezTo>
                    <a:pt x="64" y="217"/>
                    <a:pt x="69" y="218"/>
                    <a:pt x="73" y="216"/>
                  </a:cubicBezTo>
                  <a:cubicBezTo>
                    <a:pt x="89" y="208"/>
                    <a:pt x="103" y="198"/>
                    <a:pt x="120" y="191"/>
                  </a:cubicBezTo>
                  <a:cubicBezTo>
                    <a:pt x="135" y="185"/>
                    <a:pt x="145" y="192"/>
                    <a:pt x="148" y="209"/>
                  </a:cubicBezTo>
                  <a:cubicBezTo>
                    <a:pt x="155" y="254"/>
                    <a:pt x="110" y="313"/>
                    <a:pt x="64" y="317"/>
                  </a:cubicBezTo>
                  <a:cubicBezTo>
                    <a:pt x="40" y="319"/>
                    <a:pt x="23" y="309"/>
                    <a:pt x="16" y="284"/>
                  </a:cubicBezTo>
                  <a:cubicBezTo>
                    <a:pt x="0" y="227"/>
                    <a:pt x="6" y="170"/>
                    <a:pt x="18" y="112"/>
                  </a:cubicBezTo>
                  <a:cubicBezTo>
                    <a:pt x="30" y="52"/>
                    <a:pt x="77" y="26"/>
                    <a:pt x="125" y="2"/>
                  </a:cubicBezTo>
                  <a:cubicBezTo>
                    <a:pt x="128" y="0"/>
                    <a:pt x="136" y="3"/>
                    <a:pt x="140" y="6"/>
                  </a:cubicBezTo>
                  <a:cubicBezTo>
                    <a:pt x="189" y="40"/>
                    <a:pt x="238" y="41"/>
                    <a:pt x="287" y="7"/>
                  </a:cubicBezTo>
                  <a:cubicBezTo>
                    <a:pt x="296" y="1"/>
                    <a:pt x="303" y="1"/>
                    <a:pt x="312" y="6"/>
                  </a:cubicBezTo>
                  <a:cubicBezTo>
                    <a:pt x="320" y="11"/>
                    <a:pt x="328" y="16"/>
                    <a:pt x="336" y="20"/>
                  </a:cubicBezTo>
                  <a:cubicBezTo>
                    <a:pt x="386" y="45"/>
                    <a:pt x="408" y="89"/>
                    <a:pt x="415" y="142"/>
                  </a:cubicBezTo>
                  <a:cubicBezTo>
                    <a:pt x="422" y="188"/>
                    <a:pt x="425" y="233"/>
                    <a:pt x="412" y="279"/>
                  </a:cubicBezTo>
                  <a:cubicBezTo>
                    <a:pt x="403" y="313"/>
                    <a:pt x="378" y="326"/>
                    <a:pt x="345" y="312"/>
                  </a:cubicBezTo>
                  <a:cubicBezTo>
                    <a:pt x="307" y="296"/>
                    <a:pt x="283" y="266"/>
                    <a:pt x="278" y="224"/>
                  </a:cubicBezTo>
                  <a:cubicBezTo>
                    <a:pt x="275" y="192"/>
                    <a:pt x="290" y="182"/>
                    <a:pt x="319" y="195"/>
                  </a:cubicBezTo>
                  <a:cubicBezTo>
                    <a:pt x="331" y="200"/>
                    <a:pt x="341" y="209"/>
                    <a:pt x="353" y="215"/>
                  </a:cubicBezTo>
                  <a:cubicBezTo>
                    <a:pt x="357" y="217"/>
                    <a:pt x="362" y="216"/>
                    <a:pt x="367" y="216"/>
                  </a:cubicBezTo>
                  <a:cubicBezTo>
                    <a:pt x="366" y="212"/>
                    <a:pt x="366" y="208"/>
                    <a:pt x="365" y="204"/>
                  </a:cubicBezTo>
                  <a:cubicBezTo>
                    <a:pt x="363" y="196"/>
                    <a:pt x="359" y="188"/>
                    <a:pt x="359" y="180"/>
                  </a:cubicBezTo>
                  <a:cubicBezTo>
                    <a:pt x="358" y="150"/>
                    <a:pt x="358" y="120"/>
                    <a:pt x="359" y="90"/>
                  </a:cubicBezTo>
                  <a:cubicBezTo>
                    <a:pt x="359" y="76"/>
                    <a:pt x="354" y="70"/>
                    <a:pt x="339" y="70"/>
                  </a:cubicBezTo>
                  <a:cubicBezTo>
                    <a:pt x="302" y="71"/>
                    <a:pt x="266" y="80"/>
                    <a:pt x="233" y="97"/>
                  </a:cubicBezTo>
                  <a:cubicBezTo>
                    <a:pt x="220" y="104"/>
                    <a:pt x="210" y="105"/>
                    <a:pt x="197" y="98"/>
                  </a:cubicBezTo>
                  <a:cubicBezTo>
                    <a:pt x="164" y="80"/>
                    <a:pt x="128" y="72"/>
                    <a:pt x="91" y="70"/>
                  </a:cubicBezTo>
                  <a:cubicBezTo>
                    <a:pt x="77" y="70"/>
                    <a:pt x="70" y="74"/>
                    <a:pt x="71" y="89"/>
                  </a:cubicBezTo>
                  <a:cubicBezTo>
                    <a:pt x="72" y="105"/>
                    <a:pt x="71" y="120"/>
                    <a:pt x="71" y="135"/>
                  </a:cubicBezTo>
                  <a:cubicBezTo>
                    <a:pt x="71" y="135"/>
                    <a:pt x="72" y="135"/>
                    <a:pt x="72" y="13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7"/>
            <p:cNvSpPr>
              <a:spLocks/>
            </p:cNvSpPr>
            <p:nvPr/>
          </p:nvSpPr>
          <p:spPr bwMode="auto">
            <a:xfrm>
              <a:off x="4624388" y="2703513"/>
              <a:ext cx="252413" cy="254000"/>
            </a:xfrm>
            <a:custGeom>
              <a:avLst/>
              <a:gdLst>
                <a:gd name="T0" fmla="*/ 106 w 216"/>
                <a:gd name="T1" fmla="*/ 215 h 216"/>
                <a:gd name="T2" fmla="*/ 1 w 216"/>
                <a:gd name="T3" fmla="*/ 105 h 216"/>
                <a:gd name="T4" fmla="*/ 111 w 216"/>
                <a:gd name="T5" fmla="*/ 1 h 216"/>
                <a:gd name="T6" fmla="*/ 214 w 216"/>
                <a:gd name="T7" fmla="*/ 112 h 216"/>
                <a:gd name="T8" fmla="*/ 106 w 216"/>
                <a:gd name="T9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106" y="215"/>
                  </a:moveTo>
                  <a:cubicBezTo>
                    <a:pt x="45" y="213"/>
                    <a:pt x="0" y="166"/>
                    <a:pt x="1" y="105"/>
                  </a:cubicBezTo>
                  <a:cubicBezTo>
                    <a:pt x="2" y="47"/>
                    <a:pt x="52" y="0"/>
                    <a:pt x="111" y="1"/>
                  </a:cubicBezTo>
                  <a:cubicBezTo>
                    <a:pt x="169" y="3"/>
                    <a:pt x="216" y="53"/>
                    <a:pt x="214" y="112"/>
                  </a:cubicBezTo>
                  <a:cubicBezTo>
                    <a:pt x="212" y="170"/>
                    <a:pt x="164" y="216"/>
                    <a:pt x="106" y="21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28B8B21-B033-4679-AB78-37A192F999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422" y="1275606"/>
            <a:ext cx="4313539" cy="3867894"/>
          </a:xfrm>
          <a:prstGeom prst="rect">
            <a:avLst/>
          </a:prstGeom>
        </p:spPr>
      </p:pic>
      <p:sp>
        <p:nvSpPr>
          <p:cNvPr id="65" name="任意多边形 8">
            <a:extLst>
              <a:ext uri="{FF2B5EF4-FFF2-40B4-BE49-F238E27FC236}">
                <a16:creationId xmlns:a16="http://schemas.microsoft.com/office/drawing/2014/main" id="{40D5EE2C-37F6-43B4-AC3B-1FDA03265B36}"/>
              </a:ext>
            </a:extLst>
          </p:cNvPr>
          <p:cNvSpPr/>
          <p:nvPr/>
        </p:nvSpPr>
        <p:spPr>
          <a:xfrm flipV="1">
            <a:off x="0" y="1"/>
            <a:ext cx="9144000" cy="699541"/>
          </a:xfrm>
          <a:custGeom>
            <a:avLst/>
            <a:gdLst>
              <a:gd name="connsiteX0" fmla="*/ 0 w 12192000"/>
              <a:gd name="connsiteY0" fmla="*/ 1327979 h 1327979"/>
              <a:gd name="connsiteX1" fmla="*/ 12192000 w 12192000"/>
              <a:gd name="connsiteY1" fmla="*/ 1327979 h 1327979"/>
              <a:gd name="connsiteX2" fmla="*/ 12192000 w 12192000"/>
              <a:gd name="connsiteY2" fmla="*/ 870779 h 1327979"/>
              <a:gd name="connsiteX3" fmla="*/ 7562844 w 12192000"/>
              <a:gd name="connsiteY3" fmla="*/ 870779 h 1327979"/>
              <a:gd name="connsiteX4" fmla="*/ 7397873 w 12192000"/>
              <a:gd name="connsiteY4" fmla="*/ 818383 h 1327979"/>
              <a:gd name="connsiteX5" fmla="*/ 5990049 w 12192000"/>
              <a:gd name="connsiteY5" fmla="*/ 6 h 1327979"/>
              <a:gd name="connsiteX6" fmla="*/ 105952 w 12192000"/>
              <a:gd name="connsiteY6" fmla="*/ 6 h 1327979"/>
              <a:gd name="connsiteX7" fmla="*/ 0 w 12192000"/>
              <a:gd name="connsiteY7" fmla="*/ 3363 h 1327979"/>
              <a:gd name="connsiteX8" fmla="*/ 0 w 12192000"/>
              <a:gd name="connsiteY8" fmla="*/ 870779 h 1327979"/>
              <a:gd name="connsiteX9" fmla="*/ 0 w 12192000"/>
              <a:gd name="connsiteY9" fmla="*/ 870781 h 13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27979">
                <a:moveTo>
                  <a:pt x="0" y="1327979"/>
                </a:moveTo>
                <a:lnTo>
                  <a:pt x="12192000" y="1327979"/>
                </a:lnTo>
                <a:lnTo>
                  <a:pt x="12192000" y="870779"/>
                </a:lnTo>
                <a:lnTo>
                  <a:pt x="7562844" y="870779"/>
                </a:lnTo>
                <a:lnTo>
                  <a:pt x="7397873" y="818383"/>
                </a:lnTo>
                <a:cubicBezTo>
                  <a:pt x="6652131" y="537909"/>
                  <a:pt x="7036652" y="-1980"/>
                  <a:pt x="5990049" y="6"/>
                </a:cubicBezTo>
                <a:lnTo>
                  <a:pt x="105952" y="6"/>
                </a:lnTo>
                <a:lnTo>
                  <a:pt x="0" y="3363"/>
                </a:lnTo>
                <a:lnTo>
                  <a:pt x="0" y="870779"/>
                </a:lnTo>
                <a:lnTo>
                  <a:pt x="0" y="870781"/>
                </a:lnTo>
                <a:close/>
              </a:path>
            </a:pathLst>
          </a:custGeom>
          <a:solidFill>
            <a:srgbClr val="0E81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B814B00F-05E4-4E1C-B91E-5EE40E43ED5B}"/>
              </a:ext>
            </a:extLst>
          </p:cNvPr>
          <p:cNvCxnSpPr/>
          <p:nvPr/>
        </p:nvCxnSpPr>
        <p:spPr>
          <a:xfrm>
            <a:off x="179644" y="4999775"/>
            <a:ext cx="7734470" cy="0"/>
          </a:xfrm>
          <a:prstGeom prst="line">
            <a:avLst/>
          </a:prstGeom>
          <a:ln w="76200">
            <a:solidFill>
              <a:srgbClr val="0E8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2007843" y="-39018"/>
            <a:ext cx="9144000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  <a:latin typeface="+mn-lt"/>
              </a:rPr>
              <a:t>Image &amp; Content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3182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B4F2A3-79D4-4735-88D2-62243805F894}"/>
              </a:ext>
            </a:extLst>
          </p:cNvPr>
          <p:cNvGrpSpPr/>
          <p:nvPr/>
        </p:nvGrpSpPr>
        <p:grpSpPr>
          <a:xfrm>
            <a:off x="3393598" y="3976962"/>
            <a:ext cx="2307923" cy="756084"/>
            <a:chOff x="4493712" y="5612841"/>
            <a:chExt cx="3077231" cy="10081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E59DC3-EB3D-454F-BAF6-37437D96141F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rgbClr val="029676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F88D45-1FCD-4C4F-9F76-79F320EEB69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029676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1AC392-42EB-48B6-94A3-C62DBDFDE9FB}"/>
                </a:ext>
              </a:extLst>
            </p:cNvPr>
            <p:cNvGrpSpPr/>
            <p:nvPr/>
          </p:nvGrpSpPr>
          <p:grpSpPr>
            <a:xfrm>
              <a:off x="5380443" y="5656468"/>
              <a:ext cx="2098288" cy="922956"/>
              <a:chOff x="3131840" y="2204864"/>
              <a:chExt cx="3096344" cy="92295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3755FA-60BB-438B-B611-0DEC90986E95}"/>
                  </a:ext>
                </a:extLst>
              </p:cNvPr>
              <p:cNvSpPr txBox="1"/>
              <p:nvPr/>
            </p:nvSpPr>
            <p:spPr>
              <a:xfrm>
                <a:off x="3131840" y="2204864"/>
                <a:ext cx="3096344" cy="307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rgbClr val="029676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rgbClr val="02967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DE92B3-1A07-40BF-9675-23A1ED72C866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Donut 39">
              <a:extLst>
                <a:ext uri="{FF2B5EF4-FFF2-40B4-BE49-F238E27FC236}">
                  <a16:creationId xmlns:a16="http://schemas.microsoft.com/office/drawing/2014/main" id="{973198B3-97D1-4F93-B2EB-A984A56E8C1C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rgbClr val="029676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40CB5E-F918-436F-BB20-B3264262F277}"/>
              </a:ext>
            </a:extLst>
          </p:cNvPr>
          <p:cNvGrpSpPr/>
          <p:nvPr/>
        </p:nvGrpSpPr>
        <p:grpSpPr>
          <a:xfrm>
            <a:off x="422855" y="3976962"/>
            <a:ext cx="2308496" cy="756084"/>
            <a:chOff x="465936" y="5605076"/>
            <a:chExt cx="3077994" cy="10081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F66922-980D-4459-A324-63A4956654A5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029676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32E53D-E173-462C-8599-FF901397E941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rgbClr val="029676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DC2E6D-0ABB-410F-B61D-CDECFDAAEF07}"/>
                </a:ext>
              </a:extLst>
            </p:cNvPr>
            <p:cNvGrpSpPr/>
            <p:nvPr/>
          </p:nvGrpSpPr>
          <p:grpSpPr>
            <a:xfrm>
              <a:off x="1327603" y="5656468"/>
              <a:ext cx="2098288" cy="922956"/>
              <a:chOff x="3131840" y="2204864"/>
              <a:chExt cx="3096344" cy="92295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703F3-30D0-4D5A-A8F4-054C0101FB23}"/>
                  </a:ext>
                </a:extLst>
              </p:cNvPr>
              <p:cNvSpPr txBox="1"/>
              <p:nvPr/>
            </p:nvSpPr>
            <p:spPr>
              <a:xfrm>
                <a:off x="3131840" y="2204864"/>
                <a:ext cx="3096344" cy="307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rgbClr val="029676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rgbClr val="02967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1311A-C15E-416E-BF08-976CAC22CBC2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301C5005-6140-4207-A8E5-C3EFBCA57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>
                <a:solidFill>
                  <a:srgbClr val="029676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4C30D3-23B5-4F28-B87B-20A959C1E102}"/>
              </a:ext>
            </a:extLst>
          </p:cNvPr>
          <p:cNvGrpSpPr/>
          <p:nvPr/>
        </p:nvGrpSpPr>
        <p:grpSpPr>
          <a:xfrm>
            <a:off x="6363768" y="3976962"/>
            <a:ext cx="2307923" cy="756084"/>
            <a:chOff x="8387152" y="5553825"/>
            <a:chExt cx="3077231" cy="10081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3D8206-F745-4B3E-97A4-A2D3485491A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rgbClr val="029676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ECFF8E-C846-4CB5-B53D-42428B5CBD1B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029676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8B1819D-C4D2-4EFD-9801-7496CE8017D1}"/>
                </a:ext>
              </a:extLst>
            </p:cNvPr>
            <p:cNvGrpSpPr/>
            <p:nvPr/>
          </p:nvGrpSpPr>
          <p:grpSpPr>
            <a:xfrm>
              <a:off x="9273883" y="5597452"/>
              <a:ext cx="2098288" cy="922956"/>
              <a:chOff x="3131840" y="2204864"/>
              <a:chExt cx="3096344" cy="92295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308B14-94E8-4C31-9DCD-B061C33C5A5B}"/>
                  </a:ext>
                </a:extLst>
              </p:cNvPr>
              <p:cNvSpPr txBox="1"/>
              <p:nvPr/>
            </p:nvSpPr>
            <p:spPr>
              <a:xfrm>
                <a:off x="3131840" y="2204864"/>
                <a:ext cx="3096344" cy="307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rgbClr val="029676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rgbClr val="02967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949B4A-881B-45AE-9E52-C18C8081218A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7A46D175-2C6E-45EB-A5CD-64D6F5E90B52}"/>
              </a:ext>
            </a:extLst>
          </p:cNvPr>
          <p:cNvSpPr/>
          <p:nvPr/>
        </p:nvSpPr>
        <p:spPr>
          <a:xfrm>
            <a:off x="6500281" y="4210242"/>
            <a:ext cx="291545" cy="266081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rgbClr val="FEB856"/>
              </a:solidFill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2D6E950-CBF4-46EA-B2E1-2371B5B58BB2}"/>
              </a:ext>
            </a:extLst>
          </p:cNvPr>
          <p:cNvSpPr txBox="1">
            <a:spLocks/>
          </p:cNvSpPr>
          <p:nvPr/>
        </p:nvSpPr>
        <p:spPr>
          <a:xfrm>
            <a:off x="1021262" y="-231565"/>
            <a:ext cx="6949367" cy="136887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5400" b="1" spc="225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SALES NOW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AEE779-9765-4A7D-8788-DC0B0A15AB48}"/>
              </a:ext>
            </a:extLst>
          </p:cNvPr>
          <p:cNvSpPr txBox="1"/>
          <p:nvPr/>
        </p:nvSpPr>
        <p:spPr>
          <a:xfrm>
            <a:off x="616309" y="1226836"/>
            <a:ext cx="400115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rgbClr val="029676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rgbClr val="029676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rgbClr val="029676"/>
              </a:solidFill>
              <a:cs typeface="Arial" pitchFamily="34" charset="0"/>
            </a:endParaRP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669304" y="3156868"/>
            <a:ext cx="3895169" cy="75147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679067" y="2483055"/>
            <a:ext cx="3895169" cy="75147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706388" y="1809241"/>
            <a:ext cx="3895169" cy="75147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06125E06-44A6-56AD-0824-FEACD85AA4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70488" y="1085851"/>
            <a:ext cx="2913062" cy="2757487"/>
            <a:chOff x="3257" y="684"/>
            <a:chExt cx="1835" cy="173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27BC1E71-EE10-F385-354F-FC3B87F48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684"/>
              <a:ext cx="1672" cy="1737"/>
            </a:xfrm>
            <a:custGeom>
              <a:avLst/>
              <a:gdLst>
                <a:gd name="T0" fmla="*/ 393 w 705"/>
                <a:gd name="T1" fmla="*/ 725 h 732"/>
                <a:gd name="T2" fmla="*/ 46 w 705"/>
                <a:gd name="T3" fmla="*/ 451 h 732"/>
                <a:gd name="T4" fmla="*/ 339 w 705"/>
                <a:gd name="T5" fmla="*/ 22 h 732"/>
                <a:gd name="T6" fmla="*/ 703 w 705"/>
                <a:gd name="T7" fmla="*/ 206 h 732"/>
                <a:gd name="T8" fmla="*/ 705 w 705"/>
                <a:gd name="T9" fmla="*/ 213 h 732"/>
                <a:gd name="T10" fmla="*/ 684 w 705"/>
                <a:gd name="T11" fmla="*/ 207 h 732"/>
                <a:gd name="T12" fmla="*/ 660 w 705"/>
                <a:gd name="T13" fmla="*/ 190 h 732"/>
                <a:gd name="T14" fmla="*/ 600 w 705"/>
                <a:gd name="T15" fmla="*/ 222 h 732"/>
                <a:gd name="T16" fmla="*/ 580 w 705"/>
                <a:gd name="T17" fmla="*/ 226 h 732"/>
                <a:gd name="T18" fmla="*/ 580 w 705"/>
                <a:gd name="T19" fmla="*/ 203 h 732"/>
                <a:gd name="T20" fmla="*/ 447 w 705"/>
                <a:gd name="T21" fmla="*/ 287 h 732"/>
                <a:gd name="T22" fmla="*/ 408 w 705"/>
                <a:gd name="T23" fmla="*/ 320 h 732"/>
                <a:gd name="T24" fmla="*/ 388 w 705"/>
                <a:gd name="T25" fmla="*/ 321 h 732"/>
                <a:gd name="T26" fmla="*/ 335 w 705"/>
                <a:gd name="T27" fmla="*/ 280 h 732"/>
                <a:gd name="T28" fmla="*/ 240 w 705"/>
                <a:gd name="T29" fmla="*/ 220 h 732"/>
                <a:gd name="T30" fmla="*/ 210 w 705"/>
                <a:gd name="T31" fmla="*/ 223 h 732"/>
                <a:gd name="T32" fmla="*/ 163 w 705"/>
                <a:gd name="T33" fmla="*/ 201 h 732"/>
                <a:gd name="T34" fmla="*/ 147 w 705"/>
                <a:gd name="T35" fmla="*/ 210 h 732"/>
                <a:gd name="T36" fmla="*/ 148 w 705"/>
                <a:gd name="T37" fmla="*/ 478 h 732"/>
                <a:gd name="T38" fmla="*/ 154 w 705"/>
                <a:gd name="T39" fmla="*/ 498 h 732"/>
                <a:gd name="T40" fmla="*/ 239 w 705"/>
                <a:gd name="T41" fmla="*/ 576 h 732"/>
                <a:gd name="T42" fmla="*/ 385 w 705"/>
                <a:gd name="T43" fmla="*/ 700 h 732"/>
                <a:gd name="T44" fmla="*/ 393 w 705"/>
                <a:gd name="T45" fmla="*/ 725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5" h="732">
                  <a:moveTo>
                    <a:pt x="393" y="725"/>
                  </a:moveTo>
                  <a:cubicBezTo>
                    <a:pt x="236" y="732"/>
                    <a:pt x="82" y="611"/>
                    <a:pt x="46" y="451"/>
                  </a:cubicBezTo>
                  <a:cubicBezTo>
                    <a:pt x="0" y="249"/>
                    <a:pt x="134" y="53"/>
                    <a:pt x="339" y="22"/>
                  </a:cubicBezTo>
                  <a:cubicBezTo>
                    <a:pt x="483" y="0"/>
                    <a:pt x="634" y="77"/>
                    <a:pt x="703" y="206"/>
                  </a:cubicBezTo>
                  <a:cubicBezTo>
                    <a:pt x="704" y="208"/>
                    <a:pt x="704" y="211"/>
                    <a:pt x="705" y="213"/>
                  </a:cubicBezTo>
                  <a:cubicBezTo>
                    <a:pt x="696" y="219"/>
                    <a:pt x="691" y="210"/>
                    <a:pt x="684" y="207"/>
                  </a:cubicBezTo>
                  <a:cubicBezTo>
                    <a:pt x="676" y="202"/>
                    <a:pt x="670" y="192"/>
                    <a:pt x="660" y="190"/>
                  </a:cubicBezTo>
                  <a:cubicBezTo>
                    <a:pt x="639" y="198"/>
                    <a:pt x="620" y="211"/>
                    <a:pt x="600" y="222"/>
                  </a:cubicBezTo>
                  <a:cubicBezTo>
                    <a:pt x="594" y="225"/>
                    <a:pt x="588" y="230"/>
                    <a:pt x="580" y="226"/>
                  </a:cubicBezTo>
                  <a:cubicBezTo>
                    <a:pt x="575" y="218"/>
                    <a:pt x="574" y="211"/>
                    <a:pt x="580" y="203"/>
                  </a:cubicBezTo>
                  <a:cubicBezTo>
                    <a:pt x="536" y="231"/>
                    <a:pt x="491" y="259"/>
                    <a:pt x="447" y="287"/>
                  </a:cubicBezTo>
                  <a:cubicBezTo>
                    <a:pt x="432" y="296"/>
                    <a:pt x="417" y="305"/>
                    <a:pt x="408" y="320"/>
                  </a:cubicBezTo>
                  <a:cubicBezTo>
                    <a:pt x="402" y="328"/>
                    <a:pt x="394" y="330"/>
                    <a:pt x="388" y="321"/>
                  </a:cubicBezTo>
                  <a:cubicBezTo>
                    <a:pt x="375" y="301"/>
                    <a:pt x="354" y="292"/>
                    <a:pt x="335" y="280"/>
                  </a:cubicBezTo>
                  <a:cubicBezTo>
                    <a:pt x="304" y="260"/>
                    <a:pt x="272" y="240"/>
                    <a:pt x="240" y="220"/>
                  </a:cubicBezTo>
                  <a:cubicBezTo>
                    <a:pt x="228" y="212"/>
                    <a:pt x="219" y="210"/>
                    <a:pt x="210" y="223"/>
                  </a:cubicBezTo>
                  <a:cubicBezTo>
                    <a:pt x="192" y="221"/>
                    <a:pt x="178" y="209"/>
                    <a:pt x="163" y="201"/>
                  </a:cubicBezTo>
                  <a:cubicBezTo>
                    <a:pt x="152" y="195"/>
                    <a:pt x="147" y="196"/>
                    <a:pt x="147" y="210"/>
                  </a:cubicBezTo>
                  <a:cubicBezTo>
                    <a:pt x="148" y="299"/>
                    <a:pt x="147" y="388"/>
                    <a:pt x="148" y="478"/>
                  </a:cubicBezTo>
                  <a:cubicBezTo>
                    <a:pt x="148" y="485"/>
                    <a:pt x="149" y="492"/>
                    <a:pt x="154" y="498"/>
                  </a:cubicBezTo>
                  <a:cubicBezTo>
                    <a:pt x="177" y="530"/>
                    <a:pt x="210" y="551"/>
                    <a:pt x="239" y="576"/>
                  </a:cubicBezTo>
                  <a:cubicBezTo>
                    <a:pt x="288" y="617"/>
                    <a:pt x="336" y="659"/>
                    <a:pt x="385" y="700"/>
                  </a:cubicBezTo>
                  <a:cubicBezTo>
                    <a:pt x="391" y="705"/>
                    <a:pt x="406" y="711"/>
                    <a:pt x="393" y="725"/>
                  </a:cubicBezTo>
                  <a:close/>
                </a:path>
              </a:pathLst>
            </a:custGeom>
            <a:solidFill>
              <a:srgbClr val="F2C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6334AA3-4DFA-0A88-971B-BDB441036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1116"/>
              <a:ext cx="1472" cy="1288"/>
            </a:xfrm>
            <a:custGeom>
              <a:avLst/>
              <a:gdLst>
                <a:gd name="T0" fmla="*/ 240 w 621"/>
                <a:gd name="T1" fmla="*/ 543 h 543"/>
                <a:gd name="T2" fmla="*/ 234 w 621"/>
                <a:gd name="T3" fmla="*/ 527 h 543"/>
                <a:gd name="T4" fmla="*/ 84 w 621"/>
                <a:gd name="T5" fmla="*/ 398 h 543"/>
                <a:gd name="T6" fmla="*/ 0 w 621"/>
                <a:gd name="T7" fmla="*/ 323 h 543"/>
                <a:gd name="T8" fmla="*/ 30 w 621"/>
                <a:gd name="T9" fmla="*/ 328 h 543"/>
                <a:gd name="T10" fmla="*/ 218 w 621"/>
                <a:gd name="T11" fmla="*/ 423 h 543"/>
                <a:gd name="T12" fmla="*/ 247 w 621"/>
                <a:gd name="T13" fmla="*/ 435 h 543"/>
                <a:gd name="T14" fmla="*/ 479 w 621"/>
                <a:gd name="T15" fmla="*/ 323 h 543"/>
                <a:gd name="T16" fmla="*/ 502 w 621"/>
                <a:gd name="T17" fmla="*/ 286 h 543"/>
                <a:gd name="T18" fmla="*/ 502 w 621"/>
                <a:gd name="T19" fmla="*/ 31 h 543"/>
                <a:gd name="T20" fmla="*/ 507 w 621"/>
                <a:gd name="T21" fmla="*/ 0 h 543"/>
                <a:gd name="T22" fmla="*/ 552 w 621"/>
                <a:gd name="T23" fmla="*/ 31 h 543"/>
                <a:gd name="T24" fmla="*/ 500 w 621"/>
                <a:gd name="T25" fmla="*/ 428 h 543"/>
                <a:gd name="T26" fmla="*/ 240 w 621"/>
                <a:gd name="T27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1" h="543">
                  <a:moveTo>
                    <a:pt x="240" y="543"/>
                  </a:moveTo>
                  <a:cubicBezTo>
                    <a:pt x="246" y="534"/>
                    <a:pt x="238" y="531"/>
                    <a:pt x="234" y="527"/>
                  </a:cubicBezTo>
                  <a:cubicBezTo>
                    <a:pt x="184" y="484"/>
                    <a:pt x="133" y="442"/>
                    <a:pt x="84" y="398"/>
                  </a:cubicBezTo>
                  <a:cubicBezTo>
                    <a:pt x="55" y="373"/>
                    <a:pt x="23" y="353"/>
                    <a:pt x="0" y="323"/>
                  </a:cubicBezTo>
                  <a:cubicBezTo>
                    <a:pt x="11" y="317"/>
                    <a:pt x="20" y="324"/>
                    <a:pt x="30" y="328"/>
                  </a:cubicBezTo>
                  <a:cubicBezTo>
                    <a:pt x="94" y="357"/>
                    <a:pt x="157" y="388"/>
                    <a:pt x="218" y="423"/>
                  </a:cubicBezTo>
                  <a:cubicBezTo>
                    <a:pt x="228" y="428"/>
                    <a:pt x="236" y="435"/>
                    <a:pt x="247" y="435"/>
                  </a:cubicBezTo>
                  <a:cubicBezTo>
                    <a:pt x="322" y="392"/>
                    <a:pt x="401" y="358"/>
                    <a:pt x="479" y="323"/>
                  </a:cubicBezTo>
                  <a:cubicBezTo>
                    <a:pt x="496" y="315"/>
                    <a:pt x="503" y="305"/>
                    <a:pt x="502" y="286"/>
                  </a:cubicBezTo>
                  <a:cubicBezTo>
                    <a:pt x="502" y="201"/>
                    <a:pt x="502" y="116"/>
                    <a:pt x="502" y="31"/>
                  </a:cubicBezTo>
                  <a:cubicBezTo>
                    <a:pt x="502" y="20"/>
                    <a:pt x="502" y="9"/>
                    <a:pt x="507" y="0"/>
                  </a:cubicBezTo>
                  <a:cubicBezTo>
                    <a:pt x="524" y="8"/>
                    <a:pt x="533" y="26"/>
                    <a:pt x="552" y="31"/>
                  </a:cubicBezTo>
                  <a:cubicBezTo>
                    <a:pt x="621" y="150"/>
                    <a:pt x="599" y="322"/>
                    <a:pt x="500" y="428"/>
                  </a:cubicBezTo>
                  <a:cubicBezTo>
                    <a:pt x="430" y="503"/>
                    <a:pt x="344" y="543"/>
                    <a:pt x="240" y="543"/>
                  </a:cubicBezTo>
                  <a:close/>
                </a:path>
              </a:pathLst>
            </a:custGeom>
            <a:solidFill>
              <a:srgbClr val="CB9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01892C84-92AB-7547-03C9-7996699D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1149"/>
              <a:ext cx="903" cy="937"/>
            </a:xfrm>
            <a:custGeom>
              <a:avLst/>
              <a:gdLst>
                <a:gd name="T0" fmla="*/ 5 w 381"/>
                <a:gd name="T1" fmla="*/ 24 h 395"/>
                <a:gd name="T2" fmla="*/ 6 w 381"/>
                <a:gd name="T3" fmla="*/ 0 h 395"/>
                <a:gd name="T4" fmla="*/ 192 w 381"/>
                <a:gd name="T5" fmla="*/ 127 h 395"/>
                <a:gd name="T6" fmla="*/ 261 w 381"/>
                <a:gd name="T7" fmla="*/ 72 h 395"/>
                <a:gd name="T8" fmla="*/ 375 w 381"/>
                <a:gd name="T9" fmla="*/ 0 h 395"/>
                <a:gd name="T10" fmla="*/ 375 w 381"/>
                <a:gd name="T11" fmla="*/ 30 h 395"/>
                <a:gd name="T12" fmla="*/ 380 w 381"/>
                <a:gd name="T13" fmla="*/ 53 h 395"/>
                <a:gd name="T14" fmla="*/ 380 w 381"/>
                <a:gd name="T15" fmla="*/ 266 h 395"/>
                <a:gd name="T16" fmla="*/ 362 w 381"/>
                <a:gd name="T17" fmla="*/ 301 h 395"/>
                <a:gd name="T18" fmla="*/ 213 w 381"/>
                <a:gd name="T19" fmla="*/ 386 h 395"/>
                <a:gd name="T20" fmla="*/ 194 w 381"/>
                <a:gd name="T21" fmla="*/ 393 h 395"/>
                <a:gd name="T22" fmla="*/ 172 w 381"/>
                <a:gd name="T23" fmla="*/ 388 h 395"/>
                <a:gd name="T24" fmla="*/ 22 w 381"/>
                <a:gd name="T25" fmla="*/ 308 h 395"/>
                <a:gd name="T26" fmla="*/ 0 w 381"/>
                <a:gd name="T27" fmla="*/ 273 h 395"/>
                <a:gd name="T28" fmla="*/ 0 w 381"/>
                <a:gd name="T29" fmla="*/ 43 h 395"/>
                <a:gd name="T30" fmla="*/ 5 w 381"/>
                <a:gd name="T31" fmla="*/ 2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1" h="395">
                  <a:moveTo>
                    <a:pt x="5" y="24"/>
                  </a:moveTo>
                  <a:cubicBezTo>
                    <a:pt x="5" y="17"/>
                    <a:pt x="6" y="10"/>
                    <a:pt x="6" y="0"/>
                  </a:cubicBezTo>
                  <a:cubicBezTo>
                    <a:pt x="68" y="45"/>
                    <a:pt x="138" y="73"/>
                    <a:pt x="192" y="127"/>
                  </a:cubicBezTo>
                  <a:cubicBezTo>
                    <a:pt x="205" y="100"/>
                    <a:pt x="235" y="88"/>
                    <a:pt x="261" y="72"/>
                  </a:cubicBezTo>
                  <a:cubicBezTo>
                    <a:pt x="297" y="48"/>
                    <a:pt x="335" y="25"/>
                    <a:pt x="375" y="0"/>
                  </a:cubicBezTo>
                  <a:cubicBezTo>
                    <a:pt x="375" y="12"/>
                    <a:pt x="375" y="21"/>
                    <a:pt x="375" y="30"/>
                  </a:cubicBezTo>
                  <a:cubicBezTo>
                    <a:pt x="381" y="37"/>
                    <a:pt x="380" y="45"/>
                    <a:pt x="380" y="53"/>
                  </a:cubicBezTo>
                  <a:cubicBezTo>
                    <a:pt x="380" y="124"/>
                    <a:pt x="380" y="195"/>
                    <a:pt x="380" y="266"/>
                  </a:cubicBezTo>
                  <a:cubicBezTo>
                    <a:pt x="380" y="282"/>
                    <a:pt x="376" y="294"/>
                    <a:pt x="362" y="301"/>
                  </a:cubicBezTo>
                  <a:cubicBezTo>
                    <a:pt x="312" y="329"/>
                    <a:pt x="263" y="359"/>
                    <a:pt x="213" y="386"/>
                  </a:cubicBezTo>
                  <a:cubicBezTo>
                    <a:pt x="207" y="389"/>
                    <a:pt x="201" y="392"/>
                    <a:pt x="194" y="393"/>
                  </a:cubicBezTo>
                  <a:cubicBezTo>
                    <a:pt x="186" y="395"/>
                    <a:pt x="179" y="392"/>
                    <a:pt x="172" y="388"/>
                  </a:cubicBezTo>
                  <a:cubicBezTo>
                    <a:pt x="122" y="360"/>
                    <a:pt x="72" y="333"/>
                    <a:pt x="22" y="308"/>
                  </a:cubicBezTo>
                  <a:cubicBezTo>
                    <a:pt x="7" y="300"/>
                    <a:pt x="0" y="290"/>
                    <a:pt x="0" y="273"/>
                  </a:cubicBezTo>
                  <a:cubicBezTo>
                    <a:pt x="0" y="196"/>
                    <a:pt x="0" y="120"/>
                    <a:pt x="0" y="43"/>
                  </a:cubicBezTo>
                  <a:cubicBezTo>
                    <a:pt x="0" y="37"/>
                    <a:pt x="0" y="30"/>
                    <a:pt x="5" y="24"/>
                  </a:cubicBezTo>
                  <a:close/>
                </a:path>
              </a:pathLst>
            </a:custGeom>
            <a:solidFill>
              <a:srgbClr val="F4F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855393D1-4480-18DD-15EA-56297D8AE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1116"/>
              <a:ext cx="655" cy="1048"/>
            </a:xfrm>
            <a:custGeom>
              <a:avLst/>
              <a:gdLst>
                <a:gd name="T0" fmla="*/ 15 w 276"/>
                <a:gd name="T1" fmla="*/ 403 h 442"/>
                <a:gd name="T2" fmla="*/ 182 w 276"/>
                <a:gd name="T3" fmla="*/ 309 h 442"/>
                <a:gd name="T4" fmla="*/ 196 w 276"/>
                <a:gd name="T5" fmla="*/ 285 h 442"/>
                <a:gd name="T6" fmla="*/ 196 w 276"/>
                <a:gd name="T7" fmla="*/ 44 h 442"/>
                <a:gd name="T8" fmla="*/ 274 w 276"/>
                <a:gd name="T9" fmla="*/ 0 h 442"/>
                <a:gd name="T10" fmla="*/ 276 w 276"/>
                <a:gd name="T11" fmla="*/ 305 h 442"/>
                <a:gd name="T12" fmla="*/ 262 w 276"/>
                <a:gd name="T13" fmla="*/ 322 h 442"/>
                <a:gd name="T14" fmla="*/ 66 w 276"/>
                <a:gd name="T15" fmla="*/ 414 h 442"/>
                <a:gd name="T16" fmla="*/ 11 w 276"/>
                <a:gd name="T17" fmla="*/ 442 h 442"/>
                <a:gd name="T18" fmla="*/ 15 w 276"/>
                <a:gd name="T19" fmla="*/ 40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" h="442">
                  <a:moveTo>
                    <a:pt x="15" y="403"/>
                  </a:moveTo>
                  <a:cubicBezTo>
                    <a:pt x="71" y="372"/>
                    <a:pt x="126" y="340"/>
                    <a:pt x="182" y="309"/>
                  </a:cubicBezTo>
                  <a:cubicBezTo>
                    <a:pt x="192" y="304"/>
                    <a:pt x="196" y="298"/>
                    <a:pt x="196" y="285"/>
                  </a:cubicBezTo>
                  <a:cubicBezTo>
                    <a:pt x="196" y="205"/>
                    <a:pt x="196" y="124"/>
                    <a:pt x="196" y="44"/>
                  </a:cubicBezTo>
                  <a:cubicBezTo>
                    <a:pt x="222" y="29"/>
                    <a:pt x="248" y="14"/>
                    <a:pt x="274" y="0"/>
                  </a:cubicBezTo>
                  <a:cubicBezTo>
                    <a:pt x="275" y="101"/>
                    <a:pt x="275" y="203"/>
                    <a:pt x="276" y="305"/>
                  </a:cubicBezTo>
                  <a:cubicBezTo>
                    <a:pt x="276" y="316"/>
                    <a:pt x="270" y="318"/>
                    <a:pt x="262" y="322"/>
                  </a:cubicBezTo>
                  <a:cubicBezTo>
                    <a:pt x="197" y="353"/>
                    <a:pt x="130" y="380"/>
                    <a:pt x="66" y="414"/>
                  </a:cubicBezTo>
                  <a:cubicBezTo>
                    <a:pt x="48" y="424"/>
                    <a:pt x="32" y="437"/>
                    <a:pt x="11" y="442"/>
                  </a:cubicBezTo>
                  <a:cubicBezTo>
                    <a:pt x="0" y="428"/>
                    <a:pt x="14" y="416"/>
                    <a:pt x="15" y="403"/>
                  </a:cubicBezTo>
                  <a:close/>
                </a:path>
              </a:pathLst>
            </a:custGeom>
            <a:solidFill>
              <a:srgbClr val="8D1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E759F18C-B36A-6408-5854-03E208B3D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1116"/>
              <a:ext cx="617" cy="1048"/>
            </a:xfrm>
            <a:custGeom>
              <a:avLst/>
              <a:gdLst>
                <a:gd name="T0" fmla="*/ 260 w 260"/>
                <a:gd name="T1" fmla="*/ 403 h 442"/>
                <a:gd name="T2" fmla="*/ 256 w 260"/>
                <a:gd name="T3" fmla="*/ 442 h 442"/>
                <a:gd name="T4" fmla="*/ 27 w 260"/>
                <a:gd name="T5" fmla="*/ 328 h 442"/>
                <a:gd name="T6" fmla="*/ 12 w 260"/>
                <a:gd name="T7" fmla="*/ 323 h 442"/>
                <a:gd name="T8" fmla="*/ 0 w 260"/>
                <a:gd name="T9" fmla="*/ 304 h 442"/>
                <a:gd name="T10" fmla="*/ 0 w 260"/>
                <a:gd name="T11" fmla="*/ 0 h 442"/>
                <a:gd name="T12" fmla="*/ 71 w 260"/>
                <a:gd name="T13" fmla="*/ 38 h 442"/>
                <a:gd name="T14" fmla="*/ 72 w 260"/>
                <a:gd name="T15" fmla="*/ 288 h 442"/>
                <a:gd name="T16" fmla="*/ 88 w 260"/>
                <a:gd name="T17" fmla="*/ 316 h 442"/>
                <a:gd name="T18" fmla="*/ 238 w 260"/>
                <a:gd name="T19" fmla="*/ 395 h 442"/>
                <a:gd name="T20" fmla="*/ 260 w 260"/>
                <a:gd name="T21" fmla="*/ 40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442">
                  <a:moveTo>
                    <a:pt x="260" y="403"/>
                  </a:moveTo>
                  <a:cubicBezTo>
                    <a:pt x="259" y="416"/>
                    <a:pt x="258" y="429"/>
                    <a:pt x="256" y="442"/>
                  </a:cubicBezTo>
                  <a:cubicBezTo>
                    <a:pt x="180" y="403"/>
                    <a:pt x="106" y="361"/>
                    <a:pt x="27" y="328"/>
                  </a:cubicBezTo>
                  <a:cubicBezTo>
                    <a:pt x="22" y="326"/>
                    <a:pt x="17" y="324"/>
                    <a:pt x="12" y="323"/>
                  </a:cubicBezTo>
                  <a:cubicBezTo>
                    <a:pt x="4" y="319"/>
                    <a:pt x="0" y="314"/>
                    <a:pt x="0" y="304"/>
                  </a:cubicBezTo>
                  <a:cubicBezTo>
                    <a:pt x="0" y="204"/>
                    <a:pt x="0" y="103"/>
                    <a:pt x="0" y="0"/>
                  </a:cubicBezTo>
                  <a:cubicBezTo>
                    <a:pt x="25" y="13"/>
                    <a:pt x="48" y="26"/>
                    <a:pt x="71" y="38"/>
                  </a:cubicBezTo>
                  <a:cubicBezTo>
                    <a:pt x="71" y="122"/>
                    <a:pt x="72" y="205"/>
                    <a:pt x="72" y="288"/>
                  </a:cubicBezTo>
                  <a:cubicBezTo>
                    <a:pt x="71" y="302"/>
                    <a:pt x="76" y="309"/>
                    <a:pt x="88" y="316"/>
                  </a:cubicBezTo>
                  <a:cubicBezTo>
                    <a:pt x="139" y="341"/>
                    <a:pt x="188" y="368"/>
                    <a:pt x="238" y="395"/>
                  </a:cubicBezTo>
                  <a:cubicBezTo>
                    <a:pt x="245" y="398"/>
                    <a:pt x="251" y="404"/>
                    <a:pt x="260" y="403"/>
                  </a:cubicBezTo>
                  <a:close/>
                </a:path>
              </a:pathLst>
            </a:custGeom>
            <a:solidFill>
              <a:srgbClr val="A24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3C455CD-3229-467E-9625-9629316F37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160" y="319785"/>
            <a:ext cx="6208143" cy="4138762"/>
          </a:xfrm>
          <a:prstGeom prst="rect">
            <a:avLst/>
          </a:prstGeom>
        </p:spPr>
      </p:pic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3121025" y="563563"/>
            <a:ext cx="301307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" name="Grupo 10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</p:grpSpPr>
        <p:grpSp>
          <p:nvGrpSpPr>
            <p:cNvPr id="12" name="Grupo 11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</p:grpSpPr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</p:grpSpPr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</p:grpSpPr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</p:grpSpPr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</p:grpSpPr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</p:grpSpPr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</p:grpSpPr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</p:grpSpPr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</p:grpSpPr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458" y="4047974"/>
            <a:ext cx="5472608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altLang="ko-KR" sz="4800" dirty="0">
                <a:solidFill>
                  <a:srgbClr val="029676"/>
                </a:solidFill>
              </a:rPr>
              <a:t>Thank you</a:t>
            </a:r>
            <a:endParaRPr lang="ko-KR" altLang="en-US" sz="4800" dirty="0">
              <a:solidFill>
                <a:srgbClr val="02967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40458" y="4556168"/>
            <a:ext cx="5472608" cy="25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r>
              <a:rPr lang="en-US" altLang="ko-KR" sz="1800" b="1" dirty="0">
                <a:solidFill>
                  <a:srgbClr val="029676"/>
                </a:solidFill>
              </a:rPr>
              <a:t>This text can be replaced with your own text</a:t>
            </a:r>
            <a:endParaRPr lang="ko-KR" altLang="en-US" sz="1800" b="1" dirty="0">
              <a:solidFill>
                <a:srgbClr val="029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37"/>
          <p:cNvSpPr txBox="1">
            <a:spLocks noGrp="1"/>
          </p:cNvSpPr>
          <p:nvPr>
            <p:ph type="body" idx="1"/>
          </p:nvPr>
        </p:nvSpPr>
        <p:spPr>
          <a:xfrm>
            <a:off x="1075130" y="3405680"/>
            <a:ext cx="2097900" cy="12087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bg1"/>
                </a:solidFill>
              </a:rPr>
              <a:t>Mercury is the closest planet to the smallest one in the Solar System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143" name="Google Shape;1143;p37"/>
          <p:cNvSpPr txBox="1">
            <a:spLocks noGrp="1"/>
          </p:cNvSpPr>
          <p:nvPr>
            <p:ph type="body" idx="2"/>
          </p:nvPr>
        </p:nvSpPr>
        <p:spPr>
          <a:xfrm>
            <a:off x="5971151" y="3438309"/>
            <a:ext cx="2103000" cy="12087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bg1"/>
                </a:solidFill>
              </a:rPr>
              <a:t>Despite being red, Mars is a cold place, not hot. It’s full of iron oxide dust</a:t>
            </a:r>
            <a:endParaRPr sz="1800">
              <a:solidFill>
                <a:schemeClr val="bg1"/>
              </a:solidFill>
            </a:endParaRPr>
          </a:p>
        </p:txBody>
      </p:sp>
      <p:sp>
        <p:nvSpPr>
          <p:cNvPr id="1144" name="Google Shape;1144;p37"/>
          <p:cNvSpPr txBox="1">
            <a:spLocks noGrp="1"/>
          </p:cNvSpPr>
          <p:nvPr>
            <p:ph type="subTitle" idx="3"/>
          </p:nvPr>
        </p:nvSpPr>
        <p:spPr>
          <a:xfrm>
            <a:off x="1075130" y="2931790"/>
            <a:ext cx="2097900" cy="411300"/>
          </a:xfrm>
          <a:prstGeom prst="rect">
            <a:avLst/>
          </a:prstGeom>
          <a:solidFill>
            <a:srgbClr val="FEB85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Mercury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45" name="Google Shape;1145;p37"/>
          <p:cNvSpPr txBox="1">
            <a:spLocks noGrp="1"/>
          </p:cNvSpPr>
          <p:nvPr>
            <p:ph type="subTitle" idx="4"/>
          </p:nvPr>
        </p:nvSpPr>
        <p:spPr>
          <a:xfrm>
            <a:off x="5971063" y="3003798"/>
            <a:ext cx="2103000" cy="411300"/>
          </a:xfrm>
          <a:prstGeom prst="rect">
            <a:avLst/>
          </a:prstGeom>
          <a:solidFill>
            <a:srgbClr val="FEB85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bg1"/>
                </a:solidFill>
              </a:rPr>
              <a:t>Mars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146" name="Google Shape;1146;p37"/>
          <p:cNvSpPr txBox="1">
            <a:spLocks noGrp="1"/>
          </p:cNvSpPr>
          <p:nvPr>
            <p:ph type="body" idx="5"/>
          </p:nvPr>
        </p:nvSpPr>
        <p:spPr>
          <a:xfrm>
            <a:off x="3520588" y="3438309"/>
            <a:ext cx="2103000" cy="12087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bg1"/>
                </a:solidFill>
              </a:rPr>
              <a:t>Venus has a beautiful name and is the second planet from the Sun</a:t>
            </a:r>
            <a:endParaRPr sz="1800">
              <a:solidFill>
                <a:schemeClr val="bg1"/>
              </a:solidFill>
            </a:endParaRPr>
          </a:p>
        </p:txBody>
      </p:sp>
      <p:sp>
        <p:nvSpPr>
          <p:cNvPr id="1147" name="Google Shape;1147;p37"/>
          <p:cNvSpPr txBox="1">
            <a:spLocks noGrp="1"/>
          </p:cNvSpPr>
          <p:nvPr>
            <p:ph type="subTitle" idx="6"/>
          </p:nvPr>
        </p:nvSpPr>
        <p:spPr>
          <a:xfrm>
            <a:off x="3520500" y="3003798"/>
            <a:ext cx="2103000" cy="411300"/>
          </a:xfrm>
          <a:prstGeom prst="rect">
            <a:avLst/>
          </a:prstGeom>
          <a:solidFill>
            <a:srgbClr val="FEB85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bg1"/>
                </a:solidFill>
              </a:rPr>
              <a:t>Venus</a:t>
            </a:r>
            <a:endParaRPr>
              <a:solidFill>
                <a:schemeClr val="bg1"/>
              </a:solidFill>
            </a:endParaRP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1EBE11AC-EA20-4869-A186-8CA354239330}"/>
              </a:ext>
            </a:extLst>
          </p:cNvPr>
          <p:cNvGrpSpPr/>
          <p:nvPr/>
        </p:nvGrpSpPr>
        <p:grpSpPr>
          <a:xfrm flipV="1">
            <a:off x="7377078" y="726742"/>
            <a:ext cx="1790518" cy="57684"/>
            <a:chOff x="1569493" y="491319"/>
            <a:chExt cx="4626591" cy="286603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A0F79FA5-CAAC-4F6D-A417-A4293FB4A0D1}"/>
                </a:ext>
              </a:extLst>
            </p:cNvPr>
            <p:cNvSpPr/>
            <p:nvPr userDrawn="1"/>
          </p:nvSpPr>
          <p:spPr>
            <a:xfrm>
              <a:off x="1569493" y="491319"/>
              <a:ext cx="1542197" cy="286603"/>
            </a:xfrm>
            <a:prstGeom prst="rect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0B173C29-996D-42EC-8E80-F48178CCFB21}"/>
                </a:ext>
              </a:extLst>
            </p:cNvPr>
            <p:cNvSpPr/>
            <p:nvPr userDrawn="1"/>
          </p:nvSpPr>
          <p:spPr>
            <a:xfrm>
              <a:off x="3111690" y="491319"/>
              <a:ext cx="1542197" cy="2866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A991A501-2C3A-4AB1-B9A2-7B5187100C4E}"/>
                </a:ext>
              </a:extLst>
            </p:cNvPr>
            <p:cNvSpPr/>
            <p:nvPr userDrawn="1"/>
          </p:nvSpPr>
          <p:spPr>
            <a:xfrm>
              <a:off x="4653887" y="491319"/>
              <a:ext cx="1542197" cy="286603"/>
            </a:xfrm>
            <a:prstGeom prst="rect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999021C-BCD3-4540-A6D7-7CBB42E4412E}"/>
              </a:ext>
            </a:extLst>
          </p:cNvPr>
          <p:cNvGrpSpPr/>
          <p:nvPr/>
        </p:nvGrpSpPr>
        <p:grpSpPr>
          <a:xfrm>
            <a:off x="77413" y="-224592"/>
            <a:ext cx="7020074" cy="1091697"/>
            <a:chOff x="88703" y="-434432"/>
            <a:chExt cx="12251051" cy="1958600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BA92A31F-78EB-4C84-B62F-1037CCC6F4B0}"/>
                </a:ext>
              </a:extLst>
            </p:cNvPr>
            <p:cNvSpPr/>
            <p:nvPr/>
          </p:nvSpPr>
          <p:spPr>
            <a:xfrm>
              <a:off x="583748" y="399484"/>
              <a:ext cx="11756006" cy="990600"/>
            </a:xfrm>
            <a:custGeom>
              <a:avLst/>
              <a:gdLst>
                <a:gd name="connsiteX0" fmla="*/ 0 w 10179241"/>
                <a:gd name="connsiteY0" fmla="*/ 0 h 990600"/>
                <a:gd name="connsiteX1" fmla="*/ 10179241 w 10179241"/>
                <a:gd name="connsiteY1" fmla="*/ 0 h 990600"/>
                <a:gd name="connsiteX2" fmla="*/ 9550209 w 10179241"/>
                <a:gd name="connsiteY2" fmla="*/ 990600 h 990600"/>
                <a:gd name="connsiteX3" fmla="*/ 0 w 10179241"/>
                <a:gd name="connsiteY3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79241" h="990600">
                  <a:moveTo>
                    <a:pt x="0" y="0"/>
                  </a:moveTo>
                  <a:lnTo>
                    <a:pt x="10179241" y="0"/>
                  </a:lnTo>
                  <a:lnTo>
                    <a:pt x="9550209" y="990600"/>
                  </a:lnTo>
                  <a:lnTo>
                    <a:pt x="0" y="990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sz="135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D561CAAC-75D5-4E73-AF93-141F70737B8F}"/>
                </a:ext>
              </a:extLst>
            </p:cNvPr>
            <p:cNvSpPr/>
            <p:nvPr/>
          </p:nvSpPr>
          <p:spPr>
            <a:xfrm rot="1949521">
              <a:off x="88703" y="-434432"/>
              <a:ext cx="1031114" cy="1680381"/>
            </a:xfrm>
            <a:custGeom>
              <a:avLst/>
              <a:gdLst>
                <a:gd name="connsiteX0" fmla="*/ 0 w 1031114"/>
                <a:gd name="connsiteY0" fmla="*/ 656690 h 1680381"/>
                <a:gd name="connsiteX1" fmla="*/ 1031112 w 1031114"/>
                <a:gd name="connsiteY1" fmla="*/ 1 h 1680381"/>
                <a:gd name="connsiteX2" fmla="*/ 1031114 w 1031114"/>
                <a:gd name="connsiteY2" fmla="*/ 0 h 1680381"/>
                <a:gd name="connsiteX3" fmla="*/ 1031114 w 1031114"/>
                <a:gd name="connsiteY3" fmla="*/ 1680381 h 1680381"/>
                <a:gd name="connsiteX4" fmla="*/ 516 w 1031114"/>
                <a:gd name="connsiteY4" fmla="*/ 1207296 h 1680381"/>
                <a:gd name="connsiteX5" fmla="*/ 0 w 1031114"/>
                <a:gd name="connsiteY5" fmla="*/ 1289719 h 168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1113" h="1680381">
                  <a:moveTo>
                    <a:pt x="0" y="656690"/>
                  </a:moveTo>
                  <a:lnTo>
                    <a:pt x="1031112" y="1"/>
                  </a:lnTo>
                  <a:lnTo>
                    <a:pt x="1031114" y="0"/>
                  </a:lnTo>
                  <a:lnTo>
                    <a:pt x="1031114" y="1680381"/>
                  </a:lnTo>
                  <a:lnTo>
                    <a:pt x="516" y="1207296"/>
                  </a:lnTo>
                  <a:lnTo>
                    <a:pt x="0" y="1289719"/>
                  </a:ln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sz="135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8B02AD40-B151-4EFF-97D9-64132EBD9642}"/>
                </a:ext>
              </a:extLst>
            </p:cNvPr>
            <p:cNvSpPr/>
            <p:nvPr/>
          </p:nvSpPr>
          <p:spPr>
            <a:xfrm rot="2075707">
              <a:off x="12138946" y="265401"/>
              <a:ext cx="173650" cy="1258767"/>
            </a:xfrm>
            <a:custGeom>
              <a:avLst/>
              <a:gdLst>
                <a:gd name="connsiteX0" fmla="*/ 0 w 173650"/>
                <a:gd name="connsiteY0" fmla="*/ 100256 h 1258767"/>
                <a:gd name="connsiteX1" fmla="*/ 173649 w 173650"/>
                <a:gd name="connsiteY1" fmla="*/ 0 h 1258767"/>
                <a:gd name="connsiteX2" fmla="*/ 173650 w 173650"/>
                <a:gd name="connsiteY2" fmla="*/ 1158510 h 1258767"/>
                <a:gd name="connsiteX3" fmla="*/ 0 w 173650"/>
                <a:gd name="connsiteY3" fmla="*/ 1258767 h 125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50" h="1258767">
                  <a:moveTo>
                    <a:pt x="0" y="100256"/>
                  </a:moveTo>
                  <a:lnTo>
                    <a:pt x="173649" y="0"/>
                  </a:lnTo>
                  <a:lnTo>
                    <a:pt x="173650" y="1158510"/>
                  </a:lnTo>
                  <a:lnTo>
                    <a:pt x="0" y="1258767"/>
                  </a:ln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sz="1350"/>
            </a:p>
          </p:txBody>
        </p:sp>
      </p:grpSp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-775530" y="219668"/>
            <a:ext cx="70041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Recycling Activities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31" name="Google Shape;747;p33">
            <a:extLst>
              <a:ext uri="{FF2B5EF4-FFF2-40B4-BE49-F238E27FC236}">
                <a16:creationId xmlns:a16="http://schemas.microsoft.com/office/drawing/2014/main" id="{C2E2844C-8499-40B6-A7AB-9E80A43E2CBF}"/>
              </a:ext>
            </a:extLst>
          </p:cNvPr>
          <p:cNvSpPr txBox="1">
            <a:spLocks/>
          </p:cNvSpPr>
          <p:nvPr/>
        </p:nvSpPr>
        <p:spPr>
          <a:xfrm>
            <a:off x="1783802" y="2643107"/>
            <a:ext cx="640200" cy="3195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400" b="1">
                <a:solidFill>
                  <a:schemeClr val="bg1"/>
                </a:solidFill>
              </a:rPr>
              <a:t>01.</a:t>
            </a:r>
            <a:endParaRPr lang="en" sz="2400" b="1" dirty="0">
              <a:solidFill>
                <a:schemeClr val="bg1"/>
              </a:solidFill>
            </a:endParaRPr>
          </a:p>
        </p:txBody>
      </p:sp>
      <p:sp>
        <p:nvSpPr>
          <p:cNvPr id="32" name="Google Shape;748;p33">
            <a:extLst>
              <a:ext uri="{FF2B5EF4-FFF2-40B4-BE49-F238E27FC236}">
                <a16:creationId xmlns:a16="http://schemas.microsoft.com/office/drawing/2014/main" id="{E2026D2F-F711-4B31-8F88-0D4DF83F54E2}"/>
              </a:ext>
            </a:extLst>
          </p:cNvPr>
          <p:cNvSpPr txBox="1">
            <a:spLocks/>
          </p:cNvSpPr>
          <p:nvPr/>
        </p:nvSpPr>
        <p:spPr>
          <a:xfrm>
            <a:off x="4319254" y="2643107"/>
            <a:ext cx="640200" cy="3195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400" b="1" dirty="0">
                <a:solidFill>
                  <a:schemeClr val="bg1"/>
                </a:solidFill>
              </a:rPr>
              <a:t>02.</a:t>
            </a:r>
          </a:p>
        </p:txBody>
      </p:sp>
      <p:sp>
        <p:nvSpPr>
          <p:cNvPr id="33" name="Google Shape;749;p33">
            <a:extLst>
              <a:ext uri="{FF2B5EF4-FFF2-40B4-BE49-F238E27FC236}">
                <a16:creationId xmlns:a16="http://schemas.microsoft.com/office/drawing/2014/main" id="{A44864BF-DAC2-4CC4-88BC-9BC2F56CD1BE}"/>
              </a:ext>
            </a:extLst>
          </p:cNvPr>
          <p:cNvSpPr txBox="1">
            <a:spLocks/>
          </p:cNvSpPr>
          <p:nvPr/>
        </p:nvSpPr>
        <p:spPr>
          <a:xfrm>
            <a:off x="6702463" y="2661087"/>
            <a:ext cx="640200" cy="3195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2400" b="1" dirty="0">
                <a:solidFill>
                  <a:schemeClr val="bg1"/>
                </a:solidFill>
              </a:rPr>
              <a:t>03.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4F6956B8-F4D1-46AA-B892-E14A6C683E45}"/>
              </a:ext>
            </a:extLst>
          </p:cNvPr>
          <p:cNvGrpSpPr/>
          <p:nvPr/>
        </p:nvGrpSpPr>
        <p:grpSpPr>
          <a:xfrm>
            <a:off x="6644389" y="1691028"/>
            <a:ext cx="774908" cy="867082"/>
            <a:chOff x="1392238" y="1792288"/>
            <a:chExt cx="1147763" cy="1284287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F9BE187D-120C-4A6F-A6D2-6824C6D97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238" y="2238375"/>
              <a:ext cx="1147763" cy="838200"/>
            </a:xfrm>
            <a:custGeom>
              <a:avLst/>
              <a:gdLst>
                <a:gd name="T0" fmla="*/ 46 w 437"/>
                <a:gd name="T1" fmla="*/ 150 h 320"/>
                <a:gd name="T2" fmla="*/ 34 w 437"/>
                <a:gd name="T3" fmla="*/ 271 h 320"/>
                <a:gd name="T4" fmla="*/ 202 w 437"/>
                <a:gd name="T5" fmla="*/ 267 h 320"/>
                <a:gd name="T6" fmla="*/ 202 w 437"/>
                <a:gd name="T7" fmla="*/ 183 h 320"/>
                <a:gd name="T8" fmla="*/ 165 w 437"/>
                <a:gd name="T9" fmla="*/ 154 h 320"/>
                <a:gd name="T10" fmla="*/ 130 w 437"/>
                <a:gd name="T11" fmla="*/ 151 h 320"/>
                <a:gd name="T12" fmla="*/ 145 w 437"/>
                <a:gd name="T13" fmla="*/ 94 h 320"/>
                <a:gd name="T14" fmla="*/ 141 w 437"/>
                <a:gd name="T15" fmla="*/ 90 h 320"/>
                <a:gd name="T16" fmla="*/ 131 w 437"/>
                <a:gd name="T17" fmla="*/ 101 h 320"/>
                <a:gd name="T18" fmla="*/ 118 w 437"/>
                <a:gd name="T19" fmla="*/ 185 h 320"/>
                <a:gd name="T20" fmla="*/ 100 w 437"/>
                <a:gd name="T21" fmla="*/ 222 h 320"/>
                <a:gd name="T22" fmla="*/ 58 w 437"/>
                <a:gd name="T23" fmla="*/ 187 h 320"/>
                <a:gd name="T24" fmla="*/ 77 w 437"/>
                <a:gd name="T25" fmla="*/ 87 h 320"/>
                <a:gd name="T26" fmla="*/ 141 w 437"/>
                <a:gd name="T27" fmla="*/ 0 h 320"/>
                <a:gd name="T28" fmla="*/ 300 w 437"/>
                <a:gd name="T29" fmla="*/ 2 h 320"/>
                <a:gd name="T30" fmla="*/ 389 w 437"/>
                <a:gd name="T31" fmla="*/ 189 h 320"/>
                <a:gd name="T32" fmla="*/ 343 w 437"/>
                <a:gd name="T33" fmla="*/ 221 h 320"/>
                <a:gd name="T34" fmla="*/ 330 w 437"/>
                <a:gd name="T35" fmla="*/ 198 h 320"/>
                <a:gd name="T36" fmla="*/ 324 w 437"/>
                <a:gd name="T37" fmla="*/ 122 h 320"/>
                <a:gd name="T38" fmla="*/ 311 w 437"/>
                <a:gd name="T39" fmla="*/ 89 h 320"/>
                <a:gd name="T40" fmla="*/ 303 w 437"/>
                <a:gd name="T41" fmla="*/ 91 h 320"/>
                <a:gd name="T42" fmla="*/ 317 w 437"/>
                <a:gd name="T43" fmla="*/ 148 h 320"/>
                <a:gd name="T44" fmla="*/ 250 w 437"/>
                <a:gd name="T45" fmla="*/ 160 h 320"/>
                <a:gd name="T46" fmla="*/ 230 w 437"/>
                <a:gd name="T47" fmla="*/ 189 h 320"/>
                <a:gd name="T48" fmla="*/ 231 w 437"/>
                <a:gd name="T49" fmla="*/ 267 h 320"/>
                <a:gd name="T50" fmla="*/ 394 w 437"/>
                <a:gd name="T51" fmla="*/ 270 h 320"/>
                <a:gd name="T52" fmla="*/ 404 w 437"/>
                <a:gd name="T53" fmla="*/ 164 h 320"/>
                <a:gd name="T54" fmla="*/ 408 w 437"/>
                <a:gd name="T55" fmla="*/ 164 h 320"/>
                <a:gd name="T56" fmla="*/ 434 w 437"/>
                <a:gd name="T57" fmla="*/ 291 h 320"/>
                <a:gd name="T58" fmla="*/ 411 w 437"/>
                <a:gd name="T59" fmla="*/ 307 h 320"/>
                <a:gd name="T60" fmla="*/ 283 w 437"/>
                <a:gd name="T61" fmla="*/ 292 h 320"/>
                <a:gd name="T62" fmla="*/ 258 w 437"/>
                <a:gd name="T63" fmla="*/ 302 h 320"/>
                <a:gd name="T64" fmla="*/ 174 w 437"/>
                <a:gd name="T65" fmla="*/ 303 h 320"/>
                <a:gd name="T66" fmla="*/ 31 w 437"/>
                <a:gd name="T67" fmla="*/ 302 h 320"/>
                <a:gd name="T68" fmla="*/ 2 w 437"/>
                <a:gd name="T69" fmla="*/ 307 h 320"/>
                <a:gd name="T70" fmla="*/ 2 w 437"/>
                <a:gd name="T71" fmla="*/ 277 h 320"/>
                <a:gd name="T72" fmla="*/ 23 w 437"/>
                <a:gd name="T73" fmla="*/ 173 h 320"/>
                <a:gd name="T74" fmla="*/ 35 w 437"/>
                <a:gd name="T75" fmla="*/ 147 h 320"/>
                <a:gd name="T76" fmla="*/ 46 w 437"/>
                <a:gd name="T77" fmla="*/ 1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7" h="320">
                  <a:moveTo>
                    <a:pt x="46" y="150"/>
                  </a:moveTo>
                  <a:cubicBezTo>
                    <a:pt x="42" y="190"/>
                    <a:pt x="38" y="229"/>
                    <a:pt x="34" y="271"/>
                  </a:cubicBezTo>
                  <a:cubicBezTo>
                    <a:pt x="89" y="256"/>
                    <a:pt x="144" y="236"/>
                    <a:pt x="202" y="267"/>
                  </a:cubicBezTo>
                  <a:cubicBezTo>
                    <a:pt x="202" y="237"/>
                    <a:pt x="201" y="210"/>
                    <a:pt x="202" y="183"/>
                  </a:cubicBezTo>
                  <a:cubicBezTo>
                    <a:pt x="202" y="158"/>
                    <a:pt x="180" y="159"/>
                    <a:pt x="165" y="154"/>
                  </a:cubicBezTo>
                  <a:cubicBezTo>
                    <a:pt x="156" y="150"/>
                    <a:pt x="144" y="152"/>
                    <a:pt x="130" y="151"/>
                  </a:cubicBezTo>
                  <a:cubicBezTo>
                    <a:pt x="135" y="131"/>
                    <a:pt x="140" y="112"/>
                    <a:pt x="145" y="94"/>
                  </a:cubicBezTo>
                  <a:cubicBezTo>
                    <a:pt x="144" y="93"/>
                    <a:pt x="142" y="92"/>
                    <a:pt x="141" y="90"/>
                  </a:cubicBezTo>
                  <a:cubicBezTo>
                    <a:pt x="138" y="94"/>
                    <a:pt x="132" y="97"/>
                    <a:pt x="131" y="101"/>
                  </a:cubicBezTo>
                  <a:cubicBezTo>
                    <a:pt x="126" y="129"/>
                    <a:pt x="121" y="157"/>
                    <a:pt x="118" y="185"/>
                  </a:cubicBezTo>
                  <a:cubicBezTo>
                    <a:pt x="116" y="200"/>
                    <a:pt x="127" y="220"/>
                    <a:pt x="100" y="222"/>
                  </a:cubicBezTo>
                  <a:cubicBezTo>
                    <a:pt x="77" y="224"/>
                    <a:pt x="56" y="210"/>
                    <a:pt x="58" y="187"/>
                  </a:cubicBezTo>
                  <a:cubicBezTo>
                    <a:pt x="61" y="153"/>
                    <a:pt x="64" y="117"/>
                    <a:pt x="77" y="87"/>
                  </a:cubicBezTo>
                  <a:cubicBezTo>
                    <a:pt x="92" y="55"/>
                    <a:pt x="119" y="29"/>
                    <a:pt x="141" y="0"/>
                  </a:cubicBezTo>
                  <a:cubicBezTo>
                    <a:pt x="197" y="45"/>
                    <a:pt x="248" y="44"/>
                    <a:pt x="300" y="2"/>
                  </a:cubicBezTo>
                  <a:cubicBezTo>
                    <a:pt x="362" y="50"/>
                    <a:pt x="396" y="110"/>
                    <a:pt x="389" y="189"/>
                  </a:cubicBezTo>
                  <a:cubicBezTo>
                    <a:pt x="388" y="212"/>
                    <a:pt x="365" y="228"/>
                    <a:pt x="343" y="221"/>
                  </a:cubicBezTo>
                  <a:cubicBezTo>
                    <a:pt x="337" y="219"/>
                    <a:pt x="331" y="206"/>
                    <a:pt x="330" y="198"/>
                  </a:cubicBezTo>
                  <a:cubicBezTo>
                    <a:pt x="327" y="172"/>
                    <a:pt x="327" y="147"/>
                    <a:pt x="324" y="122"/>
                  </a:cubicBezTo>
                  <a:cubicBezTo>
                    <a:pt x="323" y="110"/>
                    <a:pt x="316" y="100"/>
                    <a:pt x="311" y="89"/>
                  </a:cubicBezTo>
                  <a:cubicBezTo>
                    <a:pt x="308" y="90"/>
                    <a:pt x="306" y="91"/>
                    <a:pt x="303" y="91"/>
                  </a:cubicBezTo>
                  <a:cubicBezTo>
                    <a:pt x="308" y="110"/>
                    <a:pt x="312" y="130"/>
                    <a:pt x="317" y="148"/>
                  </a:cubicBezTo>
                  <a:cubicBezTo>
                    <a:pt x="293" y="152"/>
                    <a:pt x="271" y="155"/>
                    <a:pt x="250" y="160"/>
                  </a:cubicBezTo>
                  <a:cubicBezTo>
                    <a:pt x="236" y="163"/>
                    <a:pt x="229" y="173"/>
                    <a:pt x="230" y="189"/>
                  </a:cubicBezTo>
                  <a:cubicBezTo>
                    <a:pt x="232" y="214"/>
                    <a:pt x="231" y="239"/>
                    <a:pt x="231" y="267"/>
                  </a:cubicBezTo>
                  <a:cubicBezTo>
                    <a:pt x="288" y="236"/>
                    <a:pt x="343" y="255"/>
                    <a:pt x="394" y="270"/>
                  </a:cubicBezTo>
                  <a:cubicBezTo>
                    <a:pt x="397" y="234"/>
                    <a:pt x="400" y="199"/>
                    <a:pt x="404" y="164"/>
                  </a:cubicBezTo>
                  <a:cubicBezTo>
                    <a:pt x="405" y="164"/>
                    <a:pt x="406" y="164"/>
                    <a:pt x="408" y="164"/>
                  </a:cubicBezTo>
                  <a:cubicBezTo>
                    <a:pt x="417" y="206"/>
                    <a:pt x="426" y="248"/>
                    <a:pt x="434" y="291"/>
                  </a:cubicBezTo>
                  <a:cubicBezTo>
                    <a:pt x="437" y="309"/>
                    <a:pt x="428" y="315"/>
                    <a:pt x="411" y="307"/>
                  </a:cubicBezTo>
                  <a:cubicBezTo>
                    <a:pt x="370" y="289"/>
                    <a:pt x="327" y="281"/>
                    <a:pt x="283" y="292"/>
                  </a:cubicBezTo>
                  <a:cubicBezTo>
                    <a:pt x="274" y="294"/>
                    <a:pt x="266" y="297"/>
                    <a:pt x="258" y="302"/>
                  </a:cubicBezTo>
                  <a:cubicBezTo>
                    <a:pt x="230" y="320"/>
                    <a:pt x="202" y="319"/>
                    <a:pt x="174" y="303"/>
                  </a:cubicBezTo>
                  <a:cubicBezTo>
                    <a:pt x="127" y="276"/>
                    <a:pt x="79" y="287"/>
                    <a:pt x="31" y="302"/>
                  </a:cubicBezTo>
                  <a:cubicBezTo>
                    <a:pt x="22" y="305"/>
                    <a:pt x="12" y="306"/>
                    <a:pt x="2" y="307"/>
                  </a:cubicBezTo>
                  <a:cubicBezTo>
                    <a:pt x="2" y="297"/>
                    <a:pt x="0" y="287"/>
                    <a:pt x="2" y="277"/>
                  </a:cubicBezTo>
                  <a:cubicBezTo>
                    <a:pt x="8" y="242"/>
                    <a:pt x="16" y="208"/>
                    <a:pt x="23" y="173"/>
                  </a:cubicBezTo>
                  <a:cubicBezTo>
                    <a:pt x="25" y="164"/>
                    <a:pt x="31" y="156"/>
                    <a:pt x="35" y="147"/>
                  </a:cubicBezTo>
                  <a:cubicBezTo>
                    <a:pt x="39" y="148"/>
                    <a:pt x="42" y="149"/>
                    <a:pt x="46" y="150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F358F598-2293-49A8-9E89-35728E502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1792288"/>
              <a:ext cx="501650" cy="495300"/>
            </a:xfrm>
            <a:custGeom>
              <a:avLst/>
              <a:gdLst>
                <a:gd name="T0" fmla="*/ 96 w 191"/>
                <a:gd name="T1" fmla="*/ 189 h 189"/>
                <a:gd name="T2" fmla="*/ 1 w 191"/>
                <a:gd name="T3" fmla="*/ 94 h 189"/>
                <a:gd name="T4" fmla="*/ 95 w 191"/>
                <a:gd name="T5" fmla="*/ 0 h 189"/>
                <a:gd name="T6" fmla="*/ 191 w 191"/>
                <a:gd name="T7" fmla="*/ 95 h 189"/>
                <a:gd name="T8" fmla="*/ 96 w 191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9">
                  <a:moveTo>
                    <a:pt x="96" y="189"/>
                  </a:moveTo>
                  <a:cubicBezTo>
                    <a:pt x="43" y="189"/>
                    <a:pt x="0" y="147"/>
                    <a:pt x="1" y="94"/>
                  </a:cubicBezTo>
                  <a:cubicBezTo>
                    <a:pt x="1" y="42"/>
                    <a:pt x="43" y="1"/>
                    <a:pt x="95" y="0"/>
                  </a:cubicBezTo>
                  <a:cubicBezTo>
                    <a:pt x="150" y="0"/>
                    <a:pt x="191" y="40"/>
                    <a:pt x="191" y="95"/>
                  </a:cubicBezTo>
                  <a:cubicBezTo>
                    <a:pt x="191" y="149"/>
                    <a:pt x="150" y="189"/>
                    <a:pt x="96" y="189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3D4D4F24-96C1-4A8D-B1FC-B2063D8A3AE6}"/>
              </a:ext>
            </a:extLst>
          </p:cNvPr>
          <p:cNvGrpSpPr/>
          <p:nvPr/>
        </p:nvGrpSpPr>
        <p:grpSpPr>
          <a:xfrm>
            <a:off x="1683844" y="1628219"/>
            <a:ext cx="774908" cy="867082"/>
            <a:chOff x="1392238" y="1792288"/>
            <a:chExt cx="1147763" cy="1284287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9BDB669A-0897-4CFA-BD9B-48BD374F0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238" y="2238375"/>
              <a:ext cx="1147763" cy="838200"/>
            </a:xfrm>
            <a:custGeom>
              <a:avLst/>
              <a:gdLst>
                <a:gd name="T0" fmla="*/ 46 w 437"/>
                <a:gd name="T1" fmla="*/ 150 h 320"/>
                <a:gd name="T2" fmla="*/ 34 w 437"/>
                <a:gd name="T3" fmla="*/ 271 h 320"/>
                <a:gd name="T4" fmla="*/ 202 w 437"/>
                <a:gd name="T5" fmla="*/ 267 h 320"/>
                <a:gd name="T6" fmla="*/ 202 w 437"/>
                <a:gd name="T7" fmla="*/ 183 h 320"/>
                <a:gd name="T8" fmla="*/ 165 w 437"/>
                <a:gd name="T9" fmla="*/ 154 h 320"/>
                <a:gd name="T10" fmla="*/ 130 w 437"/>
                <a:gd name="T11" fmla="*/ 151 h 320"/>
                <a:gd name="T12" fmla="*/ 145 w 437"/>
                <a:gd name="T13" fmla="*/ 94 h 320"/>
                <a:gd name="T14" fmla="*/ 141 w 437"/>
                <a:gd name="T15" fmla="*/ 90 h 320"/>
                <a:gd name="T16" fmla="*/ 131 w 437"/>
                <a:gd name="T17" fmla="*/ 101 h 320"/>
                <a:gd name="T18" fmla="*/ 118 w 437"/>
                <a:gd name="T19" fmla="*/ 185 h 320"/>
                <a:gd name="T20" fmla="*/ 100 w 437"/>
                <a:gd name="T21" fmla="*/ 222 h 320"/>
                <a:gd name="T22" fmla="*/ 58 w 437"/>
                <a:gd name="T23" fmla="*/ 187 h 320"/>
                <a:gd name="T24" fmla="*/ 77 w 437"/>
                <a:gd name="T25" fmla="*/ 87 h 320"/>
                <a:gd name="T26" fmla="*/ 141 w 437"/>
                <a:gd name="T27" fmla="*/ 0 h 320"/>
                <a:gd name="T28" fmla="*/ 300 w 437"/>
                <a:gd name="T29" fmla="*/ 2 h 320"/>
                <a:gd name="T30" fmla="*/ 389 w 437"/>
                <a:gd name="T31" fmla="*/ 189 h 320"/>
                <a:gd name="T32" fmla="*/ 343 w 437"/>
                <a:gd name="T33" fmla="*/ 221 h 320"/>
                <a:gd name="T34" fmla="*/ 330 w 437"/>
                <a:gd name="T35" fmla="*/ 198 h 320"/>
                <a:gd name="T36" fmla="*/ 324 w 437"/>
                <a:gd name="T37" fmla="*/ 122 h 320"/>
                <a:gd name="T38" fmla="*/ 311 w 437"/>
                <a:gd name="T39" fmla="*/ 89 h 320"/>
                <a:gd name="T40" fmla="*/ 303 w 437"/>
                <a:gd name="T41" fmla="*/ 91 h 320"/>
                <a:gd name="T42" fmla="*/ 317 w 437"/>
                <a:gd name="T43" fmla="*/ 148 h 320"/>
                <a:gd name="T44" fmla="*/ 250 w 437"/>
                <a:gd name="T45" fmla="*/ 160 h 320"/>
                <a:gd name="T46" fmla="*/ 230 w 437"/>
                <a:gd name="T47" fmla="*/ 189 h 320"/>
                <a:gd name="T48" fmla="*/ 231 w 437"/>
                <a:gd name="T49" fmla="*/ 267 h 320"/>
                <a:gd name="T50" fmla="*/ 394 w 437"/>
                <a:gd name="T51" fmla="*/ 270 h 320"/>
                <a:gd name="T52" fmla="*/ 404 w 437"/>
                <a:gd name="T53" fmla="*/ 164 h 320"/>
                <a:gd name="T54" fmla="*/ 408 w 437"/>
                <a:gd name="T55" fmla="*/ 164 h 320"/>
                <a:gd name="T56" fmla="*/ 434 w 437"/>
                <a:gd name="T57" fmla="*/ 291 h 320"/>
                <a:gd name="T58" fmla="*/ 411 w 437"/>
                <a:gd name="T59" fmla="*/ 307 h 320"/>
                <a:gd name="T60" fmla="*/ 283 w 437"/>
                <a:gd name="T61" fmla="*/ 292 h 320"/>
                <a:gd name="T62" fmla="*/ 258 w 437"/>
                <a:gd name="T63" fmla="*/ 302 h 320"/>
                <a:gd name="T64" fmla="*/ 174 w 437"/>
                <a:gd name="T65" fmla="*/ 303 h 320"/>
                <a:gd name="T66" fmla="*/ 31 w 437"/>
                <a:gd name="T67" fmla="*/ 302 h 320"/>
                <a:gd name="T68" fmla="*/ 2 w 437"/>
                <a:gd name="T69" fmla="*/ 307 h 320"/>
                <a:gd name="T70" fmla="*/ 2 w 437"/>
                <a:gd name="T71" fmla="*/ 277 h 320"/>
                <a:gd name="T72" fmla="*/ 23 w 437"/>
                <a:gd name="T73" fmla="*/ 173 h 320"/>
                <a:gd name="T74" fmla="*/ 35 w 437"/>
                <a:gd name="T75" fmla="*/ 147 h 320"/>
                <a:gd name="T76" fmla="*/ 46 w 437"/>
                <a:gd name="T77" fmla="*/ 1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7" h="320">
                  <a:moveTo>
                    <a:pt x="46" y="150"/>
                  </a:moveTo>
                  <a:cubicBezTo>
                    <a:pt x="42" y="190"/>
                    <a:pt x="38" y="229"/>
                    <a:pt x="34" y="271"/>
                  </a:cubicBezTo>
                  <a:cubicBezTo>
                    <a:pt x="89" y="256"/>
                    <a:pt x="144" y="236"/>
                    <a:pt x="202" y="267"/>
                  </a:cubicBezTo>
                  <a:cubicBezTo>
                    <a:pt x="202" y="237"/>
                    <a:pt x="201" y="210"/>
                    <a:pt x="202" y="183"/>
                  </a:cubicBezTo>
                  <a:cubicBezTo>
                    <a:pt x="202" y="158"/>
                    <a:pt x="180" y="159"/>
                    <a:pt x="165" y="154"/>
                  </a:cubicBezTo>
                  <a:cubicBezTo>
                    <a:pt x="156" y="150"/>
                    <a:pt x="144" y="152"/>
                    <a:pt x="130" y="151"/>
                  </a:cubicBezTo>
                  <a:cubicBezTo>
                    <a:pt x="135" y="131"/>
                    <a:pt x="140" y="112"/>
                    <a:pt x="145" y="94"/>
                  </a:cubicBezTo>
                  <a:cubicBezTo>
                    <a:pt x="144" y="93"/>
                    <a:pt x="142" y="92"/>
                    <a:pt x="141" y="90"/>
                  </a:cubicBezTo>
                  <a:cubicBezTo>
                    <a:pt x="138" y="94"/>
                    <a:pt x="132" y="97"/>
                    <a:pt x="131" y="101"/>
                  </a:cubicBezTo>
                  <a:cubicBezTo>
                    <a:pt x="126" y="129"/>
                    <a:pt x="121" y="157"/>
                    <a:pt x="118" y="185"/>
                  </a:cubicBezTo>
                  <a:cubicBezTo>
                    <a:pt x="116" y="200"/>
                    <a:pt x="127" y="220"/>
                    <a:pt x="100" y="222"/>
                  </a:cubicBezTo>
                  <a:cubicBezTo>
                    <a:pt x="77" y="224"/>
                    <a:pt x="56" y="210"/>
                    <a:pt x="58" y="187"/>
                  </a:cubicBezTo>
                  <a:cubicBezTo>
                    <a:pt x="61" y="153"/>
                    <a:pt x="64" y="117"/>
                    <a:pt x="77" y="87"/>
                  </a:cubicBezTo>
                  <a:cubicBezTo>
                    <a:pt x="92" y="55"/>
                    <a:pt x="119" y="29"/>
                    <a:pt x="141" y="0"/>
                  </a:cubicBezTo>
                  <a:cubicBezTo>
                    <a:pt x="197" y="45"/>
                    <a:pt x="248" y="44"/>
                    <a:pt x="300" y="2"/>
                  </a:cubicBezTo>
                  <a:cubicBezTo>
                    <a:pt x="362" y="50"/>
                    <a:pt x="396" y="110"/>
                    <a:pt x="389" y="189"/>
                  </a:cubicBezTo>
                  <a:cubicBezTo>
                    <a:pt x="388" y="212"/>
                    <a:pt x="365" y="228"/>
                    <a:pt x="343" y="221"/>
                  </a:cubicBezTo>
                  <a:cubicBezTo>
                    <a:pt x="337" y="219"/>
                    <a:pt x="331" y="206"/>
                    <a:pt x="330" y="198"/>
                  </a:cubicBezTo>
                  <a:cubicBezTo>
                    <a:pt x="327" y="172"/>
                    <a:pt x="327" y="147"/>
                    <a:pt x="324" y="122"/>
                  </a:cubicBezTo>
                  <a:cubicBezTo>
                    <a:pt x="323" y="110"/>
                    <a:pt x="316" y="100"/>
                    <a:pt x="311" y="89"/>
                  </a:cubicBezTo>
                  <a:cubicBezTo>
                    <a:pt x="308" y="90"/>
                    <a:pt x="306" y="91"/>
                    <a:pt x="303" y="91"/>
                  </a:cubicBezTo>
                  <a:cubicBezTo>
                    <a:pt x="308" y="110"/>
                    <a:pt x="312" y="130"/>
                    <a:pt x="317" y="148"/>
                  </a:cubicBezTo>
                  <a:cubicBezTo>
                    <a:pt x="293" y="152"/>
                    <a:pt x="271" y="155"/>
                    <a:pt x="250" y="160"/>
                  </a:cubicBezTo>
                  <a:cubicBezTo>
                    <a:pt x="236" y="163"/>
                    <a:pt x="229" y="173"/>
                    <a:pt x="230" y="189"/>
                  </a:cubicBezTo>
                  <a:cubicBezTo>
                    <a:pt x="232" y="214"/>
                    <a:pt x="231" y="239"/>
                    <a:pt x="231" y="267"/>
                  </a:cubicBezTo>
                  <a:cubicBezTo>
                    <a:pt x="288" y="236"/>
                    <a:pt x="343" y="255"/>
                    <a:pt x="394" y="270"/>
                  </a:cubicBezTo>
                  <a:cubicBezTo>
                    <a:pt x="397" y="234"/>
                    <a:pt x="400" y="199"/>
                    <a:pt x="404" y="164"/>
                  </a:cubicBezTo>
                  <a:cubicBezTo>
                    <a:pt x="405" y="164"/>
                    <a:pt x="406" y="164"/>
                    <a:pt x="408" y="164"/>
                  </a:cubicBezTo>
                  <a:cubicBezTo>
                    <a:pt x="417" y="206"/>
                    <a:pt x="426" y="248"/>
                    <a:pt x="434" y="291"/>
                  </a:cubicBezTo>
                  <a:cubicBezTo>
                    <a:pt x="437" y="309"/>
                    <a:pt x="428" y="315"/>
                    <a:pt x="411" y="307"/>
                  </a:cubicBezTo>
                  <a:cubicBezTo>
                    <a:pt x="370" y="289"/>
                    <a:pt x="327" y="281"/>
                    <a:pt x="283" y="292"/>
                  </a:cubicBezTo>
                  <a:cubicBezTo>
                    <a:pt x="274" y="294"/>
                    <a:pt x="266" y="297"/>
                    <a:pt x="258" y="302"/>
                  </a:cubicBezTo>
                  <a:cubicBezTo>
                    <a:pt x="230" y="320"/>
                    <a:pt x="202" y="319"/>
                    <a:pt x="174" y="303"/>
                  </a:cubicBezTo>
                  <a:cubicBezTo>
                    <a:pt x="127" y="276"/>
                    <a:pt x="79" y="287"/>
                    <a:pt x="31" y="302"/>
                  </a:cubicBezTo>
                  <a:cubicBezTo>
                    <a:pt x="22" y="305"/>
                    <a:pt x="12" y="306"/>
                    <a:pt x="2" y="307"/>
                  </a:cubicBezTo>
                  <a:cubicBezTo>
                    <a:pt x="2" y="297"/>
                    <a:pt x="0" y="287"/>
                    <a:pt x="2" y="277"/>
                  </a:cubicBezTo>
                  <a:cubicBezTo>
                    <a:pt x="8" y="242"/>
                    <a:pt x="16" y="208"/>
                    <a:pt x="23" y="173"/>
                  </a:cubicBezTo>
                  <a:cubicBezTo>
                    <a:pt x="25" y="164"/>
                    <a:pt x="31" y="156"/>
                    <a:pt x="35" y="147"/>
                  </a:cubicBezTo>
                  <a:cubicBezTo>
                    <a:pt x="39" y="148"/>
                    <a:pt x="42" y="149"/>
                    <a:pt x="46" y="150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C4A09601-342D-4E95-BFE6-D67CECBE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1792288"/>
              <a:ext cx="501650" cy="495300"/>
            </a:xfrm>
            <a:custGeom>
              <a:avLst/>
              <a:gdLst>
                <a:gd name="T0" fmla="*/ 96 w 191"/>
                <a:gd name="T1" fmla="*/ 189 h 189"/>
                <a:gd name="T2" fmla="*/ 1 w 191"/>
                <a:gd name="T3" fmla="*/ 94 h 189"/>
                <a:gd name="T4" fmla="*/ 95 w 191"/>
                <a:gd name="T5" fmla="*/ 0 h 189"/>
                <a:gd name="T6" fmla="*/ 191 w 191"/>
                <a:gd name="T7" fmla="*/ 95 h 189"/>
                <a:gd name="T8" fmla="*/ 96 w 191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9">
                  <a:moveTo>
                    <a:pt x="96" y="189"/>
                  </a:moveTo>
                  <a:cubicBezTo>
                    <a:pt x="43" y="189"/>
                    <a:pt x="0" y="147"/>
                    <a:pt x="1" y="94"/>
                  </a:cubicBezTo>
                  <a:cubicBezTo>
                    <a:pt x="1" y="42"/>
                    <a:pt x="43" y="1"/>
                    <a:pt x="95" y="0"/>
                  </a:cubicBezTo>
                  <a:cubicBezTo>
                    <a:pt x="150" y="0"/>
                    <a:pt x="191" y="40"/>
                    <a:pt x="191" y="95"/>
                  </a:cubicBezTo>
                  <a:cubicBezTo>
                    <a:pt x="191" y="149"/>
                    <a:pt x="150" y="189"/>
                    <a:pt x="96" y="189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59AF004-52F6-4651-89BA-C5E0352A8328}"/>
              </a:ext>
            </a:extLst>
          </p:cNvPr>
          <p:cNvGrpSpPr/>
          <p:nvPr/>
        </p:nvGrpSpPr>
        <p:grpSpPr>
          <a:xfrm>
            <a:off x="4184546" y="1659414"/>
            <a:ext cx="774908" cy="867082"/>
            <a:chOff x="1392238" y="1792288"/>
            <a:chExt cx="1147763" cy="1284287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42DC7CA-7CCC-43D3-90AA-44D435155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238" y="2238375"/>
              <a:ext cx="1147763" cy="838200"/>
            </a:xfrm>
            <a:custGeom>
              <a:avLst/>
              <a:gdLst>
                <a:gd name="T0" fmla="*/ 46 w 437"/>
                <a:gd name="T1" fmla="*/ 150 h 320"/>
                <a:gd name="T2" fmla="*/ 34 w 437"/>
                <a:gd name="T3" fmla="*/ 271 h 320"/>
                <a:gd name="T4" fmla="*/ 202 w 437"/>
                <a:gd name="T5" fmla="*/ 267 h 320"/>
                <a:gd name="T6" fmla="*/ 202 w 437"/>
                <a:gd name="T7" fmla="*/ 183 h 320"/>
                <a:gd name="T8" fmla="*/ 165 w 437"/>
                <a:gd name="T9" fmla="*/ 154 h 320"/>
                <a:gd name="T10" fmla="*/ 130 w 437"/>
                <a:gd name="T11" fmla="*/ 151 h 320"/>
                <a:gd name="T12" fmla="*/ 145 w 437"/>
                <a:gd name="T13" fmla="*/ 94 h 320"/>
                <a:gd name="T14" fmla="*/ 141 w 437"/>
                <a:gd name="T15" fmla="*/ 90 h 320"/>
                <a:gd name="T16" fmla="*/ 131 w 437"/>
                <a:gd name="T17" fmla="*/ 101 h 320"/>
                <a:gd name="T18" fmla="*/ 118 w 437"/>
                <a:gd name="T19" fmla="*/ 185 h 320"/>
                <a:gd name="T20" fmla="*/ 100 w 437"/>
                <a:gd name="T21" fmla="*/ 222 h 320"/>
                <a:gd name="T22" fmla="*/ 58 w 437"/>
                <a:gd name="T23" fmla="*/ 187 h 320"/>
                <a:gd name="T24" fmla="*/ 77 w 437"/>
                <a:gd name="T25" fmla="*/ 87 h 320"/>
                <a:gd name="T26" fmla="*/ 141 w 437"/>
                <a:gd name="T27" fmla="*/ 0 h 320"/>
                <a:gd name="T28" fmla="*/ 300 w 437"/>
                <a:gd name="T29" fmla="*/ 2 h 320"/>
                <a:gd name="T30" fmla="*/ 389 w 437"/>
                <a:gd name="T31" fmla="*/ 189 h 320"/>
                <a:gd name="T32" fmla="*/ 343 w 437"/>
                <a:gd name="T33" fmla="*/ 221 h 320"/>
                <a:gd name="T34" fmla="*/ 330 w 437"/>
                <a:gd name="T35" fmla="*/ 198 h 320"/>
                <a:gd name="T36" fmla="*/ 324 w 437"/>
                <a:gd name="T37" fmla="*/ 122 h 320"/>
                <a:gd name="T38" fmla="*/ 311 w 437"/>
                <a:gd name="T39" fmla="*/ 89 h 320"/>
                <a:gd name="T40" fmla="*/ 303 w 437"/>
                <a:gd name="T41" fmla="*/ 91 h 320"/>
                <a:gd name="T42" fmla="*/ 317 w 437"/>
                <a:gd name="T43" fmla="*/ 148 h 320"/>
                <a:gd name="T44" fmla="*/ 250 w 437"/>
                <a:gd name="T45" fmla="*/ 160 h 320"/>
                <a:gd name="T46" fmla="*/ 230 w 437"/>
                <a:gd name="T47" fmla="*/ 189 h 320"/>
                <a:gd name="T48" fmla="*/ 231 w 437"/>
                <a:gd name="T49" fmla="*/ 267 h 320"/>
                <a:gd name="T50" fmla="*/ 394 w 437"/>
                <a:gd name="T51" fmla="*/ 270 h 320"/>
                <a:gd name="T52" fmla="*/ 404 w 437"/>
                <a:gd name="T53" fmla="*/ 164 h 320"/>
                <a:gd name="T54" fmla="*/ 408 w 437"/>
                <a:gd name="T55" fmla="*/ 164 h 320"/>
                <a:gd name="T56" fmla="*/ 434 w 437"/>
                <a:gd name="T57" fmla="*/ 291 h 320"/>
                <a:gd name="T58" fmla="*/ 411 w 437"/>
                <a:gd name="T59" fmla="*/ 307 h 320"/>
                <a:gd name="T60" fmla="*/ 283 w 437"/>
                <a:gd name="T61" fmla="*/ 292 h 320"/>
                <a:gd name="T62" fmla="*/ 258 w 437"/>
                <a:gd name="T63" fmla="*/ 302 h 320"/>
                <a:gd name="T64" fmla="*/ 174 w 437"/>
                <a:gd name="T65" fmla="*/ 303 h 320"/>
                <a:gd name="T66" fmla="*/ 31 w 437"/>
                <a:gd name="T67" fmla="*/ 302 h 320"/>
                <a:gd name="T68" fmla="*/ 2 w 437"/>
                <a:gd name="T69" fmla="*/ 307 h 320"/>
                <a:gd name="T70" fmla="*/ 2 w 437"/>
                <a:gd name="T71" fmla="*/ 277 h 320"/>
                <a:gd name="T72" fmla="*/ 23 w 437"/>
                <a:gd name="T73" fmla="*/ 173 h 320"/>
                <a:gd name="T74" fmla="*/ 35 w 437"/>
                <a:gd name="T75" fmla="*/ 147 h 320"/>
                <a:gd name="T76" fmla="*/ 46 w 437"/>
                <a:gd name="T77" fmla="*/ 1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7" h="320">
                  <a:moveTo>
                    <a:pt x="46" y="150"/>
                  </a:moveTo>
                  <a:cubicBezTo>
                    <a:pt x="42" y="190"/>
                    <a:pt x="38" y="229"/>
                    <a:pt x="34" y="271"/>
                  </a:cubicBezTo>
                  <a:cubicBezTo>
                    <a:pt x="89" y="256"/>
                    <a:pt x="144" y="236"/>
                    <a:pt x="202" y="267"/>
                  </a:cubicBezTo>
                  <a:cubicBezTo>
                    <a:pt x="202" y="237"/>
                    <a:pt x="201" y="210"/>
                    <a:pt x="202" y="183"/>
                  </a:cubicBezTo>
                  <a:cubicBezTo>
                    <a:pt x="202" y="158"/>
                    <a:pt x="180" y="159"/>
                    <a:pt x="165" y="154"/>
                  </a:cubicBezTo>
                  <a:cubicBezTo>
                    <a:pt x="156" y="150"/>
                    <a:pt x="144" y="152"/>
                    <a:pt x="130" y="151"/>
                  </a:cubicBezTo>
                  <a:cubicBezTo>
                    <a:pt x="135" y="131"/>
                    <a:pt x="140" y="112"/>
                    <a:pt x="145" y="94"/>
                  </a:cubicBezTo>
                  <a:cubicBezTo>
                    <a:pt x="144" y="93"/>
                    <a:pt x="142" y="92"/>
                    <a:pt x="141" y="90"/>
                  </a:cubicBezTo>
                  <a:cubicBezTo>
                    <a:pt x="138" y="94"/>
                    <a:pt x="132" y="97"/>
                    <a:pt x="131" y="101"/>
                  </a:cubicBezTo>
                  <a:cubicBezTo>
                    <a:pt x="126" y="129"/>
                    <a:pt x="121" y="157"/>
                    <a:pt x="118" y="185"/>
                  </a:cubicBezTo>
                  <a:cubicBezTo>
                    <a:pt x="116" y="200"/>
                    <a:pt x="127" y="220"/>
                    <a:pt x="100" y="222"/>
                  </a:cubicBezTo>
                  <a:cubicBezTo>
                    <a:pt x="77" y="224"/>
                    <a:pt x="56" y="210"/>
                    <a:pt x="58" y="187"/>
                  </a:cubicBezTo>
                  <a:cubicBezTo>
                    <a:pt x="61" y="153"/>
                    <a:pt x="64" y="117"/>
                    <a:pt x="77" y="87"/>
                  </a:cubicBezTo>
                  <a:cubicBezTo>
                    <a:pt x="92" y="55"/>
                    <a:pt x="119" y="29"/>
                    <a:pt x="141" y="0"/>
                  </a:cubicBezTo>
                  <a:cubicBezTo>
                    <a:pt x="197" y="45"/>
                    <a:pt x="248" y="44"/>
                    <a:pt x="300" y="2"/>
                  </a:cubicBezTo>
                  <a:cubicBezTo>
                    <a:pt x="362" y="50"/>
                    <a:pt x="396" y="110"/>
                    <a:pt x="389" y="189"/>
                  </a:cubicBezTo>
                  <a:cubicBezTo>
                    <a:pt x="388" y="212"/>
                    <a:pt x="365" y="228"/>
                    <a:pt x="343" y="221"/>
                  </a:cubicBezTo>
                  <a:cubicBezTo>
                    <a:pt x="337" y="219"/>
                    <a:pt x="331" y="206"/>
                    <a:pt x="330" y="198"/>
                  </a:cubicBezTo>
                  <a:cubicBezTo>
                    <a:pt x="327" y="172"/>
                    <a:pt x="327" y="147"/>
                    <a:pt x="324" y="122"/>
                  </a:cubicBezTo>
                  <a:cubicBezTo>
                    <a:pt x="323" y="110"/>
                    <a:pt x="316" y="100"/>
                    <a:pt x="311" y="89"/>
                  </a:cubicBezTo>
                  <a:cubicBezTo>
                    <a:pt x="308" y="90"/>
                    <a:pt x="306" y="91"/>
                    <a:pt x="303" y="91"/>
                  </a:cubicBezTo>
                  <a:cubicBezTo>
                    <a:pt x="308" y="110"/>
                    <a:pt x="312" y="130"/>
                    <a:pt x="317" y="148"/>
                  </a:cubicBezTo>
                  <a:cubicBezTo>
                    <a:pt x="293" y="152"/>
                    <a:pt x="271" y="155"/>
                    <a:pt x="250" y="160"/>
                  </a:cubicBezTo>
                  <a:cubicBezTo>
                    <a:pt x="236" y="163"/>
                    <a:pt x="229" y="173"/>
                    <a:pt x="230" y="189"/>
                  </a:cubicBezTo>
                  <a:cubicBezTo>
                    <a:pt x="232" y="214"/>
                    <a:pt x="231" y="239"/>
                    <a:pt x="231" y="267"/>
                  </a:cubicBezTo>
                  <a:cubicBezTo>
                    <a:pt x="288" y="236"/>
                    <a:pt x="343" y="255"/>
                    <a:pt x="394" y="270"/>
                  </a:cubicBezTo>
                  <a:cubicBezTo>
                    <a:pt x="397" y="234"/>
                    <a:pt x="400" y="199"/>
                    <a:pt x="404" y="164"/>
                  </a:cubicBezTo>
                  <a:cubicBezTo>
                    <a:pt x="405" y="164"/>
                    <a:pt x="406" y="164"/>
                    <a:pt x="408" y="164"/>
                  </a:cubicBezTo>
                  <a:cubicBezTo>
                    <a:pt x="417" y="206"/>
                    <a:pt x="426" y="248"/>
                    <a:pt x="434" y="291"/>
                  </a:cubicBezTo>
                  <a:cubicBezTo>
                    <a:pt x="437" y="309"/>
                    <a:pt x="428" y="315"/>
                    <a:pt x="411" y="307"/>
                  </a:cubicBezTo>
                  <a:cubicBezTo>
                    <a:pt x="370" y="289"/>
                    <a:pt x="327" y="281"/>
                    <a:pt x="283" y="292"/>
                  </a:cubicBezTo>
                  <a:cubicBezTo>
                    <a:pt x="274" y="294"/>
                    <a:pt x="266" y="297"/>
                    <a:pt x="258" y="302"/>
                  </a:cubicBezTo>
                  <a:cubicBezTo>
                    <a:pt x="230" y="320"/>
                    <a:pt x="202" y="319"/>
                    <a:pt x="174" y="303"/>
                  </a:cubicBezTo>
                  <a:cubicBezTo>
                    <a:pt x="127" y="276"/>
                    <a:pt x="79" y="287"/>
                    <a:pt x="31" y="302"/>
                  </a:cubicBezTo>
                  <a:cubicBezTo>
                    <a:pt x="22" y="305"/>
                    <a:pt x="12" y="306"/>
                    <a:pt x="2" y="307"/>
                  </a:cubicBezTo>
                  <a:cubicBezTo>
                    <a:pt x="2" y="297"/>
                    <a:pt x="0" y="287"/>
                    <a:pt x="2" y="277"/>
                  </a:cubicBezTo>
                  <a:cubicBezTo>
                    <a:pt x="8" y="242"/>
                    <a:pt x="16" y="208"/>
                    <a:pt x="23" y="173"/>
                  </a:cubicBezTo>
                  <a:cubicBezTo>
                    <a:pt x="25" y="164"/>
                    <a:pt x="31" y="156"/>
                    <a:pt x="35" y="147"/>
                  </a:cubicBezTo>
                  <a:cubicBezTo>
                    <a:pt x="39" y="148"/>
                    <a:pt x="42" y="149"/>
                    <a:pt x="46" y="150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7B9C18A3-BA33-42B7-BE25-15374598C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1792288"/>
              <a:ext cx="501650" cy="495300"/>
            </a:xfrm>
            <a:custGeom>
              <a:avLst/>
              <a:gdLst>
                <a:gd name="T0" fmla="*/ 96 w 191"/>
                <a:gd name="T1" fmla="*/ 189 h 189"/>
                <a:gd name="T2" fmla="*/ 1 w 191"/>
                <a:gd name="T3" fmla="*/ 94 h 189"/>
                <a:gd name="T4" fmla="*/ 95 w 191"/>
                <a:gd name="T5" fmla="*/ 0 h 189"/>
                <a:gd name="T6" fmla="*/ 191 w 191"/>
                <a:gd name="T7" fmla="*/ 95 h 189"/>
                <a:gd name="T8" fmla="*/ 96 w 191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9">
                  <a:moveTo>
                    <a:pt x="96" y="189"/>
                  </a:moveTo>
                  <a:cubicBezTo>
                    <a:pt x="43" y="189"/>
                    <a:pt x="0" y="147"/>
                    <a:pt x="1" y="94"/>
                  </a:cubicBezTo>
                  <a:cubicBezTo>
                    <a:pt x="1" y="42"/>
                    <a:pt x="43" y="1"/>
                    <a:pt x="95" y="0"/>
                  </a:cubicBezTo>
                  <a:cubicBezTo>
                    <a:pt x="150" y="0"/>
                    <a:pt x="191" y="40"/>
                    <a:pt x="191" y="95"/>
                  </a:cubicBezTo>
                  <a:cubicBezTo>
                    <a:pt x="191" y="149"/>
                    <a:pt x="150" y="189"/>
                    <a:pt x="96" y="189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1780330" y="359721"/>
            <a:ext cx="55833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3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2924295" y="1544938"/>
            <a:ext cx="329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1951819" y="1824180"/>
            <a:ext cx="52403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9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1951819" y="1015391"/>
            <a:ext cx="524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by keeping the thank you slide.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2869983" y="2585825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1951819" y="2798167"/>
            <a:ext cx="52403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templates (or a modified version of this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2869983" y="3725987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208867" y="3980366"/>
            <a:ext cx="67262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9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9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9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9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9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9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19956" y="204109"/>
            <a:ext cx="8704090" cy="4767026"/>
          </a:xfrm>
          <a:prstGeom prst="rect">
            <a:avLst/>
          </a:prstGeom>
          <a:noFill/>
          <a:ln w="57150">
            <a:solidFill>
              <a:srgbClr val="0296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581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cio 5">
            <a:extLst>
              <a:ext uri="{FF2B5EF4-FFF2-40B4-BE49-F238E27FC236}">
                <a16:creationId xmlns:a16="http://schemas.microsoft.com/office/drawing/2014/main" id="{E01C0954-E718-4BB2-9986-37CCAB8C4ECA}"/>
              </a:ext>
            </a:extLst>
          </p:cNvPr>
          <p:cNvSpPr/>
          <p:nvPr/>
        </p:nvSpPr>
        <p:spPr>
          <a:xfrm>
            <a:off x="4081213" y="4155926"/>
            <a:ext cx="4190350" cy="987574"/>
          </a:xfrm>
          <a:prstGeom prst="trapezoid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id="{D90CB27B-AE28-4113-9EFE-48AAA0A0D735}"/>
              </a:ext>
            </a:extLst>
          </p:cNvPr>
          <p:cNvSpPr/>
          <p:nvPr/>
        </p:nvSpPr>
        <p:spPr>
          <a:xfrm rot="10800000">
            <a:off x="2893971" y="0"/>
            <a:ext cx="6430557" cy="90402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B034C7D-BA01-4123-B76B-D767717B4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2028" y="-1"/>
            <a:ext cx="5232939" cy="5143501"/>
          </a:xfrm>
          <a:prstGeom prst="rect">
            <a:avLst/>
          </a:prstGeom>
        </p:spPr>
      </p:pic>
      <p:sp>
        <p:nvSpPr>
          <p:cNvPr id="10" name="Google Shape;263;p42"/>
          <p:cNvSpPr txBox="1"/>
          <p:nvPr userDrawn="1"/>
        </p:nvSpPr>
        <p:spPr>
          <a:xfrm>
            <a:off x="39400" y="472914"/>
            <a:ext cx="4067947" cy="77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4500" dirty="0">
                <a:solidFill>
                  <a:srgbClr val="029676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877748" y="1493364"/>
            <a:ext cx="4157303" cy="42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defPPr/>
          </a:lstStyle>
          <a:p>
            <a:r>
              <a:rPr lang="es-PE" sz="1600" dirty="0">
                <a:solidFill>
                  <a:srgbClr val="029676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</a:t>
            </a:r>
            <a:r>
              <a:rPr lang="es-PE" sz="1600" dirty="0">
                <a:solidFill>
                  <a:srgbClr val="029676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16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1600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877747" y="2247681"/>
            <a:ext cx="2988923" cy="1594415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7" tIns="91417" rIns="91417" bIns="91417" anchor="t" anchorCtr="0">
              <a:noAutofit/>
            </a:bodyPr>
            <a:lstStyle>
              <a:defPPr/>
            </a:lstStyle>
            <a:p>
              <a:pPr lvl="0"/>
              <a:r>
                <a:rPr lang="es-PE" sz="1600" dirty="0">
                  <a:solidFill>
                    <a:srgbClr val="029676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1600" dirty="0">
                  <a:solidFill>
                    <a:srgbClr val="029676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1600" dirty="0">
                <a:solidFill>
                  <a:srgbClr val="029676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7" tIns="91417" rIns="91417" bIns="91417" anchor="t" anchorCtr="0">
              <a:noAutofit/>
            </a:bodyPr>
            <a:lstStyle>
              <a:defPPr/>
            </a:lstStyle>
            <a:p>
              <a:pPr marL="285703" indent="-285703">
                <a:buFont typeface="Arial" panose="020B0604020202020204" pitchFamily="34" charset="0"/>
                <a:buChar char="•"/>
              </a:pPr>
              <a:r>
                <a:rPr lang="es-PE" sz="15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285703" indent="-285703">
                <a:buFont typeface="Arial" panose="020B0604020202020204" pitchFamily="34" charset="0"/>
                <a:buChar char="•"/>
              </a:pPr>
              <a:r>
                <a:rPr lang="es-PE" sz="15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pngwing.com</a:t>
              </a:r>
            </a:p>
            <a:p>
              <a:endParaRPr lang="es-PE" sz="15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877747" y="3362615"/>
            <a:ext cx="2116916" cy="30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defPPr/>
          </a:lstStyle>
          <a:p>
            <a:r>
              <a:rPr lang="en" sz="1600" dirty="0">
                <a:solidFill>
                  <a:srgbClr val="029676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1600" dirty="0">
              <a:solidFill>
                <a:srgbClr val="029676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877747" y="3671215"/>
            <a:ext cx="2645147" cy="68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defPPr/>
          </a:lstStyle>
          <a:p>
            <a:pPr marL="285703" indent="-285703">
              <a:buFont typeface="Arial" panose="020B0604020202020204" pitchFamily="34" charset="0"/>
              <a:buChar char="•"/>
            </a:pPr>
            <a:r>
              <a:rPr lang="es-PE" sz="15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Agency FB</a:t>
            </a:r>
          </a:p>
          <a:p>
            <a:pPr marL="285703" indent="-285703">
              <a:buFont typeface="Arial" panose="020B0604020202020204" pitchFamily="34" charset="0"/>
              <a:buChar char="•"/>
            </a:pPr>
            <a:r>
              <a:rPr lang="es-PE" sz="15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TT Norms Bold</a:t>
            </a:r>
          </a:p>
          <a:p>
            <a:pPr marL="285703" indent="-285703">
              <a:buFont typeface="Arial" panose="020B0604020202020204" pitchFamily="34" charset="0"/>
              <a:buChar char="•"/>
            </a:pPr>
            <a:r>
              <a:rPr lang="es-PE" sz="15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Calisto MT</a:t>
            </a:r>
          </a:p>
          <a:p>
            <a:pPr marL="285703" indent="-285703">
              <a:buFont typeface="Arial" panose="020B0604020202020204" pitchFamily="34" charset="0"/>
              <a:buChar char="•"/>
            </a:pPr>
            <a:endParaRPr lang="es-PE" sz="1500" dirty="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7470147" y="4901126"/>
            <a:ext cx="167385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8712122" y="4572263"/>
            <a:ext cx="317323" cy="317323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29676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39F4137-518B-4BA8-BAD6-025E7E99A4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209" y="-523060"/>
            <a:ext cx="4976195" cy="56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8729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782BD68-75FD-46D0-999C-2044E140F2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5912" y="200028"/>
            <a:ext cx="3322009" cy="544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800" b="1" dirty="0">
                <a:solidFill>
                  <a:srgbClr val="029676"/>
                </a:solidFill>
              </a:rPr>
              <a:t>RESOURCES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307" y="1347614"/>
            <a:ext cx="2705985" cy="17178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525" y="1236427"/>
            <a:ext cx="1765689" cy="1829032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CA913A1B-3B6D-4F94-9CFE-D8DF455F8D5F}"/>
              </a:ext>
            </a:extLst>
          </p:cNvPr>
          <p:cNvSpPr>
            <a:spLocks noEditPoints="1"/>
          </p:cNvSpPr>
          <p:nvPr/>
        </p:nvSpPr>
        <p:spPr bwMode="auto">
          <a:xfrm>
            <a:off x="2501900" y="3890963"/>
            <a:ext cx="1077913" cy="754063"/>
          </a:xfrm>
          <a:custGeom>
            <a:avLst/>
            <a:gdLst>
              <a:gd name="T0" fmla="*/ 1046 w 1046"/>
              <a:gd name="T1" fmla="*/ 359 h 731"/>
              <a:gd name="T2" fmla="*/ 1046 w 1046"/>
              <a:gd name="T3" fmla="*/ 573 h 731"/>
              <a:gd name="T4" fmla="*/ 995 w 1046"/>
              <a:gd name="T5" fmla="*/ 627 h 731"/>
              <a:gd name="T6" fmla="*/ 653 w 1046"/>
              <a:gd name="T7" fmla="*/ 694 h 731"/>
              <a:gd name="T8" fmla="*/ 650 w 1046"/>
              <a:gd name="T9" fmla="*/ 695 h 731"/>
              <a:gd name="T10" fmla="*/ 480 w 1046"/>
              <a:gd name="T11" fmla="*/ 725 h 731"/>
              <a:gd name="T12" fmla="*/ 433 w 1046"/>
              <a:gd name="T13" fmla="*/ 713 h 731"/>
              <a:gd name="T14" fmla="*/ 289 w 1046"/>
              <a:gd name="T15" fmla="*/ 660 h 731"/>
              <a:gd name="T16" fmla="*/ 101 w 1046"/>
              <a:gd name="T17" fmla="*/ 627 h 731"/>
              <a:gd name="T18" fmla="*/ 36 w 1046"/>
              <a:gd name="T19" fmla="*/ 624 h 731"/>
              <a:gd name="T20" fmla="*/ 5 w 1046"/>
              <a:gd name="T21" fmla="*/ 593 h 731"/>
              <a:gd name="T22" fmla="*/ 0 w 1046"/>
              <a:gd name="T23" fmla="*/ 464 h 731"/>
              <a:gd name="T24" fmla="*/ 0 w 1046"/>
              <a:gd name="T25" fmla="*/ 144 h 731"/>
              <a:gd name="T26" fmla="*/ 48 w 1046"/>
              <a:gd name="T27" fmla="*/ 90 h 731"/>
              <a:gd name="T28" fmla="*/ 66 w 1046"/>
              <a:gd name="T29" fmla="*/ 80 h 731"/>
              <a:gd name="T30" fmla="*/ 126 w 1046"/>
              <a:gd name="T31" fmla="*/ 16 h 731"/>
              <a:gd name="T32" fmla="*/ 163 w 1046"/>
              <a:gd name="T33" fmla="*/ 1 h 731"/>
              <a:gd name="T34" fmla="*/ 507 w 1046"/>
              <a:gd name="T35" fmla="*/ 91 h 731"/>
              <a:gd name="T36" fmla="*/ 539 w 1046"/>
              <a:gd name="T37" fmla="*/ 91 h 731"/>
              <a:gd name="T38" fmla="*/ 883 w 1046"/>
              <a:gd name="T39" fmla="*/ 0 h 731"/>
              <a:gd name="T40" fmla="*/ 921 w 1046"/>
              <a:gd name="T41" fmla="*/ 17 h 731"/>
              <a:gd name="T42" fmla="*/ 965 w 1046"/>
              <a:gd name="T43" fmla="*/ 63 h 731"/>
              <a:gd name="T44" fmla="*/ 1013 w 1046"/>
              <a:gd name="T45" fmla="*/ 93 h 731"/>
              <a:gd name="T46" fmla="*/ 1046 w 1046"/>
              <a:gd name="T47" fmla="*/ 141 h 731"/>
              <a:gd name="T48" fmla="*/ 1046 w 1046"/>
              <a:gd name="T49" fmla="*/ 359 h 731"/>
              <a:gd name="T50" fmla="*/ 113 w 1046"/>
              <a:gd name="T51" fmla="*/ 93 h 731"/>
              <a:gd name="T52" fmla="*/ 135 w 1046"/>
              <a:gd name="T53" fmla="*/ 97 h 731"/>
              <a:gd name="T54" fmla="*/ 450 w 1046"/>
              <a:gd name="T55" fmla="*/ 179 h 731"/>
              <a:gd name="T56" fmla="*/ 597 w 1046"/>
              <a:gd name="T57" fmla="*/ 179 h 731"/>
              <a:gd name="T58" fmla="*/ 815 w 1046"/>
              <a:gd name="T59" fmla="*/ 110 h 731"/>
              <a:gd name="T60" fmla="*/ 933 w 1046"/>
              <a:gd name="T61" fmla="*/ 93 h 731"/>
              <a:gd name="T62" fmla="*/ 895 w 1046"/>
              <a:gd name="T63" fmla="*/ 54 h 731"/>
              <a:gd name="T64" fmla="*/ 873 w 1046"/>
              <a:gd name="T65" fmla="*/ 45 h 731"/>
              <a:gd name="T66" fmla="*/ 535 w 1046"/>
              <a:gd name="T67" fmla="*/ 145 h 731"/>
              <a:gd name="T68" fmla="*/ 512 w 1046"/>
              <a:gd name="T69" fmla="*/ 146 h 731"/>
              <a:gd name="T70" fmla="*/ 174 w 1046"/>
              <a:gd name="T71" fmla="*/ 44 h 731"/>
              <a:gd name="T72" fmla="*/ 156 w 1046"/>
              <a:gd name="T73" fmla="*/ 48 h 731"/>
              <a:gd name="T74" fmla="*/ 113 w 1046"/>
              <a:gd name="T75" fmla="*/ 93 h 731"/>
              <a:gd name="T76" fmla="*/ 547 w 1046"/>
              <a:gd name="T77" fmla="*/ 455 h 731"/>
              <a:gd name="T78" fmla="*/ 548 w 1046"/>
              <a:gd name="T79" fmla="*/ 295 h 731"/>
              <a:gd name="T80" fmla="*/ 523 w 1046"/>
              <a:gd name="T81" fmla="*/ 271 h 731"/>
              <a:gd name="T82" fmla="*/ 499 w 1046"/>
              <a:gd name="T83" fmla="*/ 296 h 731"/>
              <a:gd name="T84" fmla="*/ 499 w 1046"/>
              <a:gd name="T85" fmla="*/ 613 h 731"/>
              <a:gd name="T86" fmla="*/ 523 w 1046"/>
              <a:gd name="T87" fmla="*/ 638 h 731"/>
              <a:gd name="T88" fmla="*/ 547 w 1046"/>
              <a:gd name="T89" fmla="*/ 613 h 731"/>
              <a:gd name="T90" fmla="*/ 547 w 1046"/>
              <a:gd name="T91" fmla="*/ 455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46" h="731">
                <a:moveTo>
                  <a:pt x="1046" y="359"/>
                </a:moveTo>
                <a:cubicBezTo>
                  <a:pt x="1046" y="431"/>
                  <a:pt x="1046" y="502"/>
                  <a:pt x="1046" y="573"/>
                </a:cubicBezTo>
                <a:cubicBezTo>
                  <a:pt x="1046" y="610"/>
                  <a:pt x="1032" y="625"/>
                  <a:pt x="995" y="627"/>
                </a:cubicBezTo>
                <a:cubicBezTo>
                  <a:pt x="878" y="632"/>
                  <a:pt x="763" y="648"/>
                  <a:pt x="653" y="694"/>
                </a:cubicBezTo>
                <a:cubicBezTo>
                  <a:pt x="652" y="694"/>
                  <a:pt x="651" y="694"/>
                  <a:pt x="650" y="695"/>
                </a:cubicBezTo>
                <a:cubicBezTo>
                  <a:pt x="598" y="731"/>
                  <a:pt x="539" y="729"/>
                  <a:pt x="480" y="725"/>
                </a:cubicBezTo>
                <a:cubicBezTo>
                  <a:pt x="464" y="724"/>
                  <a:pt x="448" y="718"/>
                  <a:pt x="433" y="713"/>
                </a:cubicBezTo>
                <a:cubicBezTo>
                  <a:pt x="385" y="696"/>
                  <a:pt x="338" y="673"/>
                  <a:pt x="289" y="660"/>
                </a:cubicBezTo>
                <a:cubicBezTo>
                  <a:pt x="227" y="645"/>
                  <a:pt x="164" y="637"/>
                  <a:pt x="101" y="627"/>
                </a:cubicBezTo>
                <a:cubicBezTo>
                  <a:pt x="80" y="624"/>
                  <a:pt x="58" y="625"/>
                  <a:pt x="36" y="624"/>
                </a:cubicBezTo>
                <a:cubicBezTo>
                  <a:pt x="16" y="622"/>
                  <a:pt x="6" y="614"/>
                  <a:pt x="5" y="593"/>
                </a:cubicBezTo>
                <a:cubicBezTo>
                  <a:pt x="3" y="550"/>
                  <a:pt x="1" y="507"/>
                  <a:pt x="0" y="464"/>
                </a:cubicBezTo>
                <a:cubicBezTo>
                  <a:pt x="0" y="357"/>
                  <a:pt x="0" y="251"/>
                  <a:pt x="0" y="144"/>
                </a:cubicBezTo>
                <a:cubicBezTo>
                  <a:pt x="0" y="108"/>
                  <a:pt x="12" y="96"/>
                  <a:pt x="48" y="90"/>
                </a:cubicBezTo>
                <a:cubicBezTo>
                  <a:pt x="54" y="89"/>
                  <a:pt x="61" y="84"/>
                  <a:pt x="66" y="80"/>
                </a:cubicBezTo>
                <a:cubicBezTo>
                  <a:pt x="86" y="59"/>
                  <a:pt x="105" y="36"/>
                  <a:pt x="126" y="16"/>
                </a:cubicBezTo>
                <a:cubicBezTo>
                  <a:pt x="136" y="8"/>
                  <a:pt x="150" y="0"/>
                  <a:pt x="163" y="1"/>
                </a:cubicBezTo>
                <a:cubicBezTo>
                  <a:pt x="284" y="4"/>
                  <a:pt x="400" y="29"/>
                  <a:pt x="507" y="91"/>
                </a:cubicBezTo>
                <a:cubicBezTo>
                  <a:pt x="518" y="98"/>
                  <a:pt x="527" y="98"/>
                  <a:pt x="539" y="91"/>
                </a:cubicBezTo>
                <a:cubicBezTo>
                  <a:pt x="645" y="30"/>
                  <a:pt x="761" y="4"/>
                  <a:pt x="883" y="0"/>
                </a:cubicBezTo>
                <a:cubicBezTo>
                  <a:pt x="898" y="0"/>
                  <a:pt x="911" y="4"/>
                  <a:pt x="921" y="17"/>
                </a:cubicBezTo>
                <a:cubicBezTo>
                  <a:pt x="935" y="33"/>
                  <a:pt x="950" y="48"/>
                  <a:pt x="965" y="63"/>
                </a:cubicBezTo>
                <a:cubicBezTo>
                  <a:pt x="978" y="78"/>
                  <a:pt x="990" y="92"/>
                  <a:pt x="1013" y="93"/>
                </a:cubicBezTo>
                <a:cubicBezTo>
                  <a:pt x="1035" y="95"/>
                  <a:pt x="1046" y="115"/>
                  <a:pt x="1046" y="141"/>
                </a:cubicBezTo>
                <a:cubicBezTo>
                  <a:pt x="1046" y="214"/>
                  <a:pt x="1046" y="287"/>
                  <a:pt x="1046" y="359"/>
                </a:cubicBezTo>
                <a:close/>
                <a:moveTo>
                  <a:pt x="113" y="93"/>
                </a:moveTo>
                <a:cubicBezTo>
                  <a:pt x="124" y="95"/>
                  <a:pt x="130" y="96"/>
                  <a:pt x="135" y="97"/>
                </a:cubicBezTo>
                <a:cubicBezTo>
                  <a:pt x="245" y="107"/>
                  <a:pt x="352" y="127"/>
                  <a:pt x="450" y="179"/>
                </a:cubicBezTo>
                <a:cubicBezTo>
                  <a:pt x="499" y="179"/>
                  <a:pt x="548" y="179"/>
                  <a:pt x="597" y="179"/>
                </a:cubicBezTo>
                <a:cubicBezTo>
                  <a:pt x="665" y="142"/>
                  <a:pt x="739" y="122"/>
                  <a:pt x="815" y="110"/>
                </a:cubicBezTo>
                <a:cubicBezTo>
                  <a:pt x="852" y="103"/>
                  <a:pt x="891" y="99"/>
                  <a:pt x="933" y="93"/>
                </a:cubicBezTo>
                <a:cubicBezTo>
                  <a:pt x="919" y="78"/>
                  <a:pt x="908" y="65"/>
                  <a:pt x="895" y="54"/>
                </a:cubicBezTo>
                <a:cubicBezTo>
                  <a:pt x="890" y="48"/>
                  <a:pt x="880" y="44"/>
                  <a:pt x="873" y="45"/>
                </a:cubicBezTo>
                <a:cubicBezTo>
                  <a:pt x="752" y="50"/>
                  <a:pt x="637" y="77"/>
                  <a:pt x="535" y="145"/>
                </a:cubicBezTo>
                <a:cubicBezTo>
                  <a:pt x="526" y="151"/>
                  <a:pt x="521" y="152"/>
                  <a:pt x="512" y="146"/>
                </a:cubicBezTo>
                <a:cubicBezTo>
                  <a:pt x="410" y="78"/>
                  <a:pt x="295" y="51"/>
                  <a:pt x="174" y="44"/>
                </a:cubicBezTo>
                <a:cubicBezTo>
                  <a:pt x="168" y="44"/>
                  <a:pt x="160" y="45"/>
                  <a:pt x="156" y="48"/>
                </a:cubicBezTo>
                <a:cubicBezTo>
                  <a:pt x="142" y="61"/>
                  <a:pt x="129" y="76"/>
                  <a:pt x="113" y="93"/>
                </a:cubicBezTo>
                <a:close/>
                <a:moveTo>
                  <a:pt x="547" y="455"/>
                </a:moveTo>
                <a:cubicBezTo>
                  <a:pt x="547" y="402"/>
                  <a:pt x="547" y="348"/>
                  <a:pt x="548" y="295"/>
                </a:cubicBezTo>
                <a:cubicBezTo>
                  <a:pt x="548" y="277"/>
                  <a:pt x="540" y="271"/>
                  <a:pt x="523" y="271"/>
                </a:cubicBezTo>
                <a:cubicBezTo>
                  <a:pt x="505" y="271"/>
                  <a:pt x="499" y="277"/>
                  <a:pt x="499" y="296"/>
                </a:cubicBezTo>
                <a:cubicBezTo>
                  <a:pt x="499" y="401"/>
                  <a:pt x="499" y="507"/>
                  <a:pt x="499" y="613"/>
                </a:cubicBezTo>
                <a:cubicBezTo>
                  <a:pt x="499" y="631"/>
                  <a:pt x="504" y="638"/>
                  <a:pt x="523" y="638"/>
                </a:cubicBezTo>
                <a:cubicBezTo>
                  <a:pt x="541" y="638"/>
                  <a:pt x="548" y="631"/>
                  <a:pt x="547" y="613"/>
                </a:cubicBezTo>
                <a:cubicBezTo>
                  <a:pt x="547" y="560"/>
                  <a:pt x="547" y="508"/>
                  <a:pt x="547" y="455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23F5812-12E3-492D-9B34-E5ABF6F2E1AF}"/>
              </a:ext>
            </a:extLst>
          </p:cNvPr>
          <p:cNvSpPr>
            <a:spLocks/>
          </p:cNvSpPr>
          <p:nvPr/>
        </p:nvSpPr>
        <p:spPr bwMode="auto">
          <a:xfrm>
            <a:off x="315912" y="2128838"/>
            <a:ext cx="1381125" cy="717550"/>
          </a:xfrm>
          <a:custGeom>
            <a:avLst/>
            <a:gdLst>
              <a:gd name="T0" fmla="*/ 649 w 1340"/>
              <a:gd name="T1" fmla="*/ 678 h 697"/>
              <a:gd name="T2" fmla="*/ 648 w 1340"/>
              <a:gd name="T3" fmla="*/ 653 h 697"/>
              <a:gd name="T4" fmla="*/ 648 w 1340"/>
              <a:gd name="T5" fmla="*/ 259 h 697"/>
              <a:gd name="T6" fmla="*/ 626 w 1340"/>
              <a:gd name="T7" fmla="*/ 230 h 697"/>
              <a:gd name="T8" fmla="*/ 331 w 1340"/>
              <a:gd name="T9" fmla="*/ 139 h 697"/>
              <a:gd name="T10" fmla="*/ 281 w 1340"/>
              <a:gd name="T11" fmla="*/ 174 h 697"/>
              <a:gd name="T12" fmla="*/ 281 w 1340"/>
              <a:gd name="T13" fmla="*/ 386 h 697"/>
              <a:gd name="T14" fmla="*/ 290 w 1340"/>
              <a:gd name="T15" fmla="*/ 413 h 697"/>
              <a:gd name="T16" fmla="*/ 349 w 1340"/>
              <a:gd name="T17" fmla="*/ 499 h 697"/>
              <a:gd name="T18" fmla="*/ 324 w 1340"/>
              <a:gd name="T19" fmla="*/ 660 h 697"/>
              <a:gd name="T20" fmla="*/ 164 w 1340"/>
              <a:gd name="T21" fmla="*/ 628 h 697"/>
              <a:gd name="T22" fmla="*/ 31 w 1340"/>
              <a:gd name="T23" fmla="*/ 434 h 697"/>
              <a:gd name="T24" fmla="*/ 38 w 1340"/>
              <a:gd name="T25" fmla="*/ 295 h 697"/>
              <a:gd name="T26" fmla="*/ 273 w 1340"/>
              <a:gd name="T27" fmla="*/ 39 h 697"/>
              <a:gd name="T28" fmla="*/ 382 w 1340"/>
              <a:gd name="T29" fmla="*/ 0 h 697"/>
              <a:gd name="T30" fmla="*/ 959 w 1340"/>
              <a:gd name="T31" fmla="*/ 0 h 697"/>
              <a:gd name="T32" fmla="*/ 1077 w 1340"/>
              <a:gd name="T33" fmla="*/ 52 h 697"/>
              <a:gd name="T34" fmla="*/ 1290 w 1340"/>
              <a:gd name="T35" fmla="*/ 285 h 697"/>
              <a:gd name="T36" fmla="*/ 1301 w 1340"/>
              <a:gd name="T37" fmla="*/ 442 h 697"/>
              <a:gd name="T38" fmla="*/ 1207 w 1340"/>
              <a:gd name="T39" fmla="*/ 581 h 697"/>
              <a:gd name="T40" fmla="*/ 1171 w 1340"/>
              <a:gd name="T41" fmla="*/ 632 h 697"/>
              <a:gd name="T42" fmla="*/ 1073 w 1340"/>
              <a:gd name="T43" fmla="*/ 677 h 697"/>
              <a:gd name="T44" fmla="*/ 969 w 1340"/>
              <a:gd name="T45" fmla="*/ 544 h 697"/>
              <a:gd name="T46" fmla="*/ 990 w 1340"/>
              <a:gd name="T47" fmla="*/ 499 h 697"/>
              <a:gd name="T48" fmla="*/ 1048 w 1340"/>
              <a:gd name="T49" fmla="*/ 413 h 697"/>
              <a:gd name="T50" fmla="*/ 1057 w 1340"/>
              <a:gd name="T51" fmla="*/ 383 h 697"/>
              <a:gd name="T52" fmla="*/ 1057 w 1340"/>
              <a:gd name="T53" fmla="*/ 175 h 697"/>
              <a:gd name="T54" fmla="*/ 1006 w 1340"/>
              <a:gd name="T55" fmla="*/ 139 h 697"/>
              <a:gd name="T56" fmla="*/ 709 w 1340"/>
              <a:gd name="T57" fmla="*/ 231 h 697"/>
              <a:gd name="T58" fmla="*/ 690 w 1340"/>
              <a:gd name="T59" fmla="*/ 256 h 697"/>
              <a:gd name="T60" fmla="*/ 691 w 1340"/>
              <a:gd name="T61" fmla="*/ 570 h 697"/>
              <a:gd name="T62" fmla="*/ 687 w 1340"/>
              <a:gd name="T63" fmla="*/ 655 h 697"/>
              <a:gd name="T64" fmla="*/ 649 w 1340"/>
              <a:gd name="T65" fmla="*/ 678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40" h="697">
                <a:moveTo>
                  <a:pt x="649" y="678"/>
                </a:moveTo>
                <a:cubicBezTo>
                  <a:pt x="648" y="670"/>
                  <a:pt x="648" y="662"/>
                  <a:pt x="648" y="653"/>
                </a:cubicBezTo>
                <a:cubicBezTo>
                  <a:pt x="647" y="522"/>
                  <a:pt x="647" y="391"/>
                  <a:pt x="648" y="259"/>
                </a:cubicBezTo>
                <a:cubicBezTo>
                  <a:pt x="648" y="242"/>
                  <a:pt x="643" y="235"/>
                  <a:pt x="626" y="230"/>
                </a:cubicBezTo>
                <a:cubicBezTo>
                  <a:pt x="528" y="200"/>
                  <a:pt x="429" y="169"/>
                  <a:pt x="331" y="139"/>
                </a:cubicBezTo>
                <a:cubicBezTo>
                  <a:pt x="299" y="129"/>
                  <a:pt x="281" y="141"/>
                  <a:pt x="281" y="174"/>
                </a:cubicBezTo>
                <a:cubicBezTo>
                  <a:pt x="280" y="245"/>
                  <a:pt x="280" y="315"/>
                  <a:pt x="281" y="386"/>
                </a:cubicBezTo>
                <a:cubicBezTo>
                  <a:pt x="281" y="395"/>
                  <a:pt x="285" y="405"/>
                  <a:pt x="290" y="413"/>
                </a:cubicBezTo>
                <a:cubicBezTo>
                  <a:pt x="309" y="442"/>
                  <a:pt x="329" y="471"/>
                  <a:pt x="349" y="499"/>
                </a:cubicBezTo>
                <a:cubicBezTo>
                  <a:pt x="387" y="554"/>
                  <a:pt x="376" y="624"/>
                  <a:pt x="324" y="660"/>
                </a:cubicBezTo>
                <a:cubicBezTo>
                  <a:pt x="271" y="697"/>
                  <a:pt x="202" y="683"/>
                  <a:pt x="164" y="628"/>
                </a:cubicBezTo>
                <a:cubicBezTo>
                  <a:pt x="119" y="564"/>
                  <a:pt x="75" y="499"/>
                  <a:pt x="31" y="434"/>
                </a:cubicBezTo>
                <a:cubicBezTo>
                  <a:pt x="0" y="389"/>
                  <a:pt x="2" y="335"/>
                  <a:pt x="38" y="295"/>
                </a:cubicBezTo>
                <a:cubicBezTo>
                  <a:pt x="116" y="209"/>
                  <a:pt x="194" y="124"/>
                  <a:pt x="273" y="39"/>
                </a:cubicBezTo>
                <a:cubicBezTo>
                  <a:pt x="302" y="8"/>
                  <a:pt x="341" y="0"/>
                  <a:pt x="382" y="0"/>
                </a:cubicBezTo>
                <a:cubicBezTo>
                  <a:pt x="575" y="0"/>
                  <a:pt x="767" y="1"/>
                  <a:pt x="959" y="0"/>
                </a:cubicBezTo>
                <a:cubicBezTo>
                  <a:pt x="1007" y="0"/>
                  <a:pt x="1045" y="16"/>
                  <a:pt x="1077" y="52"/>
                </a:cubicBezTo>
                <a:cubicBezTo>
                  <a:pt x="1148" y="130"/>
                  <a:pt x="1219" y="207"/>
                  <a:pt x="1290" y="285"/>
                </a:cubicBezTo>
                <a:cubicBezTo>
                  <a:pt x="1337" y="336"/>
                  <a:pt x="1340" y="385"/>
                  <a:pt x="1301" y="442"/>
                </a:cubicBezTo>
                <a:cubicBezTo>
                  <a:pt x="1270" y="488"/>
                  <a:pt x="1238" y="535"/>
                  <a:pt x="1207" y="581"/>
                </a:cubicBezTo>
                <a:cubicBezTo>
                  <a:pt x="1195" y="598"/>
                  <a:pt x="1185" y="617"/>
                  <a:pt x="1171" y="632"/>
                </a:cubicBezTo>
                <a:cubicBezTo>
                  <a:pt x="1145" y="661"/>
                  <a:pt x="1116" y="681"/>
                  <a:pt x="1073" y="677"/>
                </a:cubicBezTo>
                <a:cubicBezTo>
                  <a:pt x="989" y="669"/>
                  <a:pt x="955" y="598"/>
                  <a:pt x="969" y="544"/>
                </a:cubicBezTo>
                <a:cubicBezTo>
                  <a:pt x="973" y="528"/>
                  <a:pt x="981" y="513"/>
                  <a:pt x="990" y="499"/>
                </a:cubicBezTo>
                <a:cubicBezTo>
                  <a:pt x="1008" y="470"/>
                  <a:pt x="1029" y="442"/>
                  <a:pt x="1048" y="413"/>
                </a:cubicBezTo>
                <a:cubicBezTo>
                  <a:pt x="1053" y="404"/>
                  <a:pt x="1056" y="393"/>
                  <a:pt x="1057" y="383"/>
                </a:cubicBezTo>
                <a:cubicBezTo>
                  <a:pt x="1057" y="314"/>
                  <a:pt x="1057" y="245"/>
                  <a:pt x="1057" y="175"/>
                </a:cubicBezTo>
                <a:cubicBezTo>
                  <a:pt x="1057" y="141"/>
                  <a:pt x="1040" y="128"/>
                  <a:pt x="1006" y="139"/>
                </a:cubicBezTo>
                <a:cubicBezTo>
                  <a:pt x="907" y="169"/>
                  <a:pt x="808" y="201"/>
                  <a:pt x="709" y="231"/>
                </a:cubicBezTo>
                <a:cubicBezTo>
                  <a:pt x="694" y="235"/>
                  <a:pt x="690" y="242"/>
                  <a:pt x="690" y="256"/>
                </a:cubicBezTo>
                <a:cubicBezTo>
                  <a:pt x="691" y="361"/>
                  <a:pt x="691" y="465"/>
                  <a:pt x="691" y="570"/>
                </a:cubicBezTo>
                <a:cubicBezTo>
                  <a:pt x="691" y="598"/>
                  <a:pt x="689" y="627"/>
                  <a:pt x="687" y="655"/>
                </a:cubicBezTo>
                <a:cubicBezTo>
                  <a:pt x="686" y="677"/>
                  <a:pt x="680" y="680"/>
                  <a:pt x="649" y="678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C2DFF54F-BAD4-4D0D-B73A-371DCC481124}"/>
              </a:ext>
            </a:extLst>
          </p:cNvPr>
          <p:cNvSpPr>
            <a:spLocks/>
          </p:cNvSpPr>
          <p:nvPr/>
        </p:nvSpPr>
        <p:spPr bwMode="auto">
          <a:xfrm>
            <a:off x="2520950" y="1519238"/>
            <a:ext cx="1030288" cy="1000125"/>
          </a:xfrm>
          <a:custGeom>
            <a:avLst/>
            <a:gdLst>
              <a:gd name="T0" fmla="*/ 996 w 1000"/>
              <a:gd name="T1" fmla="*/ 688 h 971"/>
              <a:gd name="T2" fmla="*/ 865 w 1000"/>
              <a:gd name="T3" fmla="*/ 598 h 971"/>
              <a:gd name="T4" fmla="*/ 865 w 1000"/>
              <a:gd name="T5" fmla="*/ 472 h 971"/>
              <a:gd name="T6" fmla="*/ 865 w 1000"/>
              <a:gd name="T7" fmla="*/ 142 h 971"/>
              <a:gd name="T8" fmla="*/ 842 w 1000"/>
              <a:gd name="T9" fmla="*/ 114 h 971"/>
              <a:gd name="T10" fmla="*/ 574 w 1000"/>
              <a:gd name="T11" fmla="*/ 127 h 971"/>
              <a:gd name="T12" fmla="*/ 544 w 1000"/>
              <a:gd name="T13" fmla="*/ 169 h 971"/>
              <a:gd name="T14" fmla="*/ 544 w 1000"/>
              <a:gd name="T15" fmla="*/ 807 h 971"/>
              <a:gd name="T16" fmla="*/ 544 w 1000"/>
              <a:gd name="T17" fmla="*/ 831 h 971"/>
              <a:gd name="T18" fmla="*/ 623 w 1000"/>
              <a:gd name="T19" fmla="*/ 808 h 971"/>
              <a:gd name="T20" fmla="*/ 750 w 1000"/>
              <a:gd name="T21" fmla="*/ 797 h 971"/>
              <a:gd name="T22" fmla="*/ 770 w 1000"/>
              <a:gd name="T23" fmla="*/ 804 h 971"/>
              <a:gd name="T24" fmla="*/ 815 w 1000"/>
              <a:gd name="T25" fmla="*/ 840 h 971"/>
              <a:gd name="T26" fmla="*/ 862 w 1000"/>
              <a:gd name="T27" fmla="*/ 924 h 971"/>
              <a:gd name="T28" fmla="*/ 842 w 1000"/>
              <a:gd name="T29" fmla="*/ 926 h 971"/>
              <a:gd name="T30" fmla="*/ 654 w 1000"/>
              <a:gd name="T31" fmla="*/ 925 h 971"/>
              <a:gd name="T32" fmla="*/ 632 w 1000"/>
              <a:gd name="T33" fmla="*/ 941 h 971"/>
              <a:gd name="T34" fmla="*/ 591 w 1000"/>
              <a:gd name="T35" fmla="*/ 971 h 971"/>
              <a:gd name="T36" fmla="*/ 407 w 1000"/>
              <a:gd name="T37" fmla="*/ 971 h 971"/>
              <a:gd name="T38" fmla="*/ 367 w 1000"/>
              <a:gd name="T39" fmla="*/ 940 h 971"/>
              <a:gd name="T40" fmla="*/ 346 w 1000"/>
              <a:gd name="T41" fmla="*/ 926 h 971"/>
              <a:gd name="T42" fmla="*/ 148 w 1000"/>
              <a:gd name="T43" fmla="*/ 926 h 971"/>
              <a:gd name="T44" fmla="*/ 124 w 1000"/>
              <a:gd name="T45" fmla="*/ 926 h 971"/>
              <a:gd name="T46" fmla="*/ 166 w 1000"/>
              <a:gd name="T47" fmla="*/ 855 h 971"/>
              <a:gd name="T48" fmla="*/ 178 w 1000"/>
              <a:gd name="T49" fmla="*/ 845 h 971"/>
              <a:gd name="T50" fmla="*/ 351 w 1000"/>
              <a:gd name="T51" fmla="*/ 802 h 971"/>
              <a:gd name="T52" fmla="*/ 454 w 1000"/>
              <a:gd name="T53" fmla="*/ 829 h 971"/>
              <a:gd name="T54" fmla="*/ 455 w 1000"/>
              <a:gd name="T55" fmla="*/ 809 h 971"/>
              <a:gd name="T56" fmla="*/ 456 w 1000"/>
              <a:gd name="T57" fmla="*/ 161 h 971"/>
              <a:gd name="T58" fmla="*/ 436 w 1000"/>
              <a:gd name="T59" fmla="*/ 132 h 971"/>
              <a:gd name="T60" fmla="*/ 147 w 1000"/>
              <a:gd name="T61" fmla="*/ 117 h 971"/>
              <a:gd name="T62" fmla="*/ 135 w 1000"/>
              <a:gd name="T63" fmla="*/ 131 h 971"/>
              <a:gd name="T64" fmla="*/ 135 w 1000"/>
              <a:gd name="T65" fmla="*/ 145 h 971"/>
              <a:gd name="T66" fmla="*/ 135 w 1000"/>
              <a:gd name="T67" fmla="*/ 583 h 971"/>
              <a:gd name="T68" fmla="*/ 117 w 1000"/>
              <a:gd name="T69" fmla="*/ 612 h 971"/>
              <a:gd name="T70" fmla="*/ 49 w 1000"/>
              <a:gd name="T71" fmla="*/ 657 h 971"/>
              <a:gd name="T72" fmla="*/ 2 w 1000"/>
              <a:gd name="T73" fmla="*/ 688 h 971"/>
              <a:gd name="T74" fmla="*/ 0 w 1000"/>
              <a:gd name="T75" fmla="*/ 667 h 971"/>
              <a:gd name="T76" fmla="*/ 0 w 1000"/>
              <a:gd name="T77" fmla="*/ 207 h 971"/>
              <a:gd name="T78" fmla="*/ 35 w 1000"/>
              <a:gd name="T79" fmla="*/ 154 h 971"/>
              <a:gd name="T80" fmla="*/ 45 w 1000"/>
              <a:gd name="T81" fmla="*/ 140 h 971"/>
              <a:gd name="T82" fmla="*/ 45 w 1000"/>
              <a:gd name="T83" fmla="*/ 84 h 971"/>
              <a:gd name="T84" fmla="*/ 69 w 1000"/>
              <a:gd name="T85" fmla="*/ 50 h 971"/>
              <a:gd name="T86" fmla="*/ 476 w 1000"/>
              <a:gd name="T87" fmla="*/ 58 h 971"/>
              <a:gd name="T88" fmla="*/ 523 w 1000"/>
              <a:gd name="T89" fmla="*/ 57 h 971"/>
              <a:gd name="T90" fmla="*/ 930 w 1000"/>
              <a:gd name="T91" fmla="*/ 50 h 971"/>
              <a:gd name="T92" fmla="*/ 953 w 1000"/>
              <a:gd name="T93" fmla="*/ 83 h 971"/>
              <a:gd name="T94" fmla="*/ 954 w 1000"/>
              <a:gd name="T95" fmla="*/ 139 h 971"/>
              <a:gd name="T96" fmla="*/ 966 w 1000"/>
              <a:gd name="T97" fmla="*/ 155 h 971"/>
              <a:gd name="T98" fmla="*/ 999 w 1000"/>
              <a:gd name="T99" fmla="*/ 204 h 971"/>
              <a:gd name="T100" fmla="*/ 999 w 1000"/>
              <a:gd name="T101" fmla="*/ 406 h 971"/>
              <a:gd name="T102" fmla="*/ 996 w 1000"/>
              <a:gd name="T103" fmla="*/ 517 h 971"/>
              <a:gd name="T104" fmla="*/ 996 w 1000"/>
              <a:gd name="T105" fmla="*/ 688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00" h="971">
                <a:moveTo>
                  <a:pt x="996" y="688"/>
                </a:moveTo>
                <a:cubicBezTo>
                  <a:pt x="953" y="658"/>
                  <a:pt x="910" y="629"/>
                  <a:pt x="865" y="598"/>
                </a:cubicBezTo>
                <a:cubicBezTo>
                  <a:pt x="865" y="559"/>
                  <a:pt x="865" y="515"/>
                  <a:pt x="865" y="472"/>
                </a:cubicBezTo>
                <a:cubicBezTo>
                  <a:pt x="865" y="362"/>
                  <a:pt x="864" y="252"/>
                  <a:pt x="865" y="142"/>
                </a:cubicBezTo>
                <a:cubicBezTo>
                  <a:pt x="865" y="124"/>
                  <a:pt x="860" y="117"/>
                  <a:pt x="842" y="114"/>
                </a:cubicBezTo>
                <a:cubicBezTo>
                  <a:pt x="751" y="96"/>
                  <a:pt x="662" y="96"/>
                  <a:pt x="574" y="127"/>
                </a:cubicBezTo>
                <a:cubicBezTo>
                  <a:pt x="544" y="138"/>
                  <a:pt x="544" y="138"/>
                  <a:pt x="544" y="169"/>
                </a:cubicBezTo>
                <a:cubicBezTo>
                  <a:pt x="544" y="382"/>
                  <a:pt x="544" y="595"/>
                  <a:pt x="544" y="807"/>
                </a:cubicBezTo>
                <a:cubicBezTo>
                  <a:pt x="544" y="814"/>
                  <a:pt x="544" y="822"/>
                  <a:pt x="544" y="831"/>
                </a:cubicBezTo>
                <a:cubicBezTo>
                  <a:pt x="572" y="822"/>
                  <a:pt x="597" y="812"/>
                  <a:pt x="623" y="808"/>
                </a:cubicBezTo>
                <a:cubicBezTo>
                  <a:pt x="665" y="802"/>
                  <a:pt x="708" y="800"/>
                  <a:pt x="750" y="797"/>
                </a:cubicBezTo>
                <a:cubicBezTo>
                  <a:pt x="757" y="796"/>
                  <a:pt x="764" y="800"/>
                  <a:pt x="770" y="804"/>
                </a:cubicBezTo>
                <a:cubicBezTo>
                  <a:pt x="785" y="816"/>
                  <a:pt x="799" y="830"/>
                  <a:pt x="815" y="840"/>
                </a:cubicBezTo>
                <a:cubicBezTo>
                  <a:pt x="845" y="859"/>
                  <a:pt x="862" y="885"/>
                  <a:pt x="862" y="924"/>
                </a:cubicBezTo>
                <a:cubicBezTo>
                  <a:pt x="856" y="925"/>
                  <a:pt x="849" y="926"/>
                  <a:pt x="842" y="926"/>
                </a:cubicBezTo>
                <a:cubicBezTo>
                  <a:pt x="780" y="926"/>
                  <a:pt x="717" y="926"/>
                  <a:pt x="654" y="925"/>
                </a:cubicBezTo>
                <a:cubicBezTo>
                  <a:pt x="642" y="925"/>
                  <a:pt x="636" y="929"/>
                  <a:pt x="632" y="941"/>
                </a:cubicBezTo>
                <a:cubicBezTo>
                  <a:pt x="626" y="960"/>
                  <a:pt x="611" y="970"/>
                  <a:pt x="591" y="971"/>
                </a:cubicBezTo>
                <a:cubicBezTo>
                  <a:pt x="530" y="971"/>
                  <a:pt x="468" y="971"/>
                  <a:pt x="407" y="971"/>
                </a:cubicBezTo>
                <a:cubicBezTo>
                  <a:pt x="387" y="970"/>
                  <a:pt x="372" y="959"/>
                  <a:pt x="367" y="940"/>
                </a:cubicBezTo>
                <a:cubicBezTo>
                  <a:pt x="363" y="927"/>
                  <a:pt x="357" y="925"/>
                  <a:pt x="346" y="926"/>
                </a:cubicBezTo>
                <a:cubicBezTo>
                  <a:pt x="280" y="926"/>
                  <a:pt x="214" y="926"/>
                  <a:pt x="148" y="926"/>
                </a:cubicBezTo>
                <a:cubicBezTo>
                  <a:pt x="141" y="926"/>
                  <a:pt x="134" y="926"/>
                  <a:pt x="124" y="926"/>
                </a:cubicBezTo>
                <a:cubicBezTo>
                  <a:pt x="134" y="897"/>
                  <a:pt x="139" y="870"/>
                  <a:pt x="166" y="855"/>
                </a:cubicBezTo>
                <a:cubicBezTo>
                  <a:pt x="170" y="853"/>
                  <a:pt x="175" y="849"/>
                  <a:pt x="178" y="845"/>
                </a:cubicBezTo>
                <a:cubicBezTo>
                  <a:pt x="225" y="788"/>
                  <a:pt x="287" y="789"/>
                  <a:pt x="351" y="802"/>
                </a:cubicBezTo>
                <a:cubicBezTo>
                  <a:pt x="385" y="810"/>
                  <a:pt x="418" y="820"/>
                  <a:pt x="454" y="829"/>
                </a:cubicBezTo>
                <a:cubicBezTo>
                  <a:pt x="454" y="823"/>
                  <a:pt x="455" y="816"/>
                  <a:pt x="455" y="809"/>
                </a:cubicBezTo>
                <a:cubicBezTo>
                  <a:pt x="455" y="593"/>
                  <a:pt x="455" y="377"/>
                  <a:pt x="456" y="161"/>
                </a:cubicBezTo>
                <a:cubicBezTo>
                  <a:pt x="456" y="145"/>
                  <a:pt x="450" y="137"/>
                  <a:pt x="436" y="132"/>
                </a:cubicBezTo>
                <a:cubicBezTo>
                  <a:pt x="341" y="94"/>
                  <a:pt x="244" y="95"/>
                  <a:pt x="147" y="117"/>
                </a:cubicBezTo>
                <a:cubicBezTo>
                  <a:pt x="142" y="118"/>
                  <a:pt x="138" y="126"/>
                  <a:pt x="135" y="131"/>
                </a:cubicBezTo>
                <a:cubicBezTo>
                  <a:pt x="133" y="135"/>
                  <a:pt x="135" y="140"/>
                  <a:pt x="135" y="145"/>
                </a:cubicBezTo>
                <a:cubicBezTo>
                  <a:pt x="135" y="291"/>
                  <a:pt x="134" y="437"/>
                  <a:pt x="135" y="583"/>
                </a:cubicBezTo>
                <a:cubicBezTo>
                  <a:pt x="135" y="598"/>
                  <a:pt x="130" y="604"/>
                  <a:pt x="117" y="612"/>
                </a:cubicBezTo>
                <a:cubicBezTo>
                  <a:pt x="93" y="625"/>
                  <a:pt x="71" y="641"/>
                  <a:pt x="49" y="657"/>
                </a:cubicBezTo>
                <a:cubicBezTo>
                  <a:pt x="34" y="667"/>
                  <a:pt x="20" y="677"/>
                  <a:pt x="2" y="688"/>
                </a:cubicBezTo>
                <a:cubicBezTo>
                  <a:pt x="1" y="679"/>
                  <a:pt x="0" y="673"/>
                  <a:pt x="0" y="667"/>
                </a:cubicBezTo>
                <a:cubicBezTo>
                  <a:pt x="0" y="514"/>
                  <a:pt x="0" y="361"/>
                  <a:pt x="0" y="207"/>
                </a:cubicBezTo>
                <a:cubicBezTo>
                  <a:pt x="0" y="175"/>
                  <a:pt x="6" y="167"/>
                  <a:pt x="35" y="154"/>
                </a:cubicBezTo>
                <a:cubicBezTo>
                  <a:pt x="40" y="152"/>
                  <a:pt x="44" y="145"/>
                  <a:pt x="45" y="140"/>
                </a:cubicBezTo>
                <a:cubicBezTo>
                  <a:pt x="46" y="122"/>
                  <a:pt x="46" y="103"/>
                  <a:pt x="45" y="84"/>
                </a:cubicBezTo>
                <a:cubicBezTo>
                  <a:pt x="44" y="66"/>
                  <a:pt x="52" y="56"/>
                  <a:pt x="69" y="50"/>
                </a:cubicBezTo>
                <a:cubicBezTo>
                  <a:pt x="206" y="8"/>
                  <a:pt x="341" y="1"/>
                  <a:pt x="476" y="58"/>
                </a:cubicBezTo>
                <a:cubicBezTo>
                  <a:pt x="493" y="65"/>
                  <a:pt x="507" y="64"/>
                  <a:pt x="523" y="57"/>
                </a:cubicBezTo>
                <a:cubicBezTo>
                  <a:pt x="658" y="0"/>
                  <a:pt x="794" y="9"/>
                  <a:pt x="930" y="50"/>
                </a:cubicBezTo>
                <a:cubicBezTo>
                  <a:pt x="946" y="55"/>
                  <a:pt x="954" y="65"/>
                  <a:pt x="953" y="83"/>
                </a:cubicBezTo>
                <a:cubicBezTo>
                  <a:pt x="953" y="101"/>
                  <a:pt x="952" y="120"/>
                  <a:pt x="954" y="139"/>
                </a:cubicBezTo>
                <a:cubicBezTo>
                  <a:pt x="954" y="145"/>
                  <a:pt x="960" y="153"/>
                  <a:pt x="966" y="155"/>
                </a:cubicBezTo>
                <a:cubicBezTo>
                  <a:pt x="989" y="165"/>
                  <a:pt x="999" y="178"/>
                  <a:pt x="999" y="204"/>
                </a:cubicBezTo>
                <a:cubicBezTo>
                  <a:pt x="999" y="271"/>
                  <a:pt x="1000" y="338"/>
                  <a:pt x="999" y="406"/>
                </a:cubicBezTo>
                <a:cubicBezTo>
                  <a:pt x="999" y="443"/>
                  <a:pt x="996" y="480"/>
                  <a:pt x="996" y="517"/>
                </a:cubicBezTo>
                <a:cubicBezTo>
                  <a:pt x="996" y="572"/>
                  <a:pt x="996" y="628"/>
                  <a:pt x="996" y="688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77D2334F-C721-4AB1-BAF1-3E30C2053B23}"/>
              </a:ext>
            </a:extLst>
          </p:cNvPr>
          <p:cNvSpPr>
            <a:spLocks noEditPoints="1"/>
          </p:cNvSpPr>
          <p:nvPr/>
        </p:nvSpPr>
        <p:spPr bwMode="auto">
          <a:xfrm>
            <a:off x="325438" y="4100513"/>
            <a:ext cx="1358900" cy="558800"/>
          </a:xfrm>
          <a:custGeom>
            <a:avLst/>
            <a:gdLst>
              <a:gd name="T0" fmla="*/ 136 w 1318"/>
              <a:gd name="T1" fmla="*/ 203 h 543"/>
              <a:gd name="T2" fmla="*/ 376 w 1318"/>
              <a:gd name="T3" fmla="*/ 32 h 543"/>
              <a:gd name="T4" fmla="*/ 582 w 1318"/>
              <a:gd name="T5" fmla="*/ 203 h 543"/>
              <a:gd name="T6" fmla="*/ 615 w 1318"/>
              <a:gd name="T7" fmla="*/ 116 h 543"/>
              <a:gd name="T8" fmla="*/ 621 w 1318"/>
              <a:gd name="T9" fmla="*/ 3 h 543"/>
              <a:gd name="T10" fmla="*/ 726 w 1318"/>
              <a:gd name="T11" fmla="*/ 40 h 543"/>
              <a:gd name="T12" fmla="*/ 699 w 1318"/>
              <a:gd name="T13" fmla="*/ 130 h 543"/>
              <a:gd name="T14" fmla="*/ 844 w 1318"/>
              <a:gd name="T15" fmla="*/ 1 h 543"/>
              <a:gd name="T16" fmla="*/ 1182 w 1318"/>
              <a:gd name="T17" fmla="*/ 210 h 543"/>
              <a:gd name="T18" fmla="*/ 1184 w 1318"/>
              <a:gd name="T19" fmla="*/ 226 h 543"/>
              <a:gd name="T20" fmla="*/ 1272 w 1318"/>
              <a:gd name="T21" fmla="*/ 278 h 543"/>
              <a:gd name="T22" fmla="*/ 1276 w 1318"/>
              <a:gd name="T23" fmla="*/ 361 h 543"/>
              <a:gd name="T24" fmla="*/ 1313 w 1318"/>
              <a:gd name="T25" fmla="*/ 437 h 543"/>
              <a:gd name="T26" fmla="*/ 1108 w 1318"/>
              <a:gd name="T27" fmla="*/ 450 h 543"/>
              <a:gd name="T28" fmla="*/ 792 w 1318"/>
              <a:gd name="T29" fmla="*/ 506 h 543"/>
              <a:gd name="T30" fmla="*/ 568 w 1318"/>
              <a:gd name="T31" fmla="*/ 543 h 543"/>
              <a:gd name="T32" fmla="*/ 465 w 1318"/>
              <a:gd name="T33" fmla="*/ 451 h 543"/>
              <a:gd name="T34" fmla="*/ 0 w 1318"/>
              <a:gd name="T35" fmla="*/ 414 h 543"/>
              <a:gd name="T36" fmla="*/ 28 w 1318"/>
              <a:gd name="T37" fmla="*/ 363 h 543"/>
              <a:gd name="T38" fmla="*/ 46 w 1318"/>
              <a:gd name="T39" fmla="*/ 273 h 543"/>
              <a:gd name="T40" fmla="*/ 136 w 1318"/>
              <a:gd name="T41" fmla="*/ 226 h 543"/>
              <a:gd name="T42" fmla="*/ 116 w 1318"/>
              <a:gd name="T43" fmla="*/ 363 h 543"/>
              <a:gd name="T44" fmla="*/ 599 w 1318"/>
              <a:gd name="T45" fmla="*/ 441 h 543"/>
              <a:gd name="T46" fmla="*/ 697 w 1318"/>
              <a:gd name="T47" fmla="*/ 454 h 543"/>
              <a:gd name="T48" fmla="*/ 807 w 1318"/>
              <a:gd name="T49" fmla="*/ 370 h 543"/>
              <a:gd name="T50" fmla="*/ 1060 w 1318"/>
              <a:gd name="T51" fmla="*/ 363 h 543"/>
              <a:gd name="T52" fmla="*/ 1229 w 1318"/>
              <a:gd name="T53" fmla="*/ 348 h 543"/>
              <a:gd name="T54" fmla="*/ 1204 w 1318"/>
              <a:gd name="T55" fmla="*/ 268 h 543"/>
              <a:gd name="T56" fmla="*/ 782 w 1318"/>
              <a:gd name="T57" fmla="*/ 270 h 543"/>
              <a:gd name="T58" fmla="*/ 658 w 1318"/>
              <a:gd name="T59" fmla="*/ 358 h 543"/>
              <a:gd name="T60" fmla="*/ 508 w 1318"/>
              <a:gd name="T61" fmla="*/ 269 h 543"/>
              <a:gd name="T62" fmla="*/ 90 w 1318"/>
              <a:gd name="T63" fmla="*/ 269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18" h="543">
                <a:moveTo>
                  <a:pt x="136" y="226"/>
                </a:moveTo>
                <a:cubicBezTo>
                  <a:pt x="136" y="216"/>
                  <a:pt x="136" y="209"/>
                  <a:pt x="136" y="203"/>
                </a:cubicBezTo>
                <a:cubicBezTo>
                  <a:pt x="134" y="145"/>
                  <a:pt x="161" y="104"/>
                  <a:pt x="213" y="84"/>
                </a:cubicBezTo>
                <a:cubicBezTo>
                  <a:pt x="267" y="64"/>
                  <a:pt x="322" y="50"/>
                  <a:pt x="376" y="32"/>
                </a:cubicBezTo>
                <a:cubicBezTo>
                  <a:pt x="408" y="22"/>
                  <a:pt x="440" y="11"/>
                  <a:pt x="473" y="0"/>
                </a:cubicBezTo>
                <a:cubicBezTo>
                  <a:pt x="508" y="66"/>
                  <a:pt x="544" y="133"/>
                  <a:pt x="582" y="203"/>
                </a:cubicBezTo>
                <a:cubicBezTo>
                  <a:pt x="596" y="176"/>
                  <a:pt x="608" y="153"/>
                  <a:pt x="620" y="129"/>
                </a:cubicBezTo>
                <a:cubicBezTo>
                  <a:pt x="621" y="126"/>
                  <a:pt x="618" y="119"/>
                  <a:pt x="615" y="116"/>
                </a:cubicBezTo>
                <a:cubicBezTo>
                  <a:pt x="596" y="94"/>
                  <a:pt x="592" y="67"/>
                  <a:pt x="592" y="40"/>
                </a:cubicBezTo>
                <a:cubicBezTo>
                  <a:pt x="591" y="20"/>
                  <a:pt x="601" y="4"/>
                  <a:pt x="621" y="3"/>
                </a:cubicBezTo>
                <a:cubicBezTo>
                  <a:pt x="646" y="1"/>
                  <a:pt x="673" y="1"/>
                  <a:pt x="698" y="4"/>
                </a:cubicBezTo>
                <a:cubicBezTo>
                  <a:pt x="717" y="6"/>
                  <a:pt x="726" y="21"/>
                  <a:pt x="726" y="40"/>
                </a:cubicBezTo>
                <a:cubicBezTo>
                  <a:pt x="726" y="68"/>
                  <a:pt x="721" y="94"/>
                  <a:pt x="703" y="116"/>
                </a:cubicBezTo>
                <a:cubicBezTo>
                  <a:pt x="700" y="120"/>
                  <a:pt x="697" y="127"/>
                  <a:pt x="699" y="130"/>
                </a:cubicBezTo>
                <a:cubicBezTo>
                  <a:pt x="710" y="154"/>
                  <a:pt x="722" y="176"/>
                  <a:pt x="736" y="203"/>
                </a:cubicBezTo>
                <a:cubicBezTo>
                  <a:pt x="773" y="133"/>
                  <a:pt x="809" y="67"/>
                  <a:pt x="844" y="1"/>
                </a:cubicBezTo>
                <a:cubicBezTo>
                  <a:pt x="928" y="27"/>
                  <a:pt x="1011" y="51"/>
                  <a:pt x="1093" y="79"/>
                </a:cubicBezTo>
                <a:cubicBezTo>
                  <a:pt x="1153" y="100"/>
                  <a:pt x="1186" y="143"/>
                  <a:pt x="1182" y="210"/>
                </a:cubicBezTo>
                <a:cubicBezTo>
                  <a:pt x="1181" y="213"/>
                  <a:pt x="1182" y="216"/>
                  <a:pt x="1182" y="220"/>
                </a:cubicBezTo>
                <a:cubicBezTo>
                  <a:pt x="1182" y="221"/>
                  <a:pt x="1183" y="222"/>
                  <a:pt x="1184" y="226"/>
                </a:cubicBezTo>
                <a:cubicBezTo>
                  <a:pt x="1196" y="226"/>
                  <a:pt x="1208" y="226"/>
                  <a:pt x="1221" y="226"/>
                </a:cubicBezTo>
                <a:cubicBezTo>
                  <a:pt x="1255" y="226"/>
                  <a:pt x="1272" y="243"/>
                  <a:pt x="1272" y="278"/>
                </a:cubicBezTo>
                <a:cubicBezTo>
                  <a:pt x="1273" y="305"/>
                  <a:pt x="1272" y="332"/>
                  <a:pt x="1272" y="359"/>
                </a:cubicBezTo>
                <a:cubicBezTo>
                  <a:pt x="1274" y="360"/>
                  <a:pt x="1275" y="361"/>
                  <a:pt x="1276" y="361"/>
                </a:cubicBezTo>
                <a:cubicBezTo>
                  <a:pt x="1290" y="364"/>
                  <a:pt x="1310" y="359"/>
                  <a:pt x="1314" y="377"/>
                </a:cubicBezTo>
                <a:cubicBezTo>
                  <a:pt x="1318" y="396"/>
                  <a:pt x="1317" y="418"/>
                  <a:pt x="1313" y="437"/>
                </a:cubicBezTo>
                <a:cubicBezTo>
                  <a:pt x="1312" y="444"/>
                  <a:pt x="1294" y="451"/>
                  <a:pt x="1284" y="451"/>
                </a:cubicBezTo>
                <a:cubicBezTo>
                  <a:pt x="1225" y="452"/>
                  <a:pt x="1167" y="450"/>
                  <a:pt x="1108" y="450"/>
                </a:cubicBezTo>
                <a:cubicBezTo>
                  <a:pt x="1025" y="450"/>
                  <a:pt x="942" y="450"/>
                  <a:pt x="859" y="450"/>
                </a:cubicBezTo>
                <a:cubicBezTo>
                  <a:pt x="814" y="450"/>
                  <a:pt x="799" y="463"/>
                  <a:pt x="792" y="506"/>
                </a:cubicBezTo>
                <a:cubicBezTo>
                  <a:pt x="789" y="528"/>
                  <a:pt x="773" y="542"/>
                  <a:pt x="749" y="543"/>
                </a:cubicBezTo>
                <a:cubicBezTo>
                  <a:pt x="689" y="543"/>
                  <a:pt x="628" y="543"/>
                  <a:pt x="568" y="543"/>
                </a:cubicBezTo>
                <a:cubicBezTo>
                  <a:pt x="544" y="542"/>
                  <a:pt x="527" y="525"/>
                  <a:pt x="523" y="502"/>
                </a:cubicBezTo>
                <a:cubicBezTo>
                  <a:pt x="518" y="463"/>
                  <a:pt x="504" y="451"/>
                  <a:pt x="465" y="451"/>
                </a:cubicBezTo>
                <a:cubicBezTo>
                  <a:pt x="323" y="451"/>
                  <a:pt x="180" y="451"/>
                  <a:pt x="37" y="451"/>
                </a:cubicBezTo>
                <a:cubicBezTo>
                  <a:pt x="7" y="451"/>
                  <a:pt x="0" y="445"/>
                  <a:pt x="0" y="414"/>
                </a:cubicBezTo>
                <a:cubicBezTo>
                  <a:pt x="0" y="407"/>
                  <a:pt x="0" y="399"/>
                  <a:pt x="0" y="392"/>
                </a:cubicBezTo>
                <a:cubicBezTo>
                  <a:pt x="0" y="374"/>
                  <a:pt x="8" y="362"/>
                  <a:pt x="28" y="363"/>
                </a:cubicBezTo>
                <a:cubicBezTo>
                  <a:pt x="43" y="364"/>
                  <a:pt x="47" y="357"/>
                  <a:pt x="46" y="343"/>
                </a:cubicBezTo>
                <a:cubicBezTo>
                  <a:pt x="45" y="320"/>
                  <a:pt x="46" y="296"/>
                  <a:pt x="46" y="273"/>
                </a:cubicBezTo>
                <a:cubicBezTo>
                  <a:pt x="46" y="244"/>
                  <a:pt x="63" y="228"/>
                  <a:pt x="92" y="226"/>
                </a:cubicBezTo>
                <a:cubicBezTo>
                  <a:pt x="106" y="226"/>
                  <a:pt x="120" y="226"/>
                  <a:pt x="136" y="226"/>
                </a:cubicBezTo>
                <a:close/>
                <a:moveTo>
                  <a:pt x="90" y="363"/>
                </a:moveTo>
                <a:cubicBezTo>
                  <a:pt x="100" y="363"/>
                  <a:pt x="108" y="363"/>
                  <a:pt x="116" y="363"/>
                </a:cubicBezTo>
                <a:cubicBezTo>
                  <a:pt x="234" y="363"/>
                  <a:pt x="352" y="363"/>
                  <a:pt x="470" y="363"/>
                </a:cubicBezTo>
                <a:cubicBezTo>
                  <a:pt x="529" y="362"/>
                  <a:pt x="572" y="388"/>
                  <a:pt x="599" y="441"/>
                </a:cubicBezTo>
                <a:cubicBezTo>
                  <a:pt x="602" y="446"/>
                  <a:pt x="612" y="452"/>
                  <a:pt x="619" y="452"/>
                </a:cubicBezTo>
                <a:cubicBezTo>
                  <a:pt x="645" y="454"/>
                  <a:pt x="671" y="451"/>
                  <a:pt x="697" y="454"/>
                </a:cubicBezTo>
                <a:cubicBezTo>
                  <a:pt x="714" y="456"/>
                  <a:pt x="718" y="449"/>
                  <a:pt x="723" y="437"/>
                </a:cubicBezTo>
                <a:cubicBezTo>
                  <a:pt x="738" y="399"/>
                  <a:pt x="769" y="375"/>
                  <a:pt x="807" y="370"/>
                </a:cubicBezTo>
                <a:cubicBezTo>
                  <a:pt x="854" y="364"/>
                  <a:pt x="901" y="367"/>
                  <a:pt x="948" y="365"/>
                </a:cubicBezTo>
                <a:cubicBezTo>
                  <a:pt x="986" y="364"/>
                  <a:pt x="1023" y="363"/>
                  <a:pt x="1060" y="363"/>
                </a:cubicBezTo>
                <a:cubicBezTo>
                  <a:pt x="1112" y="362"/>
                  <a:pt x="1164" y="363"/>
                  <a:pt x="1215" y="363"/>
                </a:cubicBezTo>
                <a:cubicBezTo>
                  <a:pt x="1225" y="363"/>
                  <a:pt x="1229" y="358"/>
                  <a:pt x="1229" y="348"/>
                </a:cubicBezTo>
                <a:cubicBezTo>
                  <a:pt x="1229" y="330"/>
                  <a:pt x="1228" y="312"/>
                  <a:pt x="1229" y="294"/>
                </a:cubicBezTo>
                <a:cubicBezTo>
                  <a:pt x="1231" y="275"/>
                  <a:pt x="1225" y="268"/>
                  <a:pt x="1204" y="268"/>
                </a:cubicBezTo>
                <a:cubicBezTo>
                  <a:pt x="1102" y="270"/>
                  <a:pt x="1000" y="269"/>
                  <a:pt x="898" y="269"/>
                </a:cubicBezTo>
                <a:cubicBezTo>
                  <a:pt x="860" y="269"/>
                  <a:pt x="821" y="267"/>
                  <a:pt x="782" y="270"/>
                </a:cubicBezTo>
                <a:cubicBezTo>
                  <a:pt x="729" y="275"/>
                  <a:pt x="688" y="299"/>
                  <a:pt x="666" y="350"/>
                </a:cubicBezTo>
                <a:cubicBezTo>
                  <a:pt x="665" y="353"/>
                  <a:pt x="661" y="355"/>
                  <a:pt x="658" y="358"/>
                </a:cubicBezTo>
                <a:cubicBezTo>
                  <a:pt x="655" y="355"/>
                  <a:pt x="654" y="354"/>
                  <a:pt x="653" y="352"/>
                </a:cubicBezTo>
                <a:cubicBezTo>
                  <a:pt x="624" y="292"/>
                  <a:pt x="574" y="268"/>
                  <a:pt x="508" y="269"/>
                </a:cubicBezTo>
                <a:cubicBezTo>
                  <a:pt x="377" y="270"/>
                  <a:pt x="246" y="269"/>
                  <a:pt x="114" y="269"/>
                </a:cubicBezTo>
                <a:cubicBezTo>
                  <a:pt x="107" y="269"/>
                  <a:pt x="99" y="269"/>
                  <a:pt x="90" y="269"/>
                </a:cubicBezTo>
                <a:cubicBezTo>
                  <a:pt x="90" y="301"/>
                  <a:pt x="90" y="330"/>
                  <a:pt x="90" y="363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7F3B1F18-A755-46B0-B5C1-E761566E78D4}"/>
              </a:ext>
            </a:extLst>
          </p:cNvPr>
          <p:cNvSpPr>
            <a:spLocks/>
          </p:cNvSpPr>
          <p:nvPr/>
        </p:nvSpPr>
        <p:spPr bwMode="auto">
          <a:xfrm>
            <a:off x="695325" y="1466851"/>
            <a:ext cx="617538" cy="617538"/>
          </a:xfrm>
          <a:custGeom>
            <a:avLst/>
            <a:gdLst>
              <a:gd name="T0" fmla="*/ 307 w 600"/>
              <a:gd name="T1" fmla="*/ 5 h 599"/>
              <a:gd name="T2" fmla="*/ 595 w 600"/>
              <a:gd name="T3" fmla="*/ 310 h 599"/>
              <a:gd name="T4" fmla="*/ 288 w 600"/>
              <a:gd name="T5" fmla="*/ 594 h 599"/>
              <a:gd name="T6" fmla="*/ 6 w 600"/>
              <a:gd name="T7" fmla="*/ 291 h 599"/>
              <a:gd name="T8" fmla="*/ 307 w 600"/>
              <a:gd name="T9" fmla="*/ 5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599">
                <a:moveTo>
                  <a:pt x="307" y="5"/>
                </a:moveTo>
                <a:cubicBezTo>
                  <a:pt x="473" y="9"/>
                  <a:pt x="600" y="143"/>
                  <a:pt x="595" y="310"/>
                </a:cubicBezTo>
                <a:cubicBezTo>
                  <a:pt x="591" y="472"/>
                  <a:pt x="454" y="599"/>
                  <a:pt x="288" y="594"/>
                </a:cubicBezTo>
                <a:cubicBezTo>
                  <a:pt x="134" y="589"/>
                  <a:pt x="0" y="451"/>
                  <a:pt x="6" y="291"/>
                </a:cubicBezTo>
                <a:cubicBezTo>
                  <a:pt x="11" y="129"/>
                  <a:pt x="146" y="0"/>
                  <a:pt x="307" y="5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40AB6030-CD6C-4D22-9A71-B031990DFFA9}"/>
              </a:ext>
            </a:extLst>
          </p:cNvPr>
          <p:cNvSpPr>
            <a:spLocks noEditPoints="1"/>
          </p:cNvSpPr>
          <p:nvPr/>
        </p:nvSpPr>
        <p:spPr bwMode="auto">
          <a:xfrm>
            <a:off x="654050" y="3246438"/>
            <a:ext cx="701675" cy="827088"/>
          </a:xfrm>
          <a:custGeom>
            <a:avLst/>
            <a:gdLst>
              <a:gd name="T0" fmla="*/ 629 w 681"/>
              <a:gd name="T1" fmla="*/ 540 h 802"/>
              <a:gd name="T2" fmla="*/ 508 w 681"/>
              <a:gd name="T3" fmla="*/ 706 h 802"/>
              <a:gd name="T4" fmla="*/ 67 w 681"/>
              <a:gd name="T5" fmla="*/ 559 h 802"/>
              <a:gd name="T6" fmla="*/ 4 w 681"/>
              <a:gd name="T7" fmla="*/ 462 h 802"/>
              <a:gd name="T8" fmla="*/ 37 w 681"/>
              <a:gd name="T9" fmla="*/ 322 h 802"/>
              <a:gd name="T10" fmla="*/ 221 w 681"/>
              <a:gd name="T11" fmla="*/ 52 h 802"/>
              <a:gd name="T12" fmla="*/ 302 w 681"/>
              <a:gd name="T13" fmla="*/ 13 h 802"/>
              <a:gd name="T14" fmla="*/ 628 w 681"/>
              <a:gd name="T15" fmla="*/ 189 h 802"/>
              <a:gd name="T16" fmla="*/ 656 w 681"/>
              <a:gd name="T17" fmla="*/ 349 h 802"/>
              <a:gd name="T18" fmla="*/ 319 w 681"/>
              <a:gd name="T19" fmla="*/ 416 h 802"/>
              <a:gd name="T20" fmla="*/ 160 w 681"/>
              <a:gd name="T21" fmla="*/ 421 h 802"/>
              <a:gd name="T22" fmla="*/ 92 w 681"/>
              <a:gd name="T23" fmla="*/ 382 h 802"/>
              <a:gd name="T24" fmla="*/ 84 w 681"/>
              <a:gd name="T25" fmla="*/ 491 h 802"/>
              <a:gd name="T26" fmla="*/ 131 w 681"/>
              <a:gd name="T27" fmla="*/ 560 h 802"/>
              <a:gd name="T28" fmla="*/ 444 w 681"/>
              <a:gd name="T29" fmla="*/ 684 h 802"/>
              <a:gd name="T30" fmla="*/ 605 w 681"/>
              <a:gd name="T31" fmla="*/ 486 h 802"/>
              <a:gd name="T32" fmla="*/ 618 w 681"/>
              <a:gd name="T33" fmla="*/ 398 h 802"/>
              <a:gd name="T34" fmla="*/ 539 w 681"/>
              <a:gd name="T35" fmla="*/ 405 h 802"/>
              <a:gd name="T36" fmla="*/ 469 w 681"/>
              <a:gd name="T37" fmla="*/ 490 h 802"/>
              <a:gd name="T38" fmla="*/ 357 w 681"/>
              <a:gd name="T39" fmla="*/ 416 h 802"/>
              <a:gd name="T40" fmla="*/ 230 w 681"/>
              <a:gd name="T41" fmla="*/ 188 h 802"/>
              <a:gd name="T42" fmla="*/ 188 w 681"/>
              <a:gd name="T43" fmla="*/ 359 h 802"/>
              <a:gd name="T44" fmla="*/ 329 w 681"/>
              <a:gd name="T45" fmla="*/ 372 h 802"/>
              <a:gd name="T46" fmla="*/ 387 w 681"/>
              <a:gd name="T47" fmla="*/ 361 h 802"/>
              <a:gd name="T48" fmla="*/ 514 w 681"/>
              <a:gd name="T49" fmla="*/ 368 h 802"/>
              <a:gd name="T50" fmla="*/ 551 w 681"/>
              <a:gd name="T51" fmla="*/ 320 h 802"/>
              <a:gd name="T52" fmla="*/ 230 w 681"/>
              <a:gd name="T53" fmla="*/ 188 h 802"/>
              <a:gd name="T54" fmla="*/ 240 w 681"/>
              <a:gd name="T55" fmla="*/ 374 h 802"/>
              <a:gd name="T56" fmla="*/ 241 w 681"/>
              <a:gd name="T57" fmla="*/ 457 h 802"/>
              <a:gd name="T58" fmla="*/ 482 w 681"/>
              <a:gd name="T59" fmla="*/ 416 h 802"/>
              <a:gd name="T60" fmla="*/ 404 w 681"/>
              <a:gd name="T61" fmla="*/ 417 h 802"/>
              <a:gd name="T62" fmla="*/ 482 w 681"/>
              <a:gd name="T63" fmla="*/ 416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1" h="802">
                <a:moveTo>
                  <a:pt x="681" y="426"/>
                </a:moveTo>
                <a:cubicBezTo>
                  <a:pt x="681" y="479"/>
                  <a:pt x="672" y="518"/>
                  <a:pt x="629" y="540"/>
                </a:cubicBezTo>
                <a:cubicBezTo>
                  <a:pt x="623" y="543"/>
                  <a:pt x="620" y="551"/>
                  <a:pt x="617" y="557"/>
                </a:cubicBezTo>
                <a:cubicBezTo>
                  <a:pt x="591" y="615"/>
                  <a:pt x="555" y="665"/>
                  <a:pt x="508" y="706"/>
                </a:cubicBezTo>
                <a:cubicBezTo>
                  <a:pt x="398" y="802"/>
                  <a:pt x="285" y="802"/>
                  <a:pt x="175" y="708"/>
                </a:cubicBezTo>
                <a:cubicBezTo>
                  <a:pt x="128" y="667"/>
                  <a:pt x="90" y="618"/>
                  <a:pt x="67" y="559"/>
                </a:cubicBezTo>
                <a:cubicBezTo>
                  <a:pt x="64" y="550"/>
                  <a:pt x="56" y="542"/>
                  <a:pt x="48" y="537"/>
                </a:cubicBezTo>
                <a:cubicBezTo>
                  <a:pt x="20" y="519"/>
                  <a:pt x="7" y="495"/>
                  <a:pt x="4" y="462"/>
                </a:cubicBezTo>
                <a:cubicBezTo>
                  <a:pt x="0" y="418"/>
                  <a:pt x="2" y="377"/>
                  <a:pt x="33" y="342"/>
                </a:cubicBezTo>
                <a:cubicBezTo>
                  <a:pt x="37" y="338"/>
                  <a:pt x="36" y="329"/>
                  <a:pt x="37" y="322"/>
                </a:cubicBezTo>
                <a:cubicBezTo>
                  <a:pt x="45" y="272"/>
                  <a:pt x="48" y="220"/>
                  <a:pt x="61" y="172"/>
                </a:cubicBezTo>
                <a:cubicBezTo>
                  <a:pt x="83" y="95"/>
                  <a:pt x="142" y="58"/>
                  <a:pt x="221" y="52"/>
                </a:cubicBezTo>
                <a:cubicBezTo>
                  <a:pt x="231" y="52"/>
                  <a:pt x="240" y="45"/>
                  <a:pt x="250" y="40"/>
                </a:cubicBezTo>
                <a:cubicBezTo>
                  <a:pt x="267" y="31"/>
                  <a:pt x="284" y="17"/>
                  <a:pt x="302" y="13"/>
                </a:cubicBezTo>
                <a:cubicBezTo>
                  <a:pt x="377" y="0"/>
                  <a:pt x="450" y="8"/>
                  <a:pt x="518" y="43"/>
                </a:cubicBezTo>
                <a:cubicBezTo>
                  <a:pt x="577" y="74"/>
                  <a:pt x="612" y="126"/>
                  <a:pt x="628" y="189"/>
                </a:cubicBezTo>
                <a:cubicBezTo>
                  <a:pt x="639" y="235"/>
                  <a:pt x="643" y="284"/>
                  <a:pt x="651" y="331"/>
                </a:cubicBezTo>
                <a:cubicBezTo>
                  <a:pt x="652" y="337"/>
                  <a:pt x="652" y="345"/>
                  <a:pt x="656" y="349"/>
                </a:cubicBezTo>
                <a:cubicBezTo>
                  <a:pt x="677" y="375"/>
                  <a:pt x="681" y="404"/>
                  <a:pt x="681" y="426"/>
                </a:cubicBezTo>
                <a:close/>
                <a:moveTo>
                  <a:pt x="319" y="416"/>
                </a:moveTo>
                <a:cubicBezTo>
                  <a:pt x="308" y="467"/>
                  <a:pt x="281" y="493"/>
                  <a:pt x="240" y="495"/>
                </a:cubicBezTo>
                <a:cubicBezTo>
                  <a:pt x="208" y="496"/>
                  <a:pt x="174" y="473"/>
                  <a:pt x="160" y="421"/>
                </a:cubicBezTo>
                <a:cubicBezTo>
                  <a:pt x="159" y="417"/>
                  <a:pt x="155" y="412"/>
                  <a:pt x="151" y="409"/>
                </a:cubicBezTo>
                <a:cubicBezTo>
                  <a:pt x="131" y="399"/>
                  <a:pt x="112" y="389"/>
                  <a:pt x="92" y="382"/>
                </a:cubicBezTo>
                <a:cubicBezTo>
                  <a:pt x="84" y="379"/>
                  <a:pt x="70" y="383"/>
                  <a:pt x="64" y="389"/>
                </a:cubicBezTo>
                <a:cubicBezTo>
                  <a:pt x="42" y="414"/>
                  <a:pt x="56" y="473"/>
                  <a:pt x="84" y="491"/>
                </a:cubicBezTo>
                <a:cubicBezTo>
                  <a:pt x="94" y="497"/>
                  <a:pt x="103" y="508"/>
                  <a:pt x="110" y="518"/>
                </a:cubicBezTo>
                <a:cubicBezTo>
                  <a:pt x="118" y="531"/>
                  <a:pt x="124" y="546"/>
                  <a:pt x="131" y="560"/>
                </a:cubicBezTo>
                <a:cubicBezTo>
                  <a:pt x="158" y="614"/>
                  <a:pt x="197" y="656"/>
                  <a:pt x="247" y="690"/>
                </a:cubicBezTo>
                <a:cubicBezTo>
                  <a:pt x="314" y="734"/>
                  <a:pt x="379" y="730"/>
                  <a:pt x="444" y="684"/>
                </a:cubicBezTo>
                <a:cubicBezTo>
                  <a:pt x="498" y="645"/>
                  <a:pt x="538" y="594"/>
                  <a:pt x="565" y="533"/>
                </a:cubicBezTo>
                <a:cubicBezTo>
                  <a:pt x="573" y="513"/>
                  <a:pt x="584" y="496"/>
                  <a:pt x="605" y="486"/>
                </a:cubicBezTo>
                <a:cubicBezTo>
                  <a:pt x="611" y="484"/>
                  <a:pt x="618" y="476"/>
                  <a:pt x="619" y="470"/>
                </a:cubicBezTo>
                <a:cubicBezTo>
                  <a:pt x="620" y="446"/>
                  <a:pt x="621" y="422"/>
                  <a:pt x="618" y="398"/>
                </a:cubicBezTo>
                <a:cubicBezTo>
                  <a:pt x="617" y="383"/>
                  <a:pt x="604" y="378"/>
                  <a:pt x="589" y="384"/>
                </a:cubicBezTo>
                <a:cubicBezTo>
                  <a:pt x="573" y="392"/>
                  <a:pt x="556" y="399"/>
                  <a:pt x="539" y="405"/>
                </a:cubicBezTo>
                <a:cubicBezTo>
                  <a:pt x="528" y="409"/>
                  <a:pt x="522" y="416"/>
                  <a:pt x="520" y="429"/>
                </a:cubicBezTo>
                <a:cubicBezTo>
                  <a:pt x="516" y="459"/>
                  <a:pt x="497" y="480"/>
                  <a:pt x="469" y="490"/>
                </a:cubicBezTo>
                <a:cubicBezTo>
                  <a:pt x="439" y="500"/>
                  <a:pt x="410" y="495"/>
                  <a:pt x="390" y="472"/>
                </a:cubicBezTo>
                <a:cubicBezTo>
                  <a:pt x="376" y="457"/>
                  <a:pt x="369" y="436"/>
                  <a:pt x="357" y="416"/>
                </a:cubicBezTo>
                <a:cubicBezTo>
                  <a:pt x="348" y="416"/>
                  <a:pt x="334" y="416"/>
                  <a:pt x="319" y="416"/>
                </a:cubicBezTo>
                <a:close/>
                <a:moveTo>
                  <a:pt x="230" y="188"/>
                </a:moveTo>
                <a:cubicBezTo>
                  <a:pt x="216" y="255"/>
                  <a:pt x="190" y="311"/>
                  <a:pt x="137" y="356"/>
                </a:cubicBezTo>
                <a:cubicBezTo>
                  <a:pt x="157" y="361"/>
                  <a:pt x="171" y="383"/>
                  <a:pt x="188" y="359"/>
                </a:cubicBezTo>
                <a:cubicBezTo>
                  <a:pt x="208" y="331"/>
                  <a:pt x="261" y="328"/>
                  <a:pt x="290" y="358"/>
                </a:cubicBezTo>
                <a:cubicBezTo>
                  <a:pt x="302" y="369"/>
                  <a:pt x="314" y="373"/>
                  <a:pt x="329" y="372"/>
                </a:cubicBezTo>
                <a:cubicBezTo>
                  <a:pt x="340" y="371"/>
                  <a:pt x="350" y="373"/>
                  <a:pt x="361" y="371"/>
                </a:cubicBezTo>
                <a:cubicBezTo>
                  <a:pt x="370" y="370"/>
                  <a:pt x="380" y="367"/>
                  <a:pt x="387" y="361"/>
                </a:cubicBezTo>
                <a:cubicBezTo>
                  <a:pt x="422" y="329"/>
                  <a:pt x="464" y="329"/>
                  <a:pt x="500" y="361"/>
                </a:cubicBezTo>
                <a:cubicBezTo>
                  <a:pt x="504" y="365"/>
                  <a:pt x="511" y="369"/>
                  <a:pt x="514" y="368"/>
                </a:cubicBezTo>
                <a:cubicBezTo>
                  <a:pt x="534" y="361"/>
                  <a:pt x="553" y="352"/>
                  <a:pt x="576" y="342"/>
                </a:cubicBezTo>
                <a:cubicBezTo>
                  <a:pt x="566" y="333"/>
                  <a:pt x="559" y="326"/>
                  <a:pt x="551" y="320"/>
                </a:cubicBezTo>
                <a:cubicBezTo>
                  <a:pt x="522" y="298"/>
                  <a:pt x="488" y="292"/>
                  <a:pt x="454" y="287"/>
                </a:cubicBezTo>
                <a:cubicBezTo>
                  <a:pt x="371" y="276"/>
                  <a:pt x="293" y="257"/>
                  <a:pt x="230" y="188"/>
                </a:cubicBezTo>
                <a:close/>
                <a:moveTo>
                  <a:pt x="277" y="415"/>
                </a:moveTo>
                <a:cubicBezTo>
                  <a:pt x="277" y="393"/>
                  <a:pt x="260" y="374"/>
                  <a:pt x="240" y="374"/>
                </a:cubicBezTo>
                <a:cubicBezTo>
                  <a:pt x="221" y="374"/>
                  <a:pt x="196" y="397"/>
                  <a:pt x="196" y="415"/>
                </a:cubicBezTo>
                <a:cubicBezTo>
                  <a:pt x="195" y="434"/>
                  <a:pt x="221" y="458"/>
                  <a:pt x="241" y="457"/>
                </a:cubicBezTo>
                <a:cubicBezTo>
                  <a:pt x="260" y="457"/>
                  <a:pt x="278" y="437"/>
                  <a:pt x="277" y="415"/>
                </a:cubicBezTo>
                <a:close/>
                <a:moveTo>
                  <a:pt x="482" y="416"/>
                </a:moveTo>
                <a:cubicBezTo>
                  <a:pt x="482" y="394"/>
                  <a:pt x="465" y="376"/>
                  <a:pt x="444" y="376"/>
                </a:cubicBezTo>
                <a:cubicBezTo>
                  <a:pt x="422" y="376"/>
                  <a:pt x="404" y="394"/>
                  <a:pt x="404" y="417"/>
                </a:cubicBezTo>
                <a:cubicBezTo>
                  <a:pt x="404" y="438"/>
                  <a:pt x="422" y="456"/>
                  <a:pt x="443" y="455"/>
                </a:cubicBezTo>
                <a:cubicBezTo>
                  <a:pt x="465" y="455"/>
                  <a:pt x="482" y="438"/>
                  <a:pt x="482" y="416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7185D5B1-FD2A-4432-8B4F-C0BEDFA7E7F2}"/>
              </a:ext>
            </a:extLst>
          </p:cNvPr>
          <p:cNvSpPr>
            <a:spLocks/>
          </p:cNvSpPr>
          <p:nvPr/>
        </p:nvSpPr>
        <p:spPr bwMode="auto">
          <a:xfrm>
            <a:off x="2636838" y="3271838"/>
            <a:ext cx="804863" cy="563563"/>
          </a:xfrm>
          <a:custGeom>
            <a:avLst/>
            <a:gdLst>
              <a:gd name="T0" fmla="*/ 714 w 782"/>
              <a:gd name="T1" fmla="*/ 545 h 546"/>
              <a:gd name="T2" fmla="*/ 709 w 782"/>
              <a:gd name="T3" fmla="*/ 462 h 546"/>
              <a:gd name="T4" fmla="*/ 690 w 782"/>
              <a:gd name="T5" fmla="*/ 436 h 546"/>
              <a:gd name="T6" fmla="*/ 676 w 782"/>
              <a:gd name="T7" fmla="*/ 423 h 546"/>
              <a:gd name="T8" fmla="*/ 630 w 782"/>
              <a:gd name="T9" fmla="*/ 367 h 546"/>
              <a:gd name="T10" fmla="*/ 586 w 782"/>
              <a:gd name="T11" fmla="*/ 345 h 546"/>
              <a:gd name="T12" fmla="*/ 449 w 782"/>
              <a:gd name="T13" fmla="*/ 315 h 546"/>
              <a:gd name="T14" fmla="*/ 284 w 782"/>
              <a:gd name="T15" fmla="*/ 232 h 546"/>
              <a:gd name="T16" fmla="*/ 273 w 782"/>
              <a:gd name="T17" fmla="*/ 215 h 546"/>
              <a:gd name="T18" fmla="*/ 266 w 782"/>
              <a:gd name="T19" fmla="*/ 219 h 546"/>
              <a:gd name="T20" fmla="*/ 260 w 782"/>
              <a:gd name="T21" fmla="*/ 243 h 546"/>
              <a:gd name="T22" fmla="*/ 197 w 782"/>
              <a:gd name="T23" fmla="*/ 375 h 546"/>
              <a:gd name="T24" fmla="*/ 107 w 782"/>
              <a:gd name="T25" fmla="*/ 435 h 546"/>
              <a:gd name="T26" fmla="*/ 72 w 782"/>
              <a:gd name="T27" fmla="*/ 482 h 546"/>
              <a:gd name="T28" fmla="*/ 71 w 782"/>
              <a:gd name="T29" fmla="*/ 545 h 546"/>
              <a:gd name="T30" fmla="*/ 22 w 782"/>
              <a:gd name="T31" fmla="*/ 544 h 546"/>
              <a:gd name="T32" fmla="*/ 10 w 782"/>
              <a:gd name="T33" fmla="*/ 532 h 546"/>
              <a:gd name="T34" fmla="*/ 41 w 782"/>
              <a:gd name="T35" fmla="*/ 396 h 546"/>
              <a:gd name="T36" fmla="*/ 48 w 782"/>
              <a:gd name="T37" fmla="*/ 370 h 546"/>
              <a:gd name="T38" fmla="*/ 73 w 782"/>
              <a:gd name="T39" fmla="*/ 203 h 546"/>
              <a:gd name="T40" fmla="*/ 254 w 782"/>
              <a:gd name="T41" fmla="*/ 62 h 546"/>
              <a:gd name="T42" fmla="*/ 290 w 782"/>
              <a:gd name="T43" fmla="*/ 47 h 546"/>
              <a:gd name="T44" fmla="*/ 348 w 782"/>
              <a:gd name="T45" fmla="*/ 17 h 546"/>
              <a:gd name="T46" fmla="*/ 630 w 782"/>
              <a:gd name="T47" fmla="*/ 77 h 546"/>
              <a:gd name="T48" fmla="*/ 726 w 782"/>
              <a:gd name="T49" fmla="*/ 254 h 546"/>
              <a:gd name="T50" fmla="*/ 739 w 782"/>
              <a:gd name="T51" fmla="*/ 363 h 546"/>
              <a:gd name="T52" fmla="*/ 754 w 782"/>
              <a:gd name="T53" fmla="*/ 410 h 546"/>
              <a:gd name="T54" fmla="*/ 773 w 782"/>
              <a:gd name="T55" fmla="*/ 536 h 546"/>
              <a:gd name="T56" fmla="*/ 762 w 782"/>
              <a:gd name="T57" fmla="*/ 544 h 546"/>
              <a:gd name="T58" fmla="*/ 714 w 782"/>
              <a:gd name="T59" fmla="*/ 545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82" h="546">
                <a:moveTo>
                  <a:pt x="714" y="545"/>
                </a:moveTo>
                <a:cubicBezTo>
                  <a:pt x="712" y="517"/>
                  <a:pt x="712" y="489"/>
                  <a:pt x="709" y="462"/>
                </a:cubicBezTo>
                <a:cubicBezTo>
                  <a:pt x="707" y="452"/>
                  <a:pt x="697" y="444"/>
                  <a:pt x="690" y="436"/>
                </a:cubicBezTo>
                <a:cubicBezTo>
                  <a:pt x="686" y="431"/>
                  <a:pt x="678" y="428"/>
                  <a:pt x="676" y="423"/>
                </a:cubicBezTo>
                <a:cubicBezTo>
                  <a:pt x="667" y="399"/>
                  <a:pt x="652" y="380"/>
                  <a:pt x="630" y="367"/>
                </a:cubicBezTo>
                <a:cubicBezTo>
                  <a:pt x="616" y="359"/>
                  <a:pt x="602" y="349"/>
                  <a:pt x="586" y="345"/>
                </a:cubicBezTo>
                <a:cubicBezTo>
                  <a:pt x="541" y="334"/>
                  <a:pt x="495" y="324"/>
                  <a:pt x="449" y="315"/>
                </a:cubicBezTo>
                <a:cubicBezTo>
                  <a:pt x="387" y="302"/>
                  <a:pt x="330" y="277"/>
                  <a:pt x="284" y="232"/>
                </a:cubicBezTo>
                <a:cubicBezTo>
                  <a:pt x="279" y="228"/>
                  <a:pt x="277" y="221"/>
                  <a:pt x="273" y="215"/>
                </a:cubicBezTo>
                <a:cubicBezTo>
                  <a:pt x="271" y="217"/>
                  <a:pt x="269" y="218"/>
                  <a:pt x="266" y="219"/>
                </a:cubicBezTo>
                <a:cubicBezTo>
                  <a:pt x="264" y="227"/>
                  <a:pt x="262" y="235"/>
                  <a:pt x="260" y="243"/>
                </a:cubicBezTo>
                <a:cubicBezTo>
                  <a:pt x="248" y="291"/>
                  <a:pt x="229" y="336"/>
                  <a:pt x="197" y="375"/>
                </a:cubicBezTo>
                <a:cubicBezTo>
                  <a:pt x="173" y="404"/>
                  <a:pt x="143" y="424"/>
                  <a:pt x="107" y="435"/>
                </a:cubicBezTo>
                <a:cubicBezTo>
                  <a:pt x="78" y="443"/>
                  <a:pt x="72" y="450"/>
                  <a:pt x="72" y="482"/>
                </a:cubicBezTo>
                <a:cubicBezTo>
                  <a:pt x="71" y="502"/>
                  <a:pt x="71" y="523"/>
                  <a:pt x="71" y="545"/>
                </a:cubicBezTo>
                <a:cubicBezTo>
                  <a:pt x="54" y="545"/>
                  <a:pt x="38" y="546"/>
                  <a:pt x="22" y="544"/>
                </a:cubicBezTo>
                <a:cubicBezTo>
                  <a:pt x="17" y="544"/>
                  <a:pt x="10" y="537"/>
                  <a:pt x="10" y="532"/>
                </a:cubicBezTo>
                <a:cubicBezTo>
                  <a:pt x="4" y="483"/>
                  <a:pt x="0" y="435"/>
                  <a:pt x="41" y="396"/>
                </a:cubicBezTo>
                <a:cubicBezTo>
                  <a:pt x="46" y="391"/>
                  <a:pt x="47" y="379"/>
                  <a:pt x="48" y="370"/>
                </a:cubicBezTo>
                <a:cubicBezTo>
                  <a:pt x="50" y="313"/>
                  <a:pt x="55" y="257"/>
                  <a:pt x="73" y="203"/>
                </a:cubicBezTo>
                <a:cubicBezTo>
                  <a:pt x="103" y="113"/>
                  <a:pt x="160" y="69"/>
                  <a:pt x="254" y="62"/>
                </a:cubicBezTo>
                <a:cubicBezTo>
                  <a:pt x="268" y="61"/>
                  <a:pt x="278" y="56"/>
                  <a:pt x="290" y="47"/>
                </a:cubicBezTo>
                <a:cubicBezTo>
                  <a:pt x="307" y="33"/>
                  <a:pt x="327" y="20"/>
                  <a:pt x="348" y="17"/>
                </a:cubicBezTo>
                <a:cubicBezTo>
                  <a:pt x="449" y="0"/>
                  <a:pt x="546" y="11"/>
                  <a:pt x="630" y="77"/>
                </a:cubicBezTo>
                <a:cubicBezTo>
                  <a:pt x="686" y="122"/>
                  <a:pt x="713" y="185"/>
                  <a:pt x="726" y="254"/>
                </a:cubicBezTo>
                <a:cubicBezTo>
                  <a:pt x="733" y="290"/>
                  <a:pt x="735" y="326"/>
                  <a:pt x="739" y="363"/>
                </a:cubicBezTo>
                <a:cubicBezTo>
                  <a:pt x="740" y="380"/>
                  <a:pt x="743" y="394"/>
                  <a:pt x="754" y="410"/>
                </a:cubicBezTo>
                <a:cubicBezTo>
                  <a:pt x="781" y="448"/>
                  <a:pt x="782" y="492"/>
                  <a:pt x="773" y="536"/>
                </a:cubicBezTo>
                <a:cubicBezTo>
                  <a:pt x="773" y="540"/>
                  <a:pt x="766" y="544"/>
                  <a:pt x="762" y="544"/>
                </a:cubicBezTo>
                <a:cubicBezTo>
                  <a:pt x="746" y="545"/>
                  <a:pt x="730" y="545"/>
                  <a:pt x="714" y="545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1840F1FD-C299-4DF5-AFDE-3FDB2DEA92D6}"/>
              </a:ext>
            </a:extLst>
          </p:cNvPr>
          <p:cNvSpPr>
            <a:spLocks/>
          </p:cNvSpPr>
          <p:nvPr/>
        </p:nvSpPr>
        <p:spPr bwMode="auto">
          <a:xfrm>
            <a:off x="3317875" y="2035176"/>
            <a:ext cx="473075" cy="528638"/>
          </a:xfrm>
          <a:custGeom>
            <a:avLst/>
            <a:gdLst>
              <a:gd name="T0" fmla="*/ 277 w 459"/>
              <a:gd name="T1" fmla="*/ 0 h 513"/>
              <a:gd name="T2" fmla="*/ 420 w 459"/>
              <a:gd name="T3" fmla="*/ 128 h 513"/>
              <a:gd name="T4" fmla="*/ 450 w 459"/>
              <a:gd name="T5" fmla="*/ 230 h 513"/>
              <a:gd name="T6" fmla="*/ 414 w 459"/>
              <a:gd name="T7" fmla="*/ 504 h 513"/>
              <a:gd name="T8" fmla="*/ 413 w 459"/>
              <a:gd name="T9" fmla="*/ 513 h 513"/>
              <a:gd name="T10" fmla="*/ 228 w 459"/>
              <a:gd name="T11" fmla="*/ 513 h 513"/>
              <a:gd name="T12" fmla="*/ 198 w 459"/>
              <a:gd name="T13" fmla="*/ 461 h 513"/>
              <a:gd name="T14" fmla="*/ 137 w 459"/>
              <a:gd name="T15" fmla="*/ 359 h 513"/>
              <a:gd name="T16" fmla="*/ 118 w 459"/>
              <a:gd name="T17" fmla="*/ 329 h 513"/>
              <a:gd name="T18" fmla="*/ 29 w 459"/>
              <a:gd name="T19" fmla="*/ 255 h 513"/>
              <a:gd name="T20" fmla="*/ 1 w 459"/>
              <a:gd name="T21" fmla="*/ 203 h 513"/>
              <a:gd name="T22" fmla="*/ 75 w 459"/>
              <a:gd name="T23" fmla="*/ 157 h 513"/>
              <a:gd name="T24" fmla="*/ 121 w 459"/>
              <a:gd name="T25" fmla="*/ 184 h 513"/>
              <a:gd name="T26" fmla="*/ 214 w 459"/>
              <a:gd name="T27" fmla="*/ 243 h 513"/>
              <a:gd name="T28" fmla="*/ 281 w 459"/>
              <a:gd name="T29" fmla="*/ 240 h 513"/>
              <a:gd name="T30" fmla="*/ 291 w 459"/>
              <a:gd name="T31" fmla="*/ 171 h 513"/>
              <a:gd name="T32" fmla="*/ 277 w 459"/>
              <a:gd name="T33" fmla="*/ 14 h 513"/>
              <a:gd name="T34" fmla="*/ 277 w 459"/>
              <a:gd name="T35" fmla="*/ 0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59" h="513">
                <a:moveTo>
                  <a:pt x="277" y="0"/>
                </a:moveTo>
                <a:cubicBezTo>
                  <a:pt x="336" y="31"/>
                  <a:pt x="373" y="86"/>
                  <a:pt x="420" y="128"/>
                </a:cubicBezTo>
                <a:cubicBezTo>
                  <a:pt x="450" y="155"/>
                  <a:pt x="459" y="190"/>
                  <a:pt x="450" y="230"/>
                </a:cubicBezTo>
                <a:cubicBezTo>
                  <a:pt x="430" y="320"/>
                  <a:pt x="415" y="411"/>
                  <a:pt x="414" y="504"/>
                </a:cubicBezTo>
                <a:cubicBezTo>
                  <a:pt x="414" y="507"/>
                  <a:pt x="413" y="510"/>
                  <a:pt x="413" y="513"/>
                </a:cubicBezTo>
                <a:cubicBezTo>
                  <a:pt x="352" y="513"/>
                  <a:pt x="292" y="513"/>
                  <a:pt x="228" y="513"/>
                </a:cubicBezTo>
                <a:cubicBezTo>
                  <a:pt x="237" y="485"/>
                  <a:pt x="213" y="475"/>
                  <a:pt x="198" y="461"/>
                </a:cubicBezTo>
                <a:cubicBezTo>
                  <a:pt x="167" y="433"/>
                  <a:pt x="149" y="399"/>
                  <a:pt x="137" y="359"/>
                </a:cubicBezTo>
                <a:cubicBezTo>
                  <a:pt x="134" y="348"/>
                  <a:pt x="127" y="336"/>
                  <a:pt x="118" y="329"/>
                </a:cubicBezTo>
                <a:cubicBezTo>
                  <a:pt x="89" y="303"/>
                  <a:pt x="59" y="279"/>
                  <a:pt x="29" y="255"/>
                </a:cubicBezTo>
                <a:cubicBezTo>
                  <a:pt x="12" y="241"/>
                  <a:pt x="0" y="225"/>
                  <a:pt x="1" y="203"/>
                </a:cubicBezTo>
                <a:cubicBezTo>
                  <a:pt x="2" y="166"/>
                  <a:pt x="37" y="144"/>
                  <a:pt x="75" y="157"/>
                </a:cubicBezTo>
                <a:cubicBezTo>
                  <a:pt x="92" y="163"/>
                  <a:pt x="106" y="175"/>
                  <a:pt x="121" y="184"/>
                </a:cubicBezTo>
                <a:cubicBezTo>
                  <a:pt x="152" y="204"/>
                  <a:pt x="182" y="225"/>
                  <a:pt x="214" y="243"/>
                </a:cubicBezTo>
                <a:cubicBezTo>
                  <a:pt x="235" y="254"/>
                  <a:pt x="261" y="260"/>
                  <a:pt x="281" y="240"/>
                </a:cubicBezTo>
                <a:cubicBezTo>
                  <a:pt x="301" y="221"/>
                  <a:pt x="302" y="193"/>
                  <a:pt x="291" y="171"/>
                </a:cubicBezTo>
                <a:cubicBezTo>
                  <a:pt x="265" y="120"/>
                  <a:pt x="275" y="67"/>
                  <a:pt x="277" y="14"/>
                </a:cubicBezTo>
                <a:cubicBezTo>
                  <a:pt x="277" y="10"/>
                  <a:pt x="277" y="6"/>
                  <a:pt x="277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9933714F-03F9-417B-AD6B-F4FE77CCAFEE}"/>
              </a:ext>
            </a:extLst>
          </p:cNvPr>
          <p:cNvSpPr>
            <a:spLocks/>
          </p:cNvSpPr>
          <p:nvPr/>
        </p:nvSpPr>
        <p:spPr bwMode="auto">
          <a:xfrm>
            <a:off x="2282825" y="2025651"/>
            <a:ext cx="474663" cy="539750"/>
          </a:xfrm>
          <a:custGeom>
            <a:avLst/>
            <a:gdLst>
              <a:gd name="T0" fmla="*/ 221 w 461"/>
              <a:gd name="T1" fmla="*/ 523 h 523"/>
              <a:gd name="T2" fmla="*/ 45 w 461"/>
              <a:gd name="T3" fmla="*/ 523 h 523"/>
              <a:gd name="T4" fmla="*/ 36 w 461"/>
              <a:gd name="T5" fmla="*/ 417 h 523"/>
              <a:gd name="T6" fmla="*/ 6 w 461"/>
              <a:gd name="T7" fmla="*/ 236 h 523"/>
              <a:gd name="T8" fmla="*/ 32 w 461"/>
              <a:gd name="T9" fmla="*/ 142 h 523"/>
              <a:gd name="T10" fmla="*/ 150 w 461"/>
              <a:gd name="T11" fmla="*/ 26 h 523"/>
              <a:gd name="T12" fmla="*/ 183 w 461"/>
              <a:gd name="T13" fmla="*/ 0 h 523"/>
              <a:gd name="T14" fmla="*/ 182 w 461"/>
              <a:gd name="T15" fmla="*/ 143 h 523"/>
              <a:gd name="T16" fmla="*/ 176 w 461"/>
              <a:gd name="T17" fmla="*/ 157 h 523"/>
              <a:gd name="T18" fmla="*/ 161 w 461"/>
              <a:gd name="T19" fmla="*/ 206 h 523"/>
              <a:gd name="T20" fmla="*/ 224 w 461"/>
              <a:gd name="T21" fmla="*/ 258 h 523"/>
              <a:gd name="T22" fmla="*/ 291 w 461"/>
              <a:gd name="T23" fmla="*/ 226 h 523"/>
              <a:gd name="T24" fmla="*/ 341 w 461"/>
              <a:gd name="T25" fmla="*/ 189 h 523"/>
              <a:gd name="T26" fmla="*/ 388 w 461"/>
              <a:gd name="T27" fmla="*/ 165 h 523"/>
              <a:gd name="T28" fmla="*/ 450 w 461"/>
              <a:gd name="T29" fmla="*/ 189 h 523"/>
              <a:gd name="T30" fmla="*/ 438 w 461"/>
              <a:gd name="T31" fmla="*/ 255 h 523"/>
              <a:gd name="T32" fmla="*/ 403 w 461"/>
              <a:gd name="T33" fmla="*/ 285 h 523"/>
              <a:gd name="T34" fmla="*/ 372 w 461"/>
              <a:gd name="T35" fmla="*/ 310 h 523"/>
              <a:gd name="T36" fmla="*/ 308 w 461"/>
              <a:gd name="T37" fmla="*/ 394 h 523"/>
              <a:gd name="T38" fmla="*/ 240 w 461"/>
              <a:gd name="T39" fmla="*/ 486 h 523"/>
              <a:gd name="T40" fmla="*/ 221 w 461"/>
              <a:gd name="T41" fmla="*/ 52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523">
                <a:moveTo>
                  <a:pt x="221" y="523"/>
                </a:moveTo>
                <a:cubicBezTo>
                  <a:pt x="166" y="523"/>
                  <a:pt x="106" y="523"/>
                  <a:pt x="45" y="523"/>
                </a:cubicBezTo>
                <a:cubicBezTo>
                  <a:pt x="42" y="487"/>
                  <a:pt x="41" y="452"/>
                  <a:pt x="36" y="417"/>
                </a:cubicBezTo>
                <a:cubicBezTo>
                  <a:pt x="28" y="357"/>
                  <a:pt x="18" y="296"/>
                  <a:pt x="6" y="236"/>
                </a:cubicBezTo>
                <a:cubicBezTo>
                  <a:pt x="0" y="200"/>
                  <a:pt x="6" y="169"/>
                  <a:pt x="32" y="142"/>
                </a:cubicBezTo>
                <a:cubicBezTo>
                  <a:pt x="71" y="103"/>
                  <a:pt x="110" y="64"/>
                  <a:pt x="150" y="26"/>
                </a:cubicBezTo>
                <a:cubicBezTo>
                  <a:pt x="159" y="17"/>
                  <a:pt x="169" y="11"/>
                  <a:pt x="183" y="0"/>
                </a:cubicBezTo>
                <a:cubicBezTo>
                  <a:pt x="183" y="51"/>
                  <a:pt x="183" y="97"/>
                  <a:pt x="182" y="143"/>
                </a:cubicBezTo>
                <a:cubicBezTo>
                  <a:pt x="182" y="147"/>
                  <a:pt x="177" y="152"/>
                  <a:pt x="176" y="157"/>
                </a:cubicBezTo>
                <a:cubicBezTo>
                  <a:pt x="170" y="173"/>
                  <a:pt x="162" y="189"/>
                  <a:pt x="161" y="206"/>
                </a:cubicBezTo>
                <a:cubicBezTo>
                  <a:pt x="158" y="246"/>
                  <a:pt x="186" y="270"/>
                  <a:pt x="224" y="258"/>
                </a:cubicBezTo>
                <a:cubicBezTo>
                  <a:pt x="248" y="251"/>
                  <a:pt x="270" y="238"/>
                  <a:pt x="291" y="226"/>
                </a:cubicBezTo>
                <a:cubicBezTo>
                  <a:pt x="308" y="216"/>
                  <a:pt x="323" y="201"/>
                  <a:pt x="341" y="189"/>
                </a:cubicBezTo>
                <a:cubicBezTo>
                  <a:pt x="355" y="180"/>
                  <a:pt x="371" y="170"/>
                  <a:pt x="388" y="165"/>
                </a:cubicBezTo>
                <a:cubicBezTo>
                  <a:pt x="415" y="157"/>
                  <a:pt x="439" y="168"/>
                  <a:pt x="450" y="189"/>
                </a:cubicBezTo>
                <a:cubicBezTo>
                  <a:pt x="461" y="210"/>
                  <a:pt x="457" y="236"/>
                  <a:pt x="438" y="255"/>
                </a:cubicBezTo>
                <a:cubicBezTo>
                  <a:pt x="428" y="266"/>
                  <a:pt x="415" y="275"/>
                  <a:pt x="403" y="285"/>
                </a:cubicBezTo>
                <a:cubicBezTo>
                  <a:pt x="393" y="293"/>
                  <a:pt x="383" y="302"/>
                  <a:pt x="372" y="310"/>
                </a:cubicBezTo>
                <a:cubicBezTo>
                  <a:pt x="343" y="332"/>
                  <a:pt x="318" y="355"/>
                  <a:pt x="308" y="394"/>
                </a:cubicBezTo>
                <a:cubicBezTo>
                  <a:pt x="298" y="432"/>
                  <a:pt x="271" y="461"/>
                  <a:pt x="240" y="486"/>
                </a:cubicBezTo>
                <a:cubicBezTo>
                  <a:pt x="232" y="493"/>
                  <a:pt x="229" y="508"/>
                  <a:pt x="221" y="523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1E6D0A81-3AD4-4EA6-9DAB-ECC757FEDC6C}"/>
              </a:ext>
            </a:extLst>
          </p:cNvPr>
          <p:cNvSpPr>
            <a:spLocks/>
          </p:cNvSpPr>
          <p:nvPr/>
        </p:nvSpPr>
        <p:spPr bwMode="auto">
          <a:xfrm>
            <a:off x="3506788" y="2616201"/>
            <a:ext cx="277813" cy="138113"/>
          </a:xfrm>
          <a:custGeom>
            <a:avLst/>
            <a:gdLst>
              <a:gd name="T0" fmla="*/ 134 w 271"/>
              <a:gd name="T1" fmla="*/ 135 h 135"/>
              <a:gd name="T2" fmla="*/ 32 w 271"/>
              <a:gd name="T3" fmla="*/ 135 h 135"/>
              <a:gd name="T4" fmla="*/ 0 w 271"/>
              <a:gd name="T5" fmla="*/ 102 h 135"/>
              <a:gd name="T6" fmla="*/ 0 w 271"/>
              <a:gd name="T7" fmla="*/ 32 h 135"/>
              <a:gd name="T8" fmla="*/ 31 w 271"/>
              <a:gd name="T9" fmla="*/ 0 h 135"/>
              <a:gd name="T10" fmla="*/ 239 w 271"/>
              <a:gd name="T11" fmla="*/ 0 h 135"/>
              <a:gd name="T12" fmla="*/ 271 w 271"/>
              <a:gd name="T13" fmla="*/ 32 h 135"/>
              <a:gd name="T14" fmla="*/ 271 w 271"/>
              <a:gd name="T15" fmla="*/ 102 h 135"/>
              <a:gd name="T16" fmla="*/ 236 w 271"/>
              <a:gd name="T17" fmla="*/ 135 h 135"/>
              <a:gd name="T18" fmla="*/ 134 w 271"/>
              <a:gd name="T19" fmla="*/ 135 h 135"/>
              <a:gd name="T20" fmla="*/ 134 w 271"/>
              <a:gd name="T21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1" h="135">
                <a:moveTo>
                  <a:pt x="134" y="135"/>
                </a:moveTo>
                <a:cubicBezTo>
                  <a:pt x="100" y="135"/>
                  <a:pt x="66" y="135"/>
                  <a:pt x="32" y="135"/>
                </a:cubicBezTo>
                <a:cubicBezTo>
                  <a:pt x="9" y="134"/>
                  <a:pt x="0" y="126"/>
                  <a:pt x="0" y="102"/>
                </a:cubicBezTo>
                <a:cubicBezTo>
                  <a:pt x="0" y="79"/>
                  <a:pt x="0" y="55"/>
                  <a:pt x="0" y="32"/>
                </a:cubicBezTo>
                <a:cubicBezTo>
                  <a:pt x="0" y="8"/>
                  <a:pt x="8" y="0"/>
                  <a:pt x="31" y="0"/>
                </a:cubicBezTo>
                <a:cubicBezTo>
                  <a:pt x="100" y="0"/>
                  <a:pt x="170" y="0"/>
                  <a:pt x="239" y="0"/>
                </a:cubicBezTo>
                <a:cubicBezTo>
                  <a:pt x="262" y="0"/>
                  <a:pt x="270" y="9"/>
                  <a:pt x="271" y="32"/>
                </a:cubicBezTo>
                <a:cubicBezTo>
                  <a:pt x="271" y="55"/>
                  <a:pt x="271" y="78"/>
                  <a:pt x="271" y="102"/>
                </a:cubicBezTo>
                <a:cubicBezTo>
                  <a:pt x="270" y="127"/>
                  <a:pt x="262" y="135"/>
                  <a:pt x="236" y="135"/>
                </a:cubicBezTo>
                <a:cubicBezTo>
                  <a:pt x="202" y="135"/>
                  <a:pt x="168" y="135"/>
                  <a:pt x="134" y="135"/>
                </a:cubicBezTo>
                <a:cubicBezTo>
                  <a:pt x="134" y="135"/>
                  <a:pt x="134" y="135"/>
                  <a:pt x="134" y="135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C873B586-252B-4A71-8B3E-508B7FE2294D}"/>
              </a:ext>
            </a:extLst>
          </p:cNvPr>
          <p:cNvSpPr>
            <a:spLocks/>
          </p:cNvSpPr>
          <p:nvPr/>
        </p:nvSpPr>
        <p:spPr bwMode="auto">
          <a:xfrm>
            <a:off x="2286000" y="2616201"/>
            <a:ext cx="280988" cy="138113"/>
          </a:xfrm>
          <a:custGeom>
            <a:avLst/>
            <a:gdLst>
              <a:gd name="T0" fmla="*/ 136 w 272"/>
              <a:gd name="T1" fmla="*/ 0 h 135"/>
              <a:gd name="T2" fmla="*/ 240 w 272"/>
              <a:gd name="T3" fmla="*/ 0 h 135"/>
              <a:gd name="T4" fmla="*/ 271 w 272"/>
              <a:gd name="T5" fmla="*/ 31 h 135"/>
              <a:gd name="T6" fmla="*/ 271 w 272"/>
              <a:gd name="T7" fmla="*/ 107 h 135"/>
              <a:gd name="T8" fmla="*/ 247 w 272"/>
              <a:gd name="T9" fmla="*/ 131 h 135"/>
              <a:gd name="T10" fmla="*/ 38 w 272"/>
              <a:gd name="T11" fmla="*/ 135 h 135"/>
              <a:gd name="T12" fmla="*/ 1 w 272"/>
              <a:gd name="T13" fmla="*/ 97 h 135"/>
              <a:gd name="T14" fmla="*/ 1 w 272"/>
              <a:gd name="T15" fmla="*/ 33 h 135"/>
              <a:gd name="T16" fmla="*/ 34 w 272"/>
              <a:gd name="T17" fmla="*/ 0 h 135"/>
              <a:gd name="T18" fmla="*/ 136 w 272"/>
              <a:gd name="T19" fmla="*/ 0 h 135"/>
              <a:gd name="T20" fmla="*/ 136 w 272"/>
              <a:gd name="T2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2" h="135">
                <a:moveTo>
                  <a:pt x="136" y="0"/>
                </a:moveTo>
                <a:cubicBezTo>
                  <a:pt x="171" y="0"/>
                  <a:pt x="206" y="0"/>
                  <a:pt x="240" y="0"/>
                </a:cubicBezTo>
                <a:cubicBezTo>
                  <a:pt x="262" y="1"/>
                  <a:pt x="271" y="9"/>
                  <a:pt x="271" y="31"/>
                </a:cubicBezTo>
                <a:cubicBezTo>
                  <a:pt x="272" y="56"/>
                  <a:pt x="272" y="81"/>
                  <a:pt x="271" y="107"/>
                </a:cubicBezTo>
                <a:cubicBezTo>
                  <a:pt x="271" y="122"/>
                  <a:pt x="265" y="131"/>
                  <a:pt x="247" y="131"/>
                </a:cubicBezTo>
                <a:cubicBezTo>
                  <a:pt x="177" y="132"/>
                  <a:pt x="108" y="134"/>
                  <a:pt x="38" y="135"/>
                </a:cubicBezTo>
                <a:cubicBezTo>
                  <a:pt x="8" y="135"/>
                  <a:pt x="1" y="128"/>
                  <a:pt x="1" y="97"/>
                </a:cubicBezTo>
                <a:cubicBezTo>
                  <a:pt x="1" y="76"/>
                  <a:pt x="0" y="55"/>
                  <a:pt x="1" y="33"/>
                </a:cubicBezTo>
                <a:cubicBezTo>
                  <a:pt x="1" y="8"/>
                  <a:pt x="9" y="0"/>
                  <a:pt x="34" y="0"/>
                </a:cubicBezTo>
                <a:cubicBezTo>
                  <a:pt x="68" y="0"/>
                  <a:pt x="102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73D6D7FD-A81B-427A-9105-361970F2EAEA}"/>
              </a:ext>
            </a:extLst>
          </p:cNvPr>
          <p:cNvSpPr>
            <a:spLocks/>
          </p:cNvSpPr>
          <p:nvPr/>
        </p:nvSpPr>
        <p:spPr bwMode="auto">
          <a:xfrm>
            <a:off x="2701925" y="2000251"/>
            <a:ext cx="249238" cy="66675"/>
          </a:xfrm>
          <a:custGeom>
            <a:avLst/>
            <a:gdLst>
              <a:gd name="T0" fmla="*/ 233 w 243"/>
              <a:gd name="T1" fmla="*/ 65 h 65"/>
              <a:gd name="T2" fmla="*/ 165 w 243"/>
              <a:gd name="T3" fmla="*/ 53 h 65"/>
              <a:gd name="T4" fmla="*/ 26 w 243"/>
              <a:gd name="T5" fmla="*/ 53 h 65"/>
              <a:gd name="T6" fmla="*/ 7 w 243"/>
              <a:gd name="T7" fmla="*/ 43 h 65"/>
              <a:gd name="T8" fmla="*/ 20 w 243"/>
              <a:gd name="T9" fmla="*/ 11 h 65"/>
              <a:gd name="T10" fmla="*/ 219 w 243"/>
              <a:gd name="T11" fmla="*/ 21 h 65"/>
              <a:gd name="T12" fmla="*/ 233 w 243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65">
                <a:moveTo>
                  <a:pt x="233" y="65"/>
                </a:moveTo>
                <a:cubicBezTo>
                  <a:pt x="208" y="61"/>
                  <a:pt x="187" y="54"/>
                  <a:pt x="165" y="53"/>
                </a:cubicBezTo>
                <a:cubicBezTo>
                  <a:pt x="119" y="51"/>
                  <a:pt x="72" y="53"/>
                  <a:pt x="26" y="53"/>
                </a:cubicBezTo>
                <a:cubicBezTo>
                  <a:pt x="18" y="53"/>
                  <a:pt x="7" y="57"/>
                  <a:pt x="7" y="43"/>
                </a:cubicBezTo>
                <a:cubicBezTo>
                  <a:pt x="7" y="31"/>
                  <a:pt x="0" y="14"/>
                  <a:pt x="20" y="11"/>
                </a:cubicBezTo>
                <a:cubicBezTo>
                  <a:pt x="87" y="0"/>
                  <a:pt x="154" y="2"/>
                  <a:pt x="219" y="21"/>
                </a:cubicBezTo>
                <a:cubicBezTo>
                  <a:pt x="243" y="28"/>
                  <a:pt x="229" y="47"/>
                  <a:pt x="233" y="65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FC6B6228-DAAC-4DEE-B5DB-E505C0410DAC}"/>
              </a:ext>
            </a:extLst>
          </p:cNvPr>
          <p:cNvSpPr>
            <a:spLocks/>
          </p:cNvSpPr>
          <p:nvPr/>
        </p:nvSpPr>
        <p:spPr bwMode="auto">
          <a:xfrm>
            <a:off x="2706688" y="1814513"/>
            <a:ext cx="241300" cy="66675"/>
          </a:xfrm>
          <a:custGeom>
            <a:avLst/>
            <a:gdLst>
              <a:gd name="T0" fmla="*/ 2 w 235"/>
              <a:gd name="T1" fmla="*/ 51 h 64"/>
              <a:gd name="T2" fmla="*/ 2 w 235"/>
              <a:gd name="T3" fmla="*/ 26 h 64"/>
              <a:gd name="T4" fmla="*/ 17 w 235"/>
              <a:gd name="T5" fmla="*/ 10 h 64"/>
              <a:gd name="T6" fmla="*/ 209 w 235"/>
              <a:gd name="T7" fmla="*/ 18 h 64"/>
              <a:gd name="T8" fmla="*/ 226 w 235"/>
              <a:gd name="T9" fmla="*/ 58 h 64"/>
              <a:gd name="T10" fmla="*/ 215 w 235"/>
              <a:gd name="T11" fmla="*/ 63 h 64"/>
              <a:gd name="T12" fmla="*/ 13 w 235"/>
              <a:gd name="T13" fmla="*/ 52 h 64"/>
              <a:gd name="T14" fmla="*/ 2 w 235"/>
              <a:gd name="T15" fmla="*/ 5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" h="64">
                <a:moveTo>
                  <a:pt x="2" y="51"/>
                </a:moveTo>
                <a:cubicBezTo>
                  <a:pt x="2" y="42"/>
                  <a:pt x="0" y="33"/>
                  <a:pt x="2" y="26"/>
                </a:cubicBezTo>
                <a:cubicBezTo>
                  <a:pt x="5" y="20"/>
                  <a:pt x="11" y="10"/>
                  <a:pt x="17" y="10"/>
                </a:cubicBezTo>
                <a:cubicBezTo>
                  <a:pt x="81" y="0"/>
                  <a:pt x="145" y="1"/>
                  <a:pt x="209" y="18"/>
                </a:cubicBezTo>
                <a:cubicBezTo>
                  <a:pt x="226" y="22"/>
                  <a:pt x="235" y="43"/>
                  <a:pt x="226" y="58"/>
                </a:cubicBezTo>
                <a:cubicBezTo>
                  <a:pt x="225" y="61"/>
                  <a:pt x="218" y="64"/>
                  <a:pt x="215" y="63"/>
                </a:cubicBezTo>
                <a:cubicBezTo>
                  <a:pt x="148" y="44"/>
                  <a:pt x="81" y="44"/>
                  <a:pt x="13" y="52"/>
                </a:cubicBezTo>
                <a:cubicBezTo>
                  <a:pt x="11" y="53"/>
                  <a:pt x="8" y="52"/>
                  <a:pt x="2" y="51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195AC2BF-D818-4C33-95BB-711B68AEE14B}"/>
              </a:ext>
            </a:extLst>
          </p:cNvPr>
          <p:cNvSpPr>
            <a:spLocks/>
          </p:cNvSpPr>
          <p:nvPr/>
        </p:nvSpPr>
        <p:spPr bwMode="auto">
          <a:xfrm>
            <a:off x="2703513" y="1908176"/>
            <a:ext cx="241300" cy="68263"/>
          </a:xfrm>
          <a:custGeom>
            <a:avLst/>
            <a:gdLst>
              <a:gd name="T0" fmla="*/ 229 w 233"/>
              <a:gd name="T1" fmla="*/ 44 h 66"/>
              <a:gd name="T2" fmla="*/ 208 w 233"/>
              <a:gd name="T3" fmla="*/ 62 h 66"/>
              <a:gd name="T4" fmla="*/ 26 w 233"/>
              <a:gd name="T5" fmla="*/ 53 h 66"/>
              <a:gd name="T6" fmla="*/ 4 w 233"/>
              <a:gd name="T7" fmla="*/ 44 h 66"/>
              <a:gd name="T8" fmla="*/ 20 w 233"/>
              <a:gd name="T9" fmla="*/ 10 h 66"/>
              <a:gd name="T10" fmla="*/ 210 w 233"/>
              <a:gd name="T11" fmla="*/ 18 h 66"/>
              <a:gd name="T12" fmla="*/ 229 w 233"/>
              <a:gd name="T13" fmla="*/ 4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" h="66">
                <a:moveTo>
                  <a:pt x="229" y="44"/>
                </a:moveTo>
                <a:cubicBezTo>
                  <a:pt x="232" y="63"/>
                  <a:pt x="224" y="66"/>
                  <a:pt x="208" y="62"/>
                </a:cubicBezTo>
                <a:cubicBezTo>
                  <a:pt x="148" y="46"/>
                  <a:pt x="87" y="45"/>
                  <a:pt x="26" y="53"/>
                </a:cubicBezTo>
                <a:cubicBezTo>
                  <a:pt x="17" y="54"/>
                  <a:pt x="7" y="59"/>
                  <a:pt x="4" y="44"/>
                </a:cubicBezTo>
                <a:cubicBezTo>
                  <a:pt x="0" y="23"/>
                  <a:pt x="4" y="13"/>
                  <a:pt x="20" y="10"/>
                </a:cubicBezTo>
                <a:cubicBezTo>
                  <a:pt x="84" y="0"/>
                  <a:pt x="147" y="3"/>
                  <a:pt x="210" y="18"/>
                </a:cubicBezTo>
                <a:cubicBezTo>
                  <a:pt x="225" y="22"/>
                  <a:pt x="233" y="29"/>
                  <a:pt x="229" y="44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85A4FB05-FE5D-4C4B-B0CD-FB2CA198DC22}"/>
              </a:ext>
            </a:extLst>
          </p:cNvPr>
          <p:cNvSpPr>
            <a:spLocks/>
          </p:cNvSpPr>
          <p:nvPr/>
        </p:nvSpPr>
        <p:spPr bwMode="auto">
          <a:xfrm>
            <a:off x="2701925" y="1722438"/>
            <a:ext cx="246063" cy="63500"/>
          </a:xfrm>
          <a:custGeom>
            <a:avLst/>
            <a:gdLst>
              <a:gd name="T0" fmla="*/ 111 w 240"/>
              <a:gd name="T1" fmla="*/ 0 h 61"/>
              <a:gd name="T2" fmla="*/ 215 w 240"/>
              <a:gd name="T3" fmla="*/ 17 h 61"/>
              <a:gd name="T4" fmla="*/ 231 w 240"/>
              <a:gd name="T5" fmla="*/ 56 h 61"/>
              <a:gd name="T6" fmla="*/ 213 w 240"/>
              <a:gd name="T7" fmla="*/ 60 h 61"/>
              <a:gd name="T8" fmla="*/ 27 w 240"/>
              <a:gd name="T9" fmla="*/ 50 h 61"/>
              <a:gd name="T10" fmla="*/ 7 w 240"/>
              <a:gd name="T11" fmla="*/ 39 h 61"/>
              <a:gd name="T12" fmla="*/ 21 w 240"/>
              <a:gd name="T13" fmla="*/ 8 h 61"/>
              <a:gd name="T14" fmla="*/ 111 w 240"/>
              <a:gd name="T1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61">
                <a:moveTo>
                  <a:pt x="111" y="0"/>
                </a:moveTo>
                <a:cubicBezTo>
                  <a:pt x="139" y="5"/>
                  <a:pt x="177" y="10"/>
                  <a:pt x="215" y="17"/>
                </a:cubicBezTo>
                <a:cubicBezTo>
                  <a:pt x="231" y="20"/>
                  <a:pt x="240" y="44"/>
                  <a:pt x="231" y="56"/>
                </a:cubicBezTo>
                <a:cubicBezTo>
                  <a:pt x="228" y="60"/>
                  <a:pt x="219" y="61"/>
                  <a:pt x="213" y="60"/>
                </a:cubicBezTo>
                <a:cubicBezTo>
                  <a:pt x="152" y="43"/>
                  <a:pt x="90" y="43"/>
                  <a:pt x="27" y="50"/>
                </a:cubicBezTo>
                <a:cubicBezTo>
                  <a:pt x="18" y="51"/>
                  <a:pt x="7" y="55"/>
                  <a:pt x="7" y="39"/>
                </a:cubicBezTo>
                <a:cubicBezTo>
                  <a:pt x="8" y="28"/>
                  <a:pt x="0" y="10"/>
                  <a:pt x="21" y="8"/>
                </a:cubicBezTo>
                <a:cubicBezTo>
                  <a:pt x="47" y="5"/>
                  <a:pt x="74" y="3"/>
                  <a:pt x="111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7A9A4EFC-67BB-4AD5-A7CD-B72918C8A7B0}"/>
              </a:ext>
            </a:extLst>
          </p:cNvPr>
          <p:cNvSpPr>
            <a:spLocks/>
          </p:cNvSpPr>
          <p:nvPr/>
        </p:nvSpPr>
        <p:spPr bwMode="auto">
          <a:xfrm>
            <a:off x="2865438" y="3690938"/>
            <a:ext cx="114300" cy="115888"/>
          </a:xfrm>
          <a:custGeom>
            <a:avLst/>
            <a:gdLst>
              <a:gd name="T0" fmla="*/ 112 w 112"/>
              <a:gd name="T1" fmla="*/ 57 h 112"/>
              <a:gd name="T2" fmla="*/ 55 w 112"/>
              <a:gd name="T3" fmla="*/ 112 h 112"/>
              <a:gd name="T4" fmla="*/ 0 w 112"/>
              <a:gd name="T5" fmla="*/ 56 h 112"/>
              <a:gd name="T6" fmla="*/ 57 w 112"/>
              <a:gd name="T7" fmla="*/ 1 h 112"/>
              <a:gd name="T8" fmla="*/ 112 w 112"/>
              <a:gd name="T9" fmla="*/ 5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12">
                <a:moveTo>
                  <a:pt x="112" y="57"/>
                </a:moveTo>
                <a:cubicBezTo>
                  <a:pt x="111" y="88"/>
                  <a:pt x="87" y="112"/>
                  <a:pt x="55" y="112"/>
                </a:cubicBezTo>
                <a:cubicBezTo>
                  <a:pt x="25" y="112"/>
                  <a:pt x="0" y="87"/>
                  <a:pt x="0" y="56"/>
                </a:cubicBezTo>
                <a:cubicBezTo>
                  <a:pt x="1" y="25"/>
                  <a:pt x="26" y="0"/>
                  <a:pt x="57" y="1"/>
                </a:cubicBezTo>
                <a:cubicBezTo>
                  <a:pt x="87" y="1"/>
                  <a:pt x="112" y="26"/>
                  <a:pt x="112" y="57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45B22A35-6C8E-48BC-8D79-0D676363F021}"/>
              </a:ext>
            </a:extLst>
          </p:cNvPr>
          <p:cNvSpPr>
            <a:spLocks/>
          </p:cNvSpPr>
          <p:nvPr/>
        </p:nvSpPr>
        <p:spPr bwMode="auto">
          <a:xfrm>
            <a:off x="3124200" y="1816101"/>
            <a:ext cx="241300" cy="65088"/>
          </a:xfrm>
          <a:custGeom>
            <a:avLst/>
            <a:gdLst>
              <a:gd name="T0" fmla="*/ 228 w 235"/>
              <a:gd name="T1" fmla="*/ 52 h 63"/>
              <a:gd name="T2" fmla="*/ 12 w 235"/>
              <a:gd name="T3" fmla="*/ 63 h 63"/>
              <a:gd name="T4" fmla="*/ 33 w 235"/>
              <a:gd name="T5" fmla="*/ 14 h 63"/>
              <a:gd name="T6" fmla="*/ 215 w 235"/>
              <a:gd name="T7" fmla="*/ 8 h 63"/>
              <a:gd name="T8" fmla="*/ 228 w 235"/>
              <a:gd name="T9" fmla="*/ 5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63">
                <a:moveTo>
                  <a:pt x="228" y="52"/>
                </a:moveTo>
                <a:cubicBezTo>
                  <a:pt x="155" y="43"/>
                  <a:pt x="83" y="42"/>
                  <a:pt x="12" y="63"/>
                </a:cubicBezTo>
                <a:cubicBezTo>
                  <a:pt x="0" y="34"/>
                  <a:pt x="5" y="21"/>
                  <a:pt x="33" y="14"/>
                </a:cubicBezTo>
                <a:cubicBezTo>
                  <a:pt x="93" y="0"/>
                  <a:pt x="154" y="0"/>
                  <a:pt x="215" y="8"/>
                </a:cubicBezTo>
                <a:cubicBezTo>
                  <a:pt x="233" y="10"/>
                  <a:pt x="235" y="18"/>
                  <a:pt x="228" y="52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D44BFD0E-2B29-41AB-99AE-E05B7183316D}"/>
              </a:ext>
            </a:extLst>
          </p:cNvPr>
          <p:cNvSpPr>
            <a:spLocks/>
          </p:cNvSpPr>
          <p:nvPr/>
        </p:nvSpPr>
        <p:spPr bwMode="auto">
          <a:xfrm>
            <a:off x="3124200" y="1722438"/>
            <a:ext cx="241300" cy="65088"/>
          </a:xfrm>
          <a:custGeom>
            <a:avLst/>
            <a:gdLst>
              <a:gd name="T0" fmla="*/ 230 w 234"/>
              <a:gd name="T1" fmla="*/ 53 h 64"/>
              <a:gd name="T2" fmla="*/ 12 w 234"/>
              <a:gd name="T3" fmla="*/ 64 h 64"/>
              <a:gd name="T4" fmla="*/ 34 w 234"/>
              <a:gd name="T5" fmla="*/ 15 h 64"/>
              <a:gd name="T6" fmla="*/ 212 w 234"/>
              <a:gd name="T7" fmla="*/ 8 h 64"/>
              <a:gd name="T8" fmla="*/ 230 w 234"/>
              <a:gd name="T9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64">
                <a:moveTo>
                  <a:pt x="230" y="53"/>
                </a:moveTo>
                <a:cubicBezTo>
                  <a:pt x="156" y="43"/>
                  <a:pt x="83" y="43"/>
                  <a:pt x="12" y="64"/>
                </a:cubicBezTo>
                <a:cubicBezTo>
                  <a:pt x="0" y="32"/>
                  <a:pt x="5" y="22"/>
                  <a:pt x="34" y="15"/>
                </a:cubicBezTo>
                <a:cubicBezTo>
                  <a:pt x="93" y="1"/>
                  <a:pt x="153" y="0"/>
                  <a:pt x="212" y="8"/>
                </a:cubicBezTo>
                <a:cubicBezTo>
                  <a:pt x="233" y="10"/>
                  <a:pt x="234" y="14"/>
                  <a:pt x="230" y="53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C4A5F3D4-A8EA-4E9E-A9B9-50CEED6FE97B}"/>
              </a:ext>
            </a:extLst>
          </p:cNvPr>
          <p:cNvSpPr>
            <a:spLocks/>
          </p:cNvSpPr>
          <p:nvPr/>
        </p:nvSpPr>
        <p:spPr bwMode="auto">
          <a:xfrm>
            <a:off x="3098800" y="3690938"/>
            <a:ext cx="117475" cy="119063"/>
          </a:xfrm>
          <a:custGeom>
            <a:avLst/>
            <a:gdLst>
              <a:gd name="T0" fmla="*/ 56 w 114"/>
              <a:gd name="T1" fmla="*/ 111 h 115"/>
              <a:gd name="T2" fmla="*/ 1 w 114"/>
              <a:gd name="T3" fmla="*/ 56 h 115"/>
              <a:gd name="T4" fmla="*/ 59 w 114"/>
              <a:gd name="T5" fmla="*/ 0 h 115"/>
              <a:gd name="T6" fmla="*/ 112 w 114"/>
              <a:gd name="T7" fmla="*/ 60 h 115"/>
              <a:gd name="T8" fmla="*/ 56 w 114"/>
              <a:gd name="T9" fmla="*/ 11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115">
                <a:moveTo>
                  <a:pt x="56" y="111"/>
                </a:moveTo>
                <a:cubicBezTo>
                  <a:pt x="26" y="111"/>
                  <a:pt x="0" y="85"/>
                  <a:pt x="1" y="56"/>
                </a:cubicBezTo>
                <a:cubicBezTo>
                  <a:pt x="1" y="30"/>
                  <a:pt x="33" y="0"/>
                  <a:pt x="59" y="0"/>
                </a:cubicBezTo>
                <a:cubicBezTo>
                  <a:pt x="92" y="1"/>
                  <a:pt x="110" y="33"/>
                  <a:pt x="112" y="60"/>
                </a:cubicBezTo>
                <a:cubicBezTo>
                  <a:pt x="114" y="84"/>
                  <a:pt x="83" y="115"/>
                  <a:pt x="56" y="111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09A076E9-401C-4EC7-B962-8A590B8A2201}"/>
              </a:ext>
            </a:extLst>
          </p:cNvPr>
          <p:cNvSpPr>
            <a:spLocks/>
          </p:cNvSpPr>
          <p:nvPr/>
        </p:nvSpPr>
        <p:spPr bwMode="auto">
          <a:xfrm>
            <a:off x="2703513" y="2097088"/>
            <a:ext cx="239713" cy="66675"/>
          </a:xfrm>
          <a:custGeom>
            <a:avLst/>
            <a:gdLst>
              <a:gd name="T0" fmla="*/ 6 w 232"/>
              <a:gd name="T1" fmla="*/ 36 h 64"/>
              <a:gd name="T2" fmla="*/ 26 w 232"/>
              <a:gd name="T3" fmla="*/ 7 h 64"/>
              <a:gd name="T4" fmla="*/ 205 w 232"/>
              <a:gd name="T5" fmla="*/ 15 h 64"/>
              <a:gd name="T6" fmla="*/ 230 w 232"/>
              <a:gd name="T7" fmla="*/ 49 h 64"/>
              <a:gd name="T8" fmla="*/ 215 w 232"/>
              <a:gd name="T9" fmla="*/ 61 h 64"/>
              <a:gd name="T10" fmla="*/ 52 w 232"/>
              <a:gd name="T11" fmla="*/ 48 h 64"/>
              <a:gd name="T12" fmla="*/ 6 w 232"/>
              <a:gd name="T13" fmla="*/ 3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64">
                <a:moveTo>
                  <a:pt x="6" y="36"/>
                </a:moveTo>
                <a:cubicBezTo>
                  <a:pt x="0" y="17"/>
                  <a:pt x="7" y="9"/>
                  <a:pt x="26" y="7"/>
                </a:cubicBezTo>
                <a:cubicBezTo>
                  <a:pt x="86" y="0"/>
                  <a:pt x="146" y="1"/>
                  <a:pt x="205" y="15"/>
                </a:cubicBezTo>
                <a:cubicBezTo>
                  <a:pt x="229" y="21"/>
                  <a:pt x="232" y="25"/>
                  <a:pt x="230" y="49"/>
                </a:cubicBezTo>
                <a:cubicBezTo>
                  <a:pt x="229" y="59"/>
                  <a:pt x="225" y="64"/>
                  <a:pt x="215" y="61"/>
                </a:cubicBezTo>
                <a:cubicBezTo>
                  <a:pt x="161" y="48"/>
                  <a:pt x="107" y="45"/>
                  <a:pt x="52" y="48"/>
                </a:cubicBezTo>
                <a:cubicBezTo>
                  <a:pt x="38" y="49"/>
                  <a:pt x="22" y="41"/>
                  <a:pt x="6" y="36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92735FFD-8C84-481E-9BAC-2112617EFCF9}"/>
              </a:ext>
            </a:extLst>
          </p:cNvPr>
          <p:cNvSpPr>
            <a:spLocks/>
          </p:cNvSpPr>
          <p:nvPr/>
        </p:nvSpPr>
        <p:spPr bwMode="auto">
          <a:xfrm>
            <a:off x="3130550" y="2098676"/>
            <a:ext cx="233363" cy="63500"/>
          </a:xfrm>
          <a:custGeom>
            <a:avLst/>
            <a:gdLst>
              <a:gd name="T0" fmla="*/ 223 w 227"/>
              <a:gd name="T1" fmla="*/ 41 h 62"/>
              <a:gd name="T2" fmla="*/ 107 w 227"/>
              <a:gd name="T3" fmla="*/ 46 h 62"/>
              <a:gd name="T4" fmla="*/ 23 w 227"/>
              <a:gd name="T5" fmla="*/ 58 h 62"/>
              <a:gd name="T6" fmla="*/ 6 w 227"/>
              <a:gd name="T7" fmla="*/ 62 h 62"/>
              <a:gd name="T8" fmla="*/ 3 w 227"/>
              <a:gd name="T9" fmla="*/ 58 h 62"/>
              <a:gd name="T10" fmla="*/ 40 w 227"/>
              <a:gd name="T11" fmla="*/ 10 h 62"/>
              <a:gd name="T12" fmla="*/ 203 w 227"/>
              <a:gd name="T13" fmla="*/ 6 h 62"/>
              <a:gd name="T14" fmla="*/ 223 w 227"/>
              <a:gd name="T15" fmla="*/ 4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7" h="62">
                <a:moveTo>
                  <a:pt x="223" y="41"/>
                </a:moveTo>
                <a:cubicBezTo>
                  <a:pt x="184" y="43"/>
                  <a:pt x="146" y="43"/>
                  <a:pt x="107" y="46"/>
                </a:cubicBezTo>
                <a:cubicBezTo>
                  <a:pt x="79" y="48"/>
                  <a:pt x="51" y="54"/>
                  <a:pt x="23" y="58"/>
                </a:cubicBezTo>
                <a:cubicBezTo>
                  <a:pt x="17" y="59"/>
                  <a:pt x="11" y="61"/>
                  <a:pt x="6" y="62"/>
                </a:cubicBezTo>
                <a:cubicBezTo>
                  <a:pt x="4" y="60"/>
                  <a:pt x="3" y="59"/>
                  <a:pt x="3" y="58"/>
                </a:cubicBezTo>
                <a:cubicBezTo>
                  <a:pt x="0" y="20"/>
                  <a:pt x="2" y="17"/>
                  <a:pt x="40" y="10"/>
                </a:cubicBezTo>
                <a:cubicBezTo>
                  <a:pt x="94" y="1"/>
                  <a:pt x="148" y="0"/>
                  <a:pt x="203" y="6"/>
                </a:cubicBezTo>
                <a:cubicBezTo>
                  <a:pt x="224" y="9"/>
                  <a:pt x="227" y="17"/>
                  <a:pt x="223" y="41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6C1517E9-0BFD-4CFD-98F0-AA5DB7039DBB}"/>
              </a:ext>
            </a:extLst>
          </p:cNvPr>
          <p:cNvSpPr>
            <a:spLocks/>
          </p:cNvSpPr>
          <p:nvPr/>
        </p:nvSpPr>
        <p:spPr bwMode="auto">
          <a:xfrm>
            <a:off x="3128963" y="2003426"/>
            <a:ext cx="234950" cy="65088"/>
          </a:xfrm>
          <a:custGeom>
            <a:avLst/>
            <a:gdLst>
              <a:gd name="T0" fmla="*/ 7 w 228"/>
              <a:gd name="T1" fmla="*/ 63 h 63"/>
              <a:gd name="T2" fmla="*/ 36 w 228"/>
              <a:gd name="T3" fmla="*/ 12 h 63"/>
              <a:gd name="T4" fmla="*/ 176 w 228"/>
              <a:gd name="T5" fmla="*/ 6 h 63"/>
              <a:gd name="T6" fmla="*/ 206 w 228"/>
              <a:gd name="T7" fmla="*/ 6 h 63"/>
              <a:gd name="T8" fmla="*/ 227 w 228"/>
              <a:gd name="T9" fmla="*/ 30 h 63"/>
              <a:gd name="T10" fmla="*/ 202 w 228"/>
              <a:gd name="T11" fmla="*/ 47 h 63"/>
              <a:gd name="T12" fmla="*/ 58 w 228"/>
              <a:gd name="T13" fmla="*/ 49 h 63"/>
              <a:gd name="T14" fmla="*/ 7 w 228"/>
              <a:gd name="T1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8" h="63">
                <a:moveTo>
                  <a:pt x="7" y="63"/>
                </a:moveTo>
                <a:cubicBezTo>
                  <a:pt x="0" y="24"/>
                  <a:pt x="3" y="19"/>
                  <a:pt x="36" y="12"/>
                </a:cubicBezTo>
                <a:cubicBezTo>
                  <a:pt x="83" y="2"/>
                  <a:pt x="129" y="0"/>
                  <a:pt x="176" y="6"/>
                </a:cubicBezTo>
                <a:cubicBezTo>
                  <a:pt x="186" y="8"/>
                  <a:pt x="196" y="6"/>
                  <a:pt x="206" y="6"/>
                </a:cubicBezTo>
                <a:cubicBezTo>
                  <a:pt x="222" y="6"/>
                  <a:pt x="228" y="15"/>
                  <a:pt x="227" y="30"/>
                </a:cubicBezTo>
                <a:cubicBezTo>
                  <a:pt x="225" y="47"/>
                  <a:pt x="216" y="48"/>
                  <a:pt x="202" y="47"/>
                </a:cubicBezTo>
                <a:cubicBezTo>
                  <a:pt x="154" y="44"/>
                  <a:pt x="105" y="39"/>
                  <a:pt x="58" y="49"/>
                </a:cubicBezTo>
                <a:cubicBezTo>
                  <a:pt x="41" y="52"/>
                  <a:pt x="25" y="58"/>
                  <a:pt x="7" y="63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D6481758-3E4C-442E-A5C1-F8601AEBA2BC}"/>
              </a:ext>
            </a:extLst>
          </p:cNvPr>
          <p:cNvSpPr>
            <a:spLocks/>
          </p:cNvSpPr>
          <p:nvPr/>
        </p:nvSpPr>
        <p:spPr bwMode="auto">
          <a:xfrm>
            <a:off x="3127375" y="1911351"/>
            <a:ext cx="238125" cy="68263"/>
          </a:xfrm>
          <a:custGeom>
            <a:avLst/>
            <a:gdLst>
              <a:gd name="T0" fmla="*/ 148 w 232"/>
              <a:gd name="T1" fmla="*/ 0 h 67"/>
              <a:gd name="T2" fmla="*/ 214 w 232"/>
              <a:gd name="T3" fmla="*/ 7 h 67"/>
              <a:gd name="T4" fmla="*/ 228 w 232"/>
              <a:gd name="T5" fmla="*/ 32 h 67"/>
              <a:gd name="T6" fmla="*/ 209 w 232"/>
              <a:gd name="T7" fmla="*/ 47 h 67"/>
              <a:gd name="T8" fmla="*/ 62 w 232"/>
              <a:gd name="T9" fmla="*/ 48 h 67"/>
              <a:gd name="T10" fmla="*/ 30 w 232"/>
              <a:gd name="T11" fmla="*/ 57 h 67"/>
              <a:gd name="T12" fmla="*/ 7 w 232"/>
              <a:gd name="T13" fmla="*/ 52 h 67"/>
              <a:gd name="T14" fmla="*/ 18 w 232"/>
              <a:gd name="T15" fmla="*/ 17 h 67"/>
              <a:gd name="T16" fmla="*/ 60 w 232"/>
              <a:gd name="T17" fmla="*/ 11 h 67"/>
              <a:gd name="T18" fmla="*/ 148 w 232"/>
              <a:gd name="T1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2" h="67">
                <a:moveTo>
                  <a:pt x="148" y="0"/>
                </a:moveTo>
                <a:cubicBezTo>
                  <a:pt x="170" y="3"/>
                  <a:pt x="192" y="5"/>
                  <a:pt x="214" y="7"/>
                </a:cubicBezTo>
                <a:cubicBezTo>
                  <a:pt x="232" y="9"/>
                  <a:pt x="229" y="21"/>
                  <a:pt x="228" y="32"/>
                </a:cubicBezTo>
                <a:cubicBezTo>
                  <a:pt x="228" y="44"/>
                  <a:pt x="221" y="47"/>
                  <a:pt x="209" y="47"/>
                </a:cubicBezTo>
                <a:cubicBezTo>
                  <a:pt x="160" y="46"/>
                  <a:pt x="111" y="46"/>
                  <a:pt x="62" y="48"/>
                </a:cubicBezTo>
                <a:cubicBezTo>
                  <a:pt x="51" y="48"/>
                  <a:pt x="41" y="54"/>
                  <a:pt x="30" y="57"/>
                </a:cubicBezTo>
                <a:cubicBezTo>
                  <a:pt x="22" y="59"/>
                  <a:pt x="12" y="67"/>
                  <a:pt x="7" y="52"/>
                </a:cubicBezTo>
                <a:cubicBezTo>
                  <a:pt x="0" y="32"/>
                  <a:pt x="3" y="20"/>
                  <a:pt x="18" y="17"/>
                </a:cubicBezTo>
                <a:cubicBezTo>
                  <a:pt x="32" y="13"/>
                  <a:pt x="46" y="12"/>
                  <a:pt x="60" y="11"/>
                </a:cubicBezTo>
                <a:cubicBezTo>
                  <a:pt x="89" y="7"/>
                  <a:pt x="119" y="4"/>
                  <a:pt x="148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9C85DE81-6C78-4F93-A21B-32FAB20B2C24}"/>
              </a:ext>
            </a:extLst>
          </p:cNvPr>
          <p:cNvSpPr>
            <a:spLocks/>
          </p:cNvSpPr>
          <p:nvPr/>
        </p:nvSpPr>
        <p:spPr bwMode="auto">
          <a:xfrm>
            <a:off x="2800350" y="2193926"/>
            <a:ext cx="147638" cy="58738"/>
          </a:xfrm>
          <a:custGeom>
            <a:avLst/>
            <a:gdLst>
              <a:gd name="T0" fmla="*/ 0 w 144"/>
              <a:gd name="T1" fmla="*/ 1 h 57"/>
              <a:gd name="T2" fmla="*/ 127 w 144"/>
              <a:gd name="T3" fmla="*/ 18 h 57"/>
              <a:gd name="T4" fmla="*/ 135 w 144"/>
              <a:gd name="T5" fmla="*/ 53 h 57"/>
              <a:gd name="T6" fmla="*/ 116 w 144"/>
              <a:gd name="T7" fmla="*/ 57 h 57"/>
              <a:gd name="T8" fmla="*/ 33 w 144"/>
              <a:gd name="T9" fmla="*/ 46 h 57"/>
              <a:gd name="T10" fmla="*/ 7 w 144"/>
              <a:gd name="T11" fmla="*/ 24 h 57"/>
              <a:gd name="T12" fmla="*/ 0 w 144"/>
              <a:gd name="T13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57">
                <a:moveTo>
                  <a:pt x="0" y="1"/>
                </a:moveTo>
                <a:cubicBezTo>
                  <a:pt x="45" y="0"/>
                  <a:pt x="87" y="3"/>
                  <a:pt x="127" y="18"/>
                </a:cubicBezTo>
                <a:cubicBezTo>
                  <a:pt x="144" y="23"/>
                  <a:pt x="136" y="41"/>
                  <a:pt x="135" y="53"/>
                </a:cubicBezTo>
                <a:cubicBezTo>
                  <a:pt x="135" y="55"/>
                  <a:pt x="122" y="57"/>
                  <a:pt x="116" y="57"/>
                </a:cubicBezTo>
                <a:cubicBezTo>
                  <a:pt x="88" y="53"/>
                  <a:pt x="60" y="47"/>
                  <a:pt x="33" y="46"/>
                </a:cubicBezTo>
                <a:cubicBezTo>
                  <a:pt x="17" y="45"/>
                  <a:pt x="8" y="41"/>
                  <a:pt x="7" y="24"/>
                </a:cubicBezTo>
                <a:cubicBezTo>
                  <a:pt x="6" y="17"/>
                  <a:pt x="3" y="10"/>
                  <a:pt x="0" y="1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7ADA7572-9A70-4356-8B50-DFCD3B80C2A8}"/>
              </a:ext>
            </a:extLst>
          </p:cNvPr>
          <p:cNvSpPr>
            <a:spLocks/>
          </p:cNvSpPr>
          <p:nvPr/>
        </p:nvSpPr>
        <p:spPr bwMode="auto">
          <a:xfrm>
            <a:off x="3124200" y="2190751"/>
            <a:ext cx="147638" cy="61913"/>
          </a:xfrm>
          <a:custGeom>
            <a:avLst/>
            <a:gdLst>
              <a:gd name="T0" fmla="*/ 143 w 143"/>
              <a:gd name="T1" fmla="*/ 0 h 59"/>
              <a:gd name="T2" fmla="*/ 133 w 143"/>
              <a:gd name="T3" fmla="*/ 37 h 59"/>
              <a:gd name="T4" fmla="*/ 122 w 143"/>
              <a:gd name="T5" fmla="*/ 46 h 59"/>
              <a:gd name="T6" fmla="*/ 11 w 143"/>
              <a:gd name="T7" fmla="*/ 59 h 59"/>
              <a:gd name="T8" fmla="*/ 34 w 143"/>
              <a:gd name="T9" fmla="*/ 14 h 59"/>
              <a:gd name="T10" fmla="*/ 143 w 143"/>
              <a:gd name="T1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3" h="59">
                <a:moveTo>
                  <a:pt x="143" y="0"/>
                </a:moveTo>
                <a:cubicBezTo>
                  <a:pt x="139" y="16"/>
                  <a:pt x="137" y="27"/>
                  <a:pt x="133" y="37"/>
                </a:cubicBezTo>
                <a:cubicBezTo>
                  <a:pt x="131" y="41"/>
                  <a:pt x="126" y="46"/>
                  <a:pt x="122" y="46"/>
                </a:cubicBezTo>
                <a:cubicBezTo>
                  <a:pt x="85" y="51"/>
                  <a:pt x="48" y="55"/>
                  <a:pt x="11" y="59"/>
                </a:cubicBezTo>
                <a:cubicBezTo>
                  <a:pt x="0" y="31"/>
                  <a:pt x="5" y="19"/>
                  <a:pt x="34" y="14"/>
                </a:cubicBezTo>
                <a:cubicBezTo>
                  <a:pt x="69" y="8"/>
                  <a:pt x="105" y="4"/>
                  <a:pt x="143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08B41011-6076-4ECD-8C02-ED08F94EF53C}"/>
              </a:ext>
            </a:extLst>
          </p:cNvPr>
          <p:cNvSpPr>
            <a:spLocks/>
          </p:cNvSpPr>
          <p:nvPr/>
        </p:nvSpPr>
        <p:spPr bwMode="auto">
          <a:xfrm>
            <a:off x="922338" y="3849688"/>
            <a:ext cx="163513" cy="60325"/>
          </a:xfrm>
          <a:custGeom>
            <a:avLst/>
            <a:gdLst>
              <a:gd name="T0" fmla="*/ 0 w 158"/>
              <a:gd name="T1" fmla="*/ 0 h 58"/>
              <a:gd name="T2" fmla="*/ 158 w 158"/>
              <a:gd name="T3" fmla="*/ 1 h 58"/>
              <a:gd name="T4" fmla="*/ 83 w 158"/>
              <a:gd name="T5" fmla="*/ 56 h 58"/>
              <a:gd name="T6" fmla="*/ 0 w 158"/>
              <a:gd name="T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58">
                <a:moveTo>
                  <a:pt x="0" y="0"/>
                </a:moveTo>
                <a:cubicBezTo>
                  <a:pt x="54" y="15"/>
                  <a:pt x="106" y="15"/>
                  <a:pt x="158" y="1"/>
                </a:cubicBezTo>
                <a:cubicBezTo>
                  <a:pt x="148" y="30"/>
                  <a:pt x="112" y="54"/>
                  <a:pt x="83" y="56"/>
                </a:cubicBezTo>
                <a:cubicBezTo>
                  <a:pt x="58" y="58"/>
                  <a:pt x="14" y="35"/>
                  <a:pt x="0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2C67BA29-A011-4488-84FB-DCEA4F6F8600}"/>
              </a:ext>
            </a:extLst>
          </p:cNvPr>
          <p:cNvSpPr>
            <a:spLocks noEditPoints="1"/>
          </p:cNvSpPr>
          <p:nvPr/>
        </p:nvSpPr>
        <p:spPr bwMode="auto">
          <a:xfrm>
            <a:off x="8407400" y="3397250"/>
            <a:ext cx="412750" cy="447675"/>
          </a:xfrm>
          <a:custGeom>
            <a:avLst/>
            <a:gdLst>
              <a:gd name="T0" fmla="*/ 96 w 804"/>
              <a:gd name="T1" fmla="*/ 804 h 871"/>
              <a:gd name="T2" fmla="*/ 38 w 804"/>
              <a:gd name="T3" fmla="*/ 760 h 871"/>
              <a:gd name="T4" fmla="*/ 94 w 804"/>
              <a:gd name="T5" fmla="*/ 583 h 871"/>
              <a:gd name="T6" fmla="*/ 175 w 804"/>
              <a:gd name="T7" fmla="*/ 475 h 871"/>
              <a:gd name="T8" fmla="*/ 185 w 804"/>
              <a:gd name="T9" fmla="*/ 431 h 871"/>
              <a:gd name="T10" fmla="*/ 248 w 804"/>
              <a:gd name="T11" fmla="*/ 261 h 871"/>
              <a:gd name="T12" fmla="*/ 293 w 804"/>
              <a:gd name="T13" fmla="*/ 53 h 871"/>
              <a:gd name="T14" fmla="*/ 522 w 804"/>
              <a:gd name="T15" fmla="*/ 32 h 871"/>
              <a:gd name="T16" fmla="*/ 576 w 804"/>
              <a:gd name="T17" fmla="*/ 229 h 871"/>
              <a:gd name="T18" fmla="*/ 637 w 804"/>
              <a:gd name="T19" fmla="*/ 429 h 871"/>
              <a:gd name="T20" fmla="*/ 570 w 804"/>
              <a:gd name="T21" fmla="*/ 446 h 871"/>
              <a:gd name="T22" fmla="*/ 720 w 804"/>
              <a:gd name="T23" fmla="*/ 477 h 871"/>
              <a:gd name="T24" fmla="*/ 737 w 804"/>
              <a:gd name="T25" fmla="*/ 584 h 871"/>
              <a:gd name="T26" fmla="*/ 803 w 804"/>
              <a:gd name="T27" fmla="*/ 705 h 871"/>
              <a:gd name="T28" fmla="*/ 722 w 804"/>
              <a:gd name="T29" fmla="*/ 779 h 871"/>
              <a:gd name="T30" fmla="*/ 423 w 804"/>
              <a:gd name="T31" fmla="*/ 871 h 871"/>
              <a:gd name="T32" fmla="*/ 421 w 804"/>
              <a:gd name="T33" fmla="*/ 567 h 871"/>
              <a:gd name="T34" fmla="*/ 567 w 804"/>
              <a:gd name="T35" fmla="*/ 487 h 871"/>
              <a:gd name="T36" fmla="*/ 481 w 804"/>
              <a:gd name="T37" fmla="*/ 434 h 871"/>
              <a:gd name="T38" fmla="*/ 358 w 804"/>
              <a:gd name="T39" fmla="*/ 437 h 871"/>
              <a:gd name="T40" fmla="*/ 233 w 804"/>
              <a:gd name="T41" fmla="*/ 484 h 871"/>
              <a:gd name="T42" fmla="*/ 321 w 804"/>
              <a:gd name="T43" fmla="*/ 509 h 871"/>
              <a:gd name="T44" fmla="*/ 393 w 804"/>
              <a:gd name="T45" fmla="*/ 869 h 871"/>
              <a:gd name="T46" fmla="*/ 293 w 804"/>
              <a:gd name="T47" fmla="*/ 229 h 871"/>
              <a:gd name="T48" fmla="*/ 313 w 804"/>
              <a:gd name="T49" fmla="*/ 359 h 871"/>
              <a:gd name="T50" fmla="*/ 537 w 804"/>
              <a:gd name="T51" fmla="*/ 239 h 871"/>
              <a:gd name="T52" fmla="*/ 454 w 804"/>
              <a:gd name="T53" fmla="*/ 121 h 871"/>
              <a:gd name="T54" fmla="*/ 774 w 804"/>
              <a:gd name="T55" fmla="*/ 682 h 871"/>
              <a:gd name="T56" fmla="*/ 732 w 804"/>
              <a:gd name="T57" fmla="*/ 613 h 871"/>
              <a:gd name="T58" fmla="*/ 689 w 804"/>
              <a:gd name="T59" fmla="*/ 712 h 871"/>
              <a:gd name="T60" fmla="*/ 774 w 804"/>
              <a:gd name="T61" fmla="*/ 709 h 871"/>
              <a:gd name="T62" fmla="*/ 41 w 804"/>
              <a:gd name="T63" fmla="*/ 681 h 871"/>
              <a:gd name="T64" fmla="*/ 41 w 804"/>
              <a:gd name="T65" fmla="*/ 705 h 871"/>
              <a:gd name="T66" fmla="*/ 127 w 804"/>
              <a:gd name="T67" fmla="*/ 711 h 871"/>
              <a:gd name="T68" fmla="*/ 81 w 804"/>
              <a:gd name="T69" fmla="*/ 614 h 871"/>
              <a:gd name="T70" fmla="*/ 41 w 804"/>
              <a:gd name="T71" fmla="*/ 6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4" h="871">
                <a:moveTo>
                  <a:pt x="393" y="869"/>
                </a:moveTo>
                <a:cubicBezTo>
                  <a:pt x="274" y="811"/>
                  <a:pt x="221" y="805"/>
                  <a:pt x="96" y="804"/>
                </a:cubicBezTo>
                <a:cubicBezTo>
                  <a:pt x="95" y="797"/>
                  <a:pt x="94" y="789"/>
                  <a:pt x="94" y="785"/>
                </a:cubicBezTo>
                <a:cubicBezTo>
                  <a:pt x="74" y="776"/>
                  <a:pt x="53" y="772"/>
                  <a:pt x="38" y="760"/>
                </a:cubicBezTo>
                <a:cubicBezTo>
                  <a:pt x="3" y="732"/>
                  <a:pt x="0" y="641"/>
                  <a:pt x="30" y="609"/>
                </a:cubicBezTo>
                <a:cubicBezTo>
                  <a:pt x="47" y="590"/>
                  <a:pt x="68" y="583"/>
                  <a:pt x="94" y="583"/>
                </a:cubicBezTo>
                <a:cubicBezTo>
                  <a:pt x="94" y="548"/>
                  <a:pt x="94" y="513"/>
                  <a:pt x="94" y="476"/>
                </a:cubicBezTo>
                <a:cubicBezTo>
                  <a:pt x="123" y="476"/>
                  <a:pt x="150" y="480"/>
                  <a:pt x="175" y="475"/>
                </a:cubicBezTo>
                <a:cubicBezTo>
                  <a:pt x="200" y="470"/>
                  <a:pt x="222" y="456"/>
                  <a:pt x="245" y="442"/>
                </a:cubicBezTo>
                <a:cubicBezTo>
                  <a:pt x="225" y="439"/>
                  <a:pt x="205" y="435"/>
                  <a:pt x="185" y="431"/>
                </a:cubicBezTo>
                <a:cubicBezTo>
                  <a:pt x="197" y="417"/>
                  <a:pt x="209" y="406"/>
                  <a:pt x="219" y="393"/>
                </a:cubicBezTo>
                <a:cubicBezTo>
                  <a:pt x="250" y="354"/>
                  <a:pt x="257" y="309"/>
                  <a:pt x="248" y="261"/>
                </a:cubicBezTo>
                <a:cubicBezTo>
                  <a:pt x="241" y="219"/>
                  <a:pt x="232" y="178"/>
                  <a:pt x="241" y="136"/>
                </a:cubicBezTo>
                <a:cubicBezTo>
                  <a:pt x="249" y="102"/>
                  <a:pt x="265" y="74"/>
                  <a:pt x="293" y="53"/>
                </a:cubicBezTo>
                <a:cubicBezTo>
                  <a:pt x="336" y="21"/>
                  <a:pt x="383" y="0"/>
                  <a:pt x="437" y="7"/>
                </a:cubicBezTo>
                <a:cubicBezTo>
                  <a:pt x="466" y="11"/>
                  <a:pt x="495" y="20"/>
                  <a:pt x="522" y="32"/>
                </a:cubicBezTo>
                <a:cubicBezTo>
                  <a:pt x="569" y="51"/>
                  <a:pt x="589" y="90"/>
                  <a:pt x="588" y="139"/>
                </a:cubicBezTo>
                <a:cubicBezTo>
                  <a:pt x="587" y="169"/>
                  <a:pt x="579" y="199"/>
                  <a:pt x="576" y="229"/>
                </a:cubicBezTo>
                <a:cubicBezTo>
                  <a:pt x="572" y="255"/>
                  <a:pt x="567" y="281"/>
                  <a:pt x="568" y="307"/>
                </a:cubicBezTo>
                <a:cubicBezTo>
                  <a:pt x="570" y="356"/>
                  <a:pt x="590" y="397"/>
                  <a:pt x="637" y="429"/>
                </a:cubicBezTo>
                <a:cubicBezTo>
                  <a:pt x="612" y="434"/>
                  <a:pt x="592" y="438"/>
                  <a:pt x="572" y="442"/>
                </a:cubicBezTo>
                <a:cubicBezTo>
                  <a:pt x="571" y="444"/>
                  <a:pt x="571" y="445"/>
                  <a:pt x="570" y="446"/>
                </a:cubicBezTo>
                <a:cubicBezTo>
                  <a:pt x="594" y="457"/>
                  <a:pt x="616" y="471"/>
                  <a:pt x="641" y="476"/>
                </a:cubicBezTo>
                <a:cubicBezTo>
                  <a:pt x="666" y="481"/>
                  <a:pt x="692" y="477"/>
                  <a:pt x="720" y="477"/>
                </a:cubicBezTo>
                <a:cubicBezTo>
                  <a:pt x="720" y="512"/>
                  <a:pt x="720" y="547"/>
                  <a:pt x="720" y="583"/>
                </a:cubicBezTo>
                <a:cubicBezTo>
                  <a:pt x="726" y="583"/>
                  <a:pt x="732" y="584"/>
                  <a:pt x="737" y="584"/>
                </a:cubicBezTo>
                <a:cubicBezTo>
                  <a:pt x="776" y="589"/>
                  <a:pt x="801" y="617"/>
                  <a:pt x="803" y="657"/>
                </a:cubicBezTo>
                <a:cubicBezTo>
                  <a:pt x="804" y="673"/>
                  <a:pt x="804" y="689"/>
                  <a:pt x="803" y="705"/>
                </a:cubicBezTo>
                <a:cubicBezTo>
                  <a:pt x="801" y="747"/>
                  <a:pt x="775" y="775"/>
                  <a:pt x="732" y="779"/>
                </a:cubicBezTo>
                <a:cubicBezTo>
                  <a:pt x="729" y="779"/>
                  <a:pt x="726" y="779"/>
                  <a:pt x="722" y="779"/>
                </a:cubicBezTo>
                <a:cubicBezTo>
                  <a:pt x="721" y="787"/>
                  <a:pt x="720" y="794"/>
                  <a:pt x="719" y="805"/>
                </a:cubicBezTo>
                <a:cubicBezTo>
                  <a:pt x="617" y="803"/>
                  <a:pt x="516" y="815"/>
                  <a:pt x="423" y="871"/>
                </a:cubicBezTo>
                <a:cubicBezTo>
                  <a:pt x="422" y="862"/>
                  <a:pt x="422" y="856"/>
                  <a:pt x="422" y="851"/>
                </a:cubicBezTo>
                <a:cubicBezTo>
                  <a:pt x="422" y="756"/>
                  <a:pt x="422" y="661"/>
                  <a:pt x="421" y="567"/>
                </a:cubicBezTo>
                <a:cubicBezTo>
                  <a:pt x="421" y="553"/>
                  <a:pt x="427" y="545"/>
                  <a:pt x="437" y="538"/>
                </a:cubicBezTo>
                <a:cubicBezTo>
                  <a:pt x="477" y="512"/>
                  <a:pt x="521" y="498"/>
                  <a:pt x="567" y="487"/>
                </a:cubicBezTo>
                <a:cubicBezTo>
                  <a:pt x="571" y="486"/>
                  <a:pt x="575" y="485"/>
                  <a:pt x="580" y="482"/>
                </a:cubicBezTo>
                <a:cubicBezTo>
                  <a:pt x="545" y="470"/>
                  <a:pt x="521" y="435"/>
                  <a:pt x="481" y="434"/>
                </a:cubicBezTo>
                <a:cubicBezTo>
                  <a:pt x="473" y="434"/>
                  <a:pt x="464" y="435"/>
                  <a:pt x="457" y="438"/>
                </a:cubicBezTo>
                <a:cubicBezTo>
                  <a:pt x="423" y="452"/>
                  <a:pt x="390" y="452"/>
                  <a:pt x="358" y="437"/>
                </a:cubicBezTo>
                <a:cubicBezTo>
                  <a:pt x="337" y="428"/>
                  <a:pt x="317" y="434"/>
                  <a:pt x="299" y="443"/>
                </a:cubicBezTo>
                <a:cubicBezTo>
                  <a:pt x="276" y="453"/>
                  <a:pt x="256" y="469"/>
                  <a:pt x="233" y="484"/>
                </a:cubicBezTo>
                <a:cubicBezTo>
                  <a:pt x="245" y="487"/>
                  <a:pt x="256" y="489"/>
                  <a:pt x="266" y="492"/>
                </a:cubicBezTo>
                <a:cubicBezTo>
                  <a:pt x="285" y="497"/>
                  <a:pt x="303" y="503"/>
                  <a:pt x="321" y="509"/>
                </a:cubicBezTo>
                <a:cubicBezTo>
                  <a:pt x="391" y="536"/>
                  <a:pt x="393" y="538"/>
                  <a:pt x="393" y="613"/>
                </a:cubicBezTo>
                <a:cubicBezTo>
                  <a:pt x="393" y="698"/>
                  <a:pt x="393" y="782"/>
                  <a:pt x="393" y="869"/>
                </a:cubicBezTo>
                <a:close/>
                <a:moveTo>
                  <a:pt x="454" y="121"/>
                </a:moveTo>
                <a:cubicBezTo>
                  <a:pt x="412" y="179"/>
                  <a:pt x="356" y="209"/>
                  <a:pt x="293" y="229"/>
                </a:cubicBezTo>
                <a:cubicBezTo>
                  <a:pt x="278" y="234"/>
                  <a:pt x="273" y="242"/>
                  <a:pt x="277" y="255"/>
                </a:cubicBezTo>
                <a:cubicBezTo>
                  <a:pt x="288" y="290"/>
                  <a:pt x="296" y="327"/>
                  <a:pt x="313" y="359"/>
                </a:cubicBezTo>
                <a:cubicBezTo>
                  <a:pt x="354" y="434"/>
                  <a:pt x="436" y="443"/>
                  <a:pt x="487" y="381"/>
                </a:cubicBezTo>
                <a:cubicBezTo>
                  <a:pt x="522" y="340"/>
                  <a:pt x="533" y="291"/>
                  <a:pt x="537" y="239"/>
                </a:cubicBezTo>
                <a:cubicBezTo>
                  <a:pt x="537" y="235"/>
                  <a:pt x="535" y="229"/>
                  <a:pt x="533" y="227"/>
                </a:cubicBezTo>
                <a:cubicBezTo>
                  <a:pt x="492" y="204"/>
                  <a:pt x="470" y="167"/>
                  <a:pt x="454" y="121"/>
                </a:cubicBezTo>
                <a:close/>
                <a:moveTo>
                  <a:pt x="774" y="682"/>
                </a:moveTo>
                <a:cubicBezTo>
                  <a:pt x="774" y="682"/>
                  <a:pt x="774" y="682"/>
                  <a:pt x="774" y="682"/>
                </a:cubicBezTo>
                <a:cubicBezTo>
                  <a:pt x="774" y="673"/>
                  <a:pt x="775" y="664"/>
                  <a:pt x="774" y="656"/>
                </a:cubicBezTo>
                <a:cubicBezTo>
                  <a:pt x="772" y="632"/>
                  <a:pt x="755" y="614"/>
                  <a:pt x="732" y="613"/>
                </a:cubicBezTo>
                <a:cubicBezTo>
                  <a:pt x="711" y="612"/>
                  <a:pt x="690" y="629"/>
                  <a:pt x="688" y="653"/>
                </a:cubicBezTo>
                <a:cubicBezTo>
                  <a:pt x="686" y="672"/>
                  <a:pt x="687" y="693"/>
                  <a:pt x="689" y="712"/>
                </a:cubicBezTo>
                <a:cubicBezTo>
                  <a:pt x="691" y="736"/>
                  <a:pt x="710" y="749"/>
                  <a:pt x="733" y="748"/>
                </a:cubicBezTo>
                <a:cubicBezTo>
                  <a:pt x="755" y="747"/>
                  <a:pt x="772" y="732"/>
                  <a:pt x="774" y="709"/>
                </a:cubicBezTo>
                <a:cubicBezTo>
                  <a:pt x="775" y="700"/>
                  <a:pt x="774" y="691"/>
                  <a:pt x="774" y="682"/>
                </a:cubicBezTo>
                <a:close/>
                <a:moveTo>
                  <a:pt x="41" y="681"/>
                </a:moveTo>
                <a:cubicBezTo>
                  <a:pt x="41" y="681"/>
                  <a:pt x="41" y="681"/>
                  <a:pt x="41" y="681"/>
                </a:cubicBezTo>
                <a:cubicBezTo>
                  <a:pt x="41" y="689"/>
                  <a:pt x="41" y="697"/>
                  <a:pt x="41" y="705"/>
                </a:cubicBezTo>
                <a:cubicBezTo>
                  <a:pt x="42" y="730"/>
                  <a:pt x="58" y="747"/>
                  <a:pt x="82" y="748"/>
                </a:cubicBezTo>
                <a:cubicBezTo>
                  <a:pt x="106" y="750"/>
                  <a:pt x="124" y="735"/>
                  <a:pt x="127" y="711"/>
                </a:cubicBezTo>
                <a:cubicBezTo>
                  <a:pt x="129" y="692"/>
                  <a:pt x="129" y="672"/>
                  <a:pt x="128" y="653"/>
                </a:cubicBezTo>
                <a:cubicBezTo>
                  <a:pt x="126" y="629"/>
                  <a:pt x="105" y="612"/>
                  <a:pt x="81" y="614"/>
                </a:cubicBezTo>
                <a:cubicBezTo>
                  <a:pt x="58" y="615"/>
                  <a:pt x="42" y="633"/>
                  <a:pt x="41" y="657"/>
                </a:cubicBezTo>
                <a:cubicBezTo>
                  <a:pt x="41" y="665"/>
                  <a:pt x="41" y="673"/>
                  <a:pt x="41" y="681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7264AD76-284C-4F95-9364-FB71F7198899}"/>
              </a:ext>
            </a:extLst>
          </p:cNvPr>
          <p:cNvSpPr>
            <a:spLocks noEditPoints="1"/>
          </p:cNvSpPr>
          <p:nvPr/>
        </p:nvSpPr>
        <p:spPr bwMode="auto">
          <a:xfrm>
            <a:off x="7135813" y="4029075"/>
            <a:ext cx="434975" cy="458788"/>
          </a:xfrm>
          <a:custGeom>
            <a:avLst/>
            <a:gdLst>
              <a:gd name="T0" fmla="*/ 424 w 847"/>
              <a:gd name="T1" fmla="*/ 892 h 892"/>
              <a:gd name="T2" fmla="*/ 58 w 847"/>
              <a:gd name="T3" fmla="*/ 892 h 892"/>
              <a:gd name="T4" fmla="*/ 2 w 847"/>
              <a:gd name="T5" fmla="*/ 836 h 892"/>
              <a:gd name="T6" fmla="*/ 3 w 847"/>
              <a:gd name="T7" fmla="*/ 436 h 892"/>
              <a:gd name="T8" fmla="*/ 2 w 847"/>
              <a:gd name="T9" fmla="*/ 353 h 892"/>
              <a:gd name="T10" fmla="*/ 20 w 847"/>
              <a:gd name="T11" fmla="*/ 310 h 892"/>
              <a:gd name="T12" fmla="*/ 337 w 847"/>
              <a:gd name="T13" fmla="*/ 47 h 892"/>
              <a:gd name="T14" fmla="*/ 390 w 847"/>
              <a:gd name="T15" fmla="*/ 14 h 892"/>
              <a:gd name="T16" fmla="*/ 459 w 847"/>
              <a:gd name="T17" fmla="*/ 15 h 892"/>
              <a:gd name="T18" fmla="*/ 634 w 847"/>
              <a:gd name="T19" fmla="*/ 142 h 892"/>
              <a:gd name="T20" fmla="*/ 818 w 847"/>
              <a:gd name="T21" fmla="*/ 299 h 892"/>
              <a:gd name="T22" fmla="*/ 846 w 847"/>
              <a:gd name="T23" fmla="*/ 361 h 892"/>
              <a:gd name="T24" fmla="*/ 846 w 847"/>
              <a:gd name="T25" fmla="*/ 835 h 892"/>
              <a:gd name="T26" fmla="*/ 788 w 847"/>
              <a:gd name="T27" fmla="*/ 892 h 892"/>
              <a:gd name="T28" fmla="*/ 424 w 847"/>
              <a:gd name="T29" fmla="*/ 892 h 892"/>
              <a:gd name="T30" fmla="*/ 519 w 847"/>
              <a:gd name="T31" fmla="*/ 592 h 892"/>
              <a:gd name="T32" fmla="*/ 656 w 847"/>
              <a:gd name="T33" fmla="*/ 479 h 892"/>
              <a:gd name="T34" fmla="*/ 709 w 847"/>
              <a:gd name="T35" fmla="*/ 364 h 892"/>
              <a:gd name="T36" fmla="*/ 709 w 847"/>
              <a:gd name="T37" fmla="*/ 356 h 892"/>
              <a:gd name="T38" fmla="*/ 709 w 847"/>
              <a:gd name="T39" fmla="*/ 269 h 892"/>
              <a:gd name="T40" fmla="*/ 165 w 847"/>
              <a:gd name="T41" fmla="*/ 269 h 892"/>
              <a:gd name="T42" fmla="*/ 164 w 847"/>
              <a:gd name="T43" fmla="*/ 283 h 892"/>
              <a:gd name="T44" fmla="*/ 164 w 847"/>
              <a:gd name="T45" fmla="*/ 415 h 892"/>
              <a:gd name="T46" fmla="*/ 190 w 847"/>
              <a:gd name="T47" fmla="*/ 470 h 892"/>
              <a:gd name="T48" fmla="*/ 337 w 847"/>
              <a:gd name="T49" fmla="*/ 592 h 892"/>
              <a:gd name="T50" fmla="*/ 397 w 847"/>
              <a:gd name="T51" fmla="*/ 555 h 892"/>
              <a:gd name="T52" fmla="*/ 458 w 847"/>
              <a:gd name="T53" fmla="*/ 554 h 892"/>
              <a:gd name="T54" fmla="*/ 519 w 847"/>
              <a:gd name="T55" fmla="*/ 592 h 892"/>
              <a:gd name="T56" fmla="*/ 781 w 847"/>
              <a:gd name="T57" fmla="*/ 862 h 892"/>
              <a:gd name="T58" fmla="*/ 707 w 847"/>
              <a:gd name="T59" fmla="*/ 795 h 892"/>
              <a:gd name="T60" fmla="*/ 472 w 847"/>
              <a:gd name="T61" fmla="*/ 600 h 892"/>
              <a:gd name="T62" fmla="*/ 377 w 847"/>
              <a:gd name="T63" fmla="*/ 599 h 892"/>
              <a:gd name="T64" fmla="*/ 345 w 847"/>
              <a:gd name="T65" fmla="*/ 622 h 892"/>
              <a:gd name="T66" fmla="*/ 83 w 847"/>
              <a:gd name="T67" fmla="*/ 848 h 892"/>
              <a:gd name="T68" fmla="*/ 70 w 847"/>
              <a:gd name="T69" fmla="*/ 862 h 892"/>
              <a:gd name="T70" fmla="*/ 781 w 847"/>
              <a:gd name="T71" fmla="*/ 862 h 892"/>
              <a:gd name="T72" fmla="*/ 541 w 847"/>
              <a:gd name="T73" fmla="*/ 610 h 892"/>
              <a:gd name="T74" fmla="*/ 816 w 847"/>
              <a:gd name="T75" fmla="*/ 852 h 892"/>
              <a:gd name="T76" fmla="*/ 816 w 847"/>
              <a:gd name="T77" fmla="*/ 379 h 892"/>
              <a:gd name="T78" fmla="*/ 541 w 847"/>
              <a:gd name="T79" fmla="*/ 610 h 892"/>
              <a:gd name="T80" fmla="*/ 308 w 847"/>
              <a:gd name="T81" fmla="*/ 609 h 892"/>
              <a:gd name="T82" fmla="*/ 33 w 847"/>
              <a:gd name="T83" fmla="*/ 379 h 892"/>
              <a:gd name="T84" fmla="*/ 33 w 847"/>
              <a:gd name="T85" fmla="*/ 851 h 892"/>
              <a:gd name="T86" fmla="*/ 308 w 847"/>
              <a:gd name="T87" fmla="*/ 609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47" h="892">
                <a:moveTo>
                  <a:pt x="424" y="892"/>
                </a:moveTo>
                <a:cubicBezTo>
                  <a:pt x="302" y="892"/>
                  <a:pt x="180" y="892"/>
                  <a:pt x="58" y="892"/>
                </a:cubicBezTo>
                <a:cubicBezTo>
                  <a:pt x="19" y="892"/>
                  <a:pt x="1" y="875"/>
                  <a:pt x="2" y="836"/>
                </a:cubicBezTo>
                <a:cubicBezTo>
                  <a:pt x="2" y="703"/>
                  <a:pt x="2" y="570"/>
                  <a:pt x="3" y="436"/>
                </a:cubicBezTo>
                <a:cubicBezTo>
                  <a:pt x="3" y="409"/>
                  <a:pt x="0" y="380"/>
                  <a:pt x="2" y="353"/>
                </a:cubicBezTo>
                <a:cubicBezTo>
                  <a:pt x="4" y="338"/>
                  <a:pt x="10" y="320"/>
                  <a:pt x="20" y="310"/>
                </a:cubicBezTo>
                <a:cubicBezTo>
                  <a:pt x="122" y="218"/>
                  <a:pt x="225" y="127"/>
                  <a:pt x="337" y="47"/>
                </a:cubicBezTo>
                <a:cubicBezTo>
                  <a:pt x="354" y="35"/>
                  <a:pt x="372" y="25"/>
                  <a:pt x="390" y="14"/>
                </a:cubicBezTo>
                <a:cubicBezTo>
                  <a:pt x="413" y="0"/>
                  <a:pt x="438" y="0"/>
                  <a:pt x="459" y="15"/>
                </a:cubicBezTo>
                <a:cubicBezTo>
                  <a:pt x="518" y="57"/>
                  <a:pt x="578" y="97"/>
                  <a:pt x="634" y="142"/>
                </a:cubicBezTo>
                <a:cubicBezTo>
                  <a:pt x="697" y="192"/>
                  <a:pt x="756" y="247"/>
                  <a:pt x="818" y="299"/>
                </a:cubicBezTo>
                <a:cubicBezTo>
                  <a:pt x="838" y="316"/>
                  <a:pt x="847" y="334"/>
                  <a:pt x="846" y="361"/>
                </a:cubicBezTo>
                <a:cubicBezTo>
                  <a:pt x="846" y="519"/>
                  <a:pt x="846" y="677"/>
                  <a:pt x="846" y="835"/>
                </a:cubicBezTo>
                <a:cubicBezTo>
                  <a:pt x="846" y="877"/>
                  <a:pt x="830" y="892"/>
                  <a:pt x="788" y="892"/>
                </a:cubicBezTo>
                <a:cubicBezTo>
                  <a:pt x="667" y="892"/>
                  <a:pt x="545" y="892"/>
                  <a:pt x="424" y="892"/>
                </a:cubicBezTo>
                <a:close/>
                <a:moveTo>
                  <a:pt x="519" y="592"/>
                </a:moveTo>
                <a:cubicBezTo>
                  <a:pt x="564" y="554"/>
                  <a:pt x="608" y="513"/>
                  <a:pt x="656" y="479"/>
                </a:cubicBezTo>
                <a:cubicBezTo>
                  <a:pt x="698" y="449"/>
                  <a:pt x="719" y="415"/>
                  <a:pt x="709" y="364"/>
                </a:cubicBezTo>
                <a:cubicBezTo>
                  <a:pt x="708" y="362"/>
                  <a:pt x="709" y="359"/>
                  <a:pt x="709" y="356"/>
                </a:cubicBezTo>
                <a:cubicBezTo>
                  <a:pt x="709" y="327"/>
                  <a:pt x="709" y="298"/>
                  <a:pt x="709" y="269"/>
                </a:cubicBezTo>
                <a:cubicBezTo>
                  <a:pt x="526" y="269"/>
                  <a:pt x="346" y="269"/>
                  <a:pt x="165" y="269"/>
                </a:cubicBezTo>
                <a:cubicBezTo>
                  <a:pt x="165" y="274"/>
                  <a:pt x="164" y="279"/>
                  <a:pt x="164" y="283"/>
                </a:cubicBezTo>
                <a:cubicBezTo>
                  <a:pt x="164" y="327"/>
                  <a:pt x="166" y="371"/>
                  <a:pt x="164" y="415"/>
                </a:cubicBezTo>
                <a:cubicBezTo>
                  <a:pt x="163" y="439"/>
                  <a:pt x="171" y="455"/>
                  <a:pt x="190" y="470"/>
                </a:cubicBezTo>
                <a:cubicBezTo>
                  <a:pt x="240" y="510"/>
                  <a:pt x="288" y="551"/>
                  <a:pt x="337" y="592"/>
                </a:cubicBezTo>
                <a:cubicBezTo>
                  <a:pt x="358" y="579"/>
                  <a:pt x="378" y="567"/>
                  <a:pt x="397" y="555"/>
                </a:cubicBezTo>
                <a:cubicBezTo>
                  <a:pt x="417" y="542"/>
                  <a:pt x="437" y="542"/>
                  <a:pt x="458" y="554"/>
                </a:cubicBezTo>
                <a:cubicBezTo>
                  <a:pt x="477" y="567"/>
                  <a:pt x="497" y="579"/>
                  <a:pt x="519" y="592"/>
                </a:cubicBezTo>
                <a:close/>
                <a:moveTo>
                  <a:pt x="781" y="862"/>
                </a:moveTo>
                <a:cubicBezTo>
                  <a:pt x="753" y="837"/>
                  <a:pt x="731" y="815"/>
                  <a:pt x="707" y="795"/>
                </a:cubicBezTo>
                <a:cubicBezTo>
                  <a:pt x="629" y="730"/>
                  <a:pt x="552" y="664"/>
                  <a:pt x="472" y="600"/>
                </a:cubicBezTo>
                <a:cubicBezTo>
                  <a:pt x="429" y="566"/>
                  <a:pt x="423" y="568"/>
                  <a:pt x="377" y="599"/>
                </a:cubicBezTo>
                <a:cubicBezTo>
                  <a:pt x="366" y="606"/>
                  <a:pt x="355" y="614"/>
                  <a:pt x="345" y="622"/>
                </a:cubicBezTo>
                <a:cubicBezTo>
                  <a:pt x="257" y="698"/>
                  <a:pt x="170" y="773"/>
                  <a:pt x="83" y="848"/>
                </a:cubicBezTo>
                <a:cubicBezTo>
                  <a:pt x="79" y="852"/>
                  <a:pt x="76" y="856"/>
                  <a:pt x="70" y="862"/>
                </a:cubicBezTo>
                <a:cubicBezTo>
                  <a:pt x="308" y="862"/>
                  <a:pt x="541" y="862"/>
                  <a:pt x="781" y="862"/>
                </a:cubicBezTo>
                <a:close/>
                <a:moveTo>
                  <a:pt x="541" y="610"/>
                </a:moveTo>
                <a:cubicBezTo>
                  <a:pt x="633" y="691"/>
                  <a:pt x="724" y="771"/>
                  <a:pt x="816" y="852"/>
                </a:cubicBezTo>
                <a:cubicBezTo>
                  <a:pt x="816" y="694"/>
                  <a:pt x="816" y="538"/>
                  <a:pt x="816" y="379"/>
                </a:cubicBezTo>
                <a:cubicBezTo>
                  <a:pt x="722" y="457"/>
                  <a:pt x="631" y="533"/>
                  <a:pt x="541" y="610"/>
                </a:cubicBezTo>
                <a:close/>
                <a:moveTo>
                  <a:pt x="308" y="609"/>
                </a:moveTo>
                <a:cubicBezTo>
                  <a:pt x="217" y="534"/>
                  <a:pt x="126" y="457"/>
                  <a:pt x="33" y="379"/>
                </a:cubicBezTo>
                <a:cubicBezTo>
                  <a:pt x="33" y="539"/>
                  <a:pt x="33" y="694"/>
                  <a:pt x="33" y="851"/>
                </a:cubicBezTo>
                <a:cubicBezTo>
                  <a:pt x="126" y="769"/>
                  <a:pt x="217" y="690"/>
                  <a:pt x="308" y="609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id="{26474E52-7FC2-4689-AA40-213CBFB11849}"/>
              </a:ext>
            </a:extLst>
          </p:cNvPr>
          <p:cNvSpPr>
            <a:spLocks noEditPoints="1"/>
          </p:cNvSpPr>
          <p:nvPr/>
        </p:nvSpPr>
        <p:spPr bwMode="auto">
          <a:xfrm>
            <a:off x="7108825" y="3529013"/>
            <a:ext cx="490537" cy="317500"/>
          </a:xfrm>
          <a:custGeom>
            <a:avLst/>
            <a:gdLst>
              <a:gd name="T0" fmla="*/ 758 w 956"/>
              <a:gd name="T1" fmla="*/ 10 h 620"/>
              <a:gd name="T2" fmla="*/ 868 w 956"/>
              <a:gd name="T3" fmla="*/ 44 h 620"/>
              <a:gd name="T4" fmla="*/ 909 w 956"/>
              <a:gd name="T5" fmla="*/ 96 h 620"/>
              <a:gd name="T6" fmla="*/ 956 w 956"/>
              <a:gd name="T7" fmla="*/ 185 h 620"/>
              <a:gd name="T8" fmla="*/ 923 w 956"/>
              <a:gd name="T9" fmla="*/ 611 h 620"/>
              <a:gd name="T10" fmla="*/ 519 w 956"/>
              <a:gd name="T11" fmla="*/ 558 h 620"/>
              <a:gd name="T12" fmla="*/ 148 w 956"/>
              <a:gd name="T13" fmla="*/ 581 h 620"/>
              <a:gd name="T14" fmla="*/ 1 w 956"/>
              <a:gd name="T15" fmla="*/ 593 h 620"/>
              <a:gd name="T16" fmla="*/ 0 w 956"/>
              <a:gd name="T17" fmla="*/ 175 h 620"/>
              <a:gd name="T18" fmla="*/ 47 w 956"/>
              <a:gd name="T19" fmla="*/ 86 h 620"/>
              <a:gd name="T20" fmla="*/ 90 w 956"/>
              <a:gd name="T21" fmla="*/ 37 h 620"/>
              <a:gd name="T22" fmla="*/ 346 w 956"/>
              <a:gd name="T23" fmla="*/ 18 h 620"/>
              <a:gd name="T24" fmla="*/ 838 w 956"/>
              <a:gd name="T25" fmla="*/ 49 h 620"/>
              <a:gd name="T26" fmla="*/ 509 w 956"/>
              <a:gd name="T27" fmla="*/ 86 h 620"/>
              <a:gd name="T28" fmla="*/ 493 w 956"/>
              <a:gd name="T29" fmla="*/ 405 h 620"/>
              <a:gd name="T30" fmla="*/ 838 w 956"/>
              <a:gd name="T31" fmla="*/ 477 h 620"/>
              <a:gd name="T32" fmla="*/ 463 w 956"/>
              <a:gd name="T33" fmla="*/ 519 h 620"/>
              <a:gd name="T34" fmla="*/ 452 w 956"/>
              <a:gd name="T35" fmla="*/ 90 h 620"/>
              <a:gd name="T36" fmla="*/ 142 w 956"/>
              <a:gd name="T37" fmla="*/ 43 h 620"/>
              <a:gd name="T38" fmla="*/ 118 w 956"/>
              <a:gd name="T39" fmla="*/ 434 h 620"/>
              <a:gd name="T40" fmla="*/ 463 w 956"/>
              <a:gd name="T41" fmla="*/ 519 h 620"/>
              <a:gd name="T42" fmla="*/ 868 w 956"/>
              <a:gd name="T43" fmla="*/ 88 h 620"/>
              <a:gd name="T44" fmla="*/ 867 w 956"/>
              <a:gd name="T45" fmla="*/ 313 h 620"/>
              <a:gd name="T46" fmla="*/ 844 w 956"/>
              <a:gd name="T47" fmla="*/ 508 h 620"/>
              <a:gd name="T48" fmla="*/ 643 w 956"/>
              <a:gd name="T49" fmla="*/ 500 h 620"/>
              <a:gd name="T50" fmla="*/ 880 w 956"/>
              <a:gd name="T51" fmla="*/ 100 h 620"/>
              <a:gd name="T52" fmla="*/ 926 w 956"/>
              <a:gd name="T53" fmla="*/ 579 h 620"/>
              <a:gd name="T54" fmla="*/ 927 w 956"/>
              <a:gd name="T55" fmla="*/ 435 h 620"/>
              <a:gd name="T56" fmla="*/ 910 w 956"/>
              <a:gd name="T57" fmla="*/ 155 h 620"/>
              <a:gd name="T58" fmla="*/ 913 w 956"/>
              <a:gd name="T59" fmla="*/ 519 h 620"/>
              <a:gd name="T60" fmla="*/ 766 w 956"/>
              <a:gd name="T61" fmla="*/ 538 h 620"/>
              <a:gd name="T62" fmla="*/ 926 w 956"/>
              <a:gd name="T63" fmla="*/ 579 h 620"/>
              <a:gd name="T64" fmla="*/ 80 w 956"/>
              <a:gd name="T65" fmla="*/ 87 h 620"/>
              <a:gd name="T66" fmla="*/ 72 w 956"/>
              <a:gd name="T67" fmla="*/ 415 h 620"/>
              <a:gd name="T68" fmla="*/ 312 w 956"/>
              <a:gd name="T69" fmla="*/ 500 h 620"/>
              <a:gd name="T70" fmla="*/ 125 w 956"/>
              <a:gd name="T71" fmla="*/ 507 h 620"/>
              <a:gd name="T72" fmla="*/ 88 w 956"/>
              <a:gd name="T73" fmla="*/ 108 h 620"/>
              <a:gd name="T74" fmla="*/ 189 w 956"/>
              <a:gd name="T75" fmla="*/ 541 h 620"/>
              <a:gd name="T76" fmla="*/ 74 w 956"/>
              <a:gd name="T77" fmla="*/ 555 h 620"/>
              <a:gd name="T78" fmla="*/ 46 w 956"/>
              <a:gd name="T79" fmla="*/ 172 h 620"/>
              <a:gd name="T80" fmla="*/ 38 w 956"/>
              <a:gd name="T81" fmla="*/ 153 h 620"/>
              <a:gd name="T82" fmla="*/ 30 w 956"/>
              <a:gd name="T83" fmla="*/ 561 h 620"/>
              <a:gd name="T84" fmla="*/ 189 w 956"/>
              <a:gd name="T85" fmla="*/ 54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56" h="620">
                <a:moveTo>
                  <a:pt x="478" y="71"/>
                </a:moveTo>
                <a:cubicBezTo>
                  <a:pt x="564" y="14"/>
                  <a:pt x="659" y="2"/>
                  <a:pt x="758" y="10"/>
                </a:cubicBezTo>
                <a:cubicBezTo>
                  <a:pt x="786" y="12"/>
                  <a:pt x="815" y="16"/>
                  <a:pt x="843" y="20"/>
                </a:cubicBezTo>
                <a:cubicBezTo>
                  <a:pt x="858" y="22"/>
                  <a:pt x="868" y="26"/>
                  <a:pt x="868" y="44"/>
                </a:cubicBezTo>
                <a:cubicBezTo>
                  <a:pt x="868" y="50"/>
                  <a:pt x="877" y="58"/>
                  <a:pt x="884" y="60"/>
                </a:cubicBezTo>
                <a:cubicBezTo>
                  <a:pt x="903" y="65"/>
                  <a:pt x="913" y="76"/>
                  <a:pt x="909" y="96"/>
                </a:cubicBezTo>
                <a:cubicBezTo>
                  <a:pt x="906" y="111"/>
                  <a:pt x="914" y="120"/>
                  <a:pt x="926" y="126"/>
                </a:cubicBezTo>
                <a:cubicBezTo>
                  <a:pt x="950" y="139"/>
                  <a:pt x="956" y="158"/>
                  <a:pt x="956" y="185"/>
                </a:cubicBezTo>
                <a:cubicBezTo>
                  <a:pt x="955" y="319"/>
                  <a:pt x="955" y="453"/>
                  <a:pt x="955" y="587"/>
                </a:cubicBezTo>
                <a:cubicBezTo>
                  <a:pt x="955" y="616"/>
                  <a:pt x="951" y="620"/>
                  <a:pt x="923" y="611"/>
                </a:cubicBezTo>
                <a:cubicBezTo>
                  <a:pt x="803" y="574"/>
                  <a:pt x="682" y="551"/>
                  <a:pt x="557" y="555"/>
                </a:cubicBezTo>
                <a:cubicBezTo>
                  <a:pt x="544" y="556"/>
                  <a:pt x="532" y="558"/>
                  <a:pt x="519" y="558"/>
                </a:cubicBezTo>
                <a:cubicBezTo>
                  <a:pt x="495" y="559"/>
                  <a:pt x="470" y="561"/>
                  <a:pt x="446" y="559"/>
                </a:cubicBezTo>
                <a:cubicBezTo>
                  <a:pt x="345" y="548"/>
                  <a:pt x="246" y="559"/>
                  <a:pt x="148" y="581"/>
                </a:cubicBezTo>
                <a:cubicBezTo>
                  <a:pt x="108" y="590"/>
                  <a:pt x="69" y="601"/>
                  <a:pt x="29" y="612"/>
                </a:cubicBezTo>
                <a:cubicBezTo>
                  <a:pt x="7" y="618"/>
                  <a:pt x="1" y="615"/>
                  <a:pt x="1" y="593"/>
                </a:cubicBezTo>
                <a:cubicBezTo>
                  <a:pt x="1" y="496"/>
                  <a:pt x="1" y="399"/>
                  <a:pt x="1" y="301"/>
                </a:cubicBezTo>
                <a:cubicBezTo>
                  <a:pt x="1" y="259"/>
                  <a:pt x="2" y="217"/>
                  <a:pt x="0" y="175"/>
                </a:cubicBezTo>
                <a:cubicBezTo>
                  <a:pt x="0" y="156"/>
                  <a:pt x="4" y="142"/>
                  <a:pt x="22" y="132"/>
                </a:cubicBezTo>
                <a:cubicBezTo>
                  <a:pt x="41" y="123"/>
                  <a:pt x="52" y="109"/>
                  <a:pt x="47" y="86"/>
                </a:cubicBezTo>
                <a:cubicBezTo>
                  <a:pt x="44" y="72"/>
                  <a:pt x="54" y="66"/>
                  <a:pt x="66" y="63"/>
                </a:cubicBezTo>
                <a:cubicBezTo>
                  <a:pt x="80" y="59"/>
                  <a:pt x="90" y="54"/>
                  <a:pt x="90" y="37"/>
                </a:cubicBezTo>
                <a:cubicBezTo>
                  <a:pt x="90" y="31"/>
                  <a:pt x="101" y="22"/>
                  <a:pt x="109" y="21"/>
                </a:cubicBezTo>
                <a:cubicBezTo>
                  <a:pt x="188" y="11"/>
                  <a:pt x="267" y="0"/>
                  <a:pt x="346" y="18"/>
                </a:cubicBezTo>
                <a:cubicBezTo>
                  <a:pt x="393" y="29"/>
                  <a:pt x="437" y="44"/>
                  <a:pt x="478" y="71"/>
                </a:cubicBezTo>
                <a:close/>
                <a:moveTo>
                  <a:pt x="838" y="49"/>
                </a:moveTo>
                <a:cubicBezTo>
                  <a:pt x="776" y="38"/>
                  <a:pt x="716" y="33"/>
                  <a:pt x="656" y="40"/>
                </a:cubicBezTo>
                <a:cubicBezTo>
                  <a:pt x="604" y="45"/>
                  <a:pt x="554" y="58"/>
                  <a:pt x="509" y="86"/>
                </a:cubicBezTo>
                <a:cubicBezTo>
                  <a:pt x="497" y="93"/>
                  <a:pt x="493" y="101"/>
                  <a:pt x="493" y="115"/>
                </a:cubicBezTo>
                <a:cubicBezTo>
                  <a:pt x="493" y="212"/>
                  <a:pt x="493" y="308"/>
                  <a:pt x="493" y="405"/>
                </a:cubicBezTo>
                <a:cubicBezTo>
                  <a:pt x="493" y="442"/>
                  <a:pt x="493" y="479"/>
                  <a:pt x="493" y="519"/>
                </a:cubicBezTo>
                <a:cubicBezTo>
                  <a:pt x="604" y="458"/>
                  <a:pt x="720" y="460"/>
                  <a:pt x="838" y="477"/>
                </a:cubicBezTo>
                <a:cubicBezTo>
                  <a:pt x="838" y="334"/>
                  <a:pt x="838" y="192"/>
                  <a:pt x="838" y="49"/>
                </a:cubicBezTo>
                <a:close/>
                <a:moveTo>
                  <a:pt x="463" y="519"/>
                </a:moveTo>
                <a:cubicBezTo>
                  <a:pt x="463" y="379"/>
                  <a:pt x="463" y="243"/>
                  <a:pt x="462" y="107"/>
                </a:cubicBezTo>
                <a:cubicBezTo>
                  <a:pt x="462" y="101"/>
                  <a:pt x="457" y="94"/>
                  <a:pt x="452" y="90"/>
                </a:cubicBezTo>
                <a:cubicBezTo>
                  <a:pt x="418" y="65"/>
                  <a:pt x="378" y="51"/>
                  <a:pt x="337" y="44"/>
                </a:cubicBezTo>
                <a:cubicBezTo>
                  <a:pt x="272" y="33"/>
                  <a:pt x="207" y="35"/>
                  <a:pt x="142" y="43"/>
                </a:cubicBezTo>
                <a:cubicBezTo>
                  <a:pt x="125" y="45"/>
                  <a:pt x="117" y="50"/>
                  <a:pt x="117" y="70"/>
                </a:cubicBezTo>
                <a:cubicBezTo>
                  <a:pt x="118" y="191"/>
                  <a:pt x="118" y="312"/>
                  <a:pt x="118" y="434"/>
                </a:cubicBezTo>
                <a:cubicBezTo>
                  <a:pt x="118" y="448"/>
                  <a:pt x="118" y="462"/>
                  <a:pt x="118" y="478"/>
                </a:cubicBezTo>
                <a:cubicBezTo>
                  <a:pt x="238" y="460"/>
                  <a:pt x="352" y="458"/>
                  <a:pt x="463" y="519"/>
                </a:cubicBezTo>
                <a:close/>
                <a:moveTo>
                  <a:pt x="874" y="87"/>
                </a:moveTo>
                <a:cubicBezTo>
                  <a:pt x="872" y="87"/>
                  <a:pt x="870" y="88"/>
                  <a:pt x="868" y="88"/>
                </a:cubicBezTo>
                <a:cubicBezTo>
                  <a:pt x="868" y="95"/>
                  <a:pt x="867" y="101"/>
                  <a:pt x="867" y="107"/>
                </a:cubicBezTo>
                <a:cubicBezTo>
                  <a:pt x="867" y="176"/>
                  <a:pt x="867" y="245"/>
                  <a:pt x="867" y="313"/>
                </a:cubicBezTo>
                <a:cubicBezTo>
                  <a:pt x="867" y="372"/>
                  <a:pt x="867" y="430"/>
                  <a:pt x="867" y="489"/>
                </a:cubicBezTo>
                <a:cubicBezTo>
                  <a:pt x="868" y="506"/>
                  <a:pt x="861" y="512"/>
                  <a:pt x="844" y="508"/>
                </a:cubicBezTo>
                <a:cubicBezTo>
                  <a:pt x="829" y="505"/>
                  <a:pt x="813" y="503"/>
                  <a:pt x="797" y="501"/>
                </a:cubicBezTo>
                <a:cubicBezTo>
                  <a:pt x="745" y="495"/>
                  <a:pt x="693" y="492"/>
                  <a:pt x="643" y="500"/>
                </a:cubicBezTo>
                <a:cubicBezTo>
                  <a:pt x="721" y="507"/>
                  <a:pt x="802" y="514"/>
                  <a:pt x="880" y="521"/>
                </a:cubicBezTo>
                <a:cubicBezTo>
                  <a:pt x="880" y="381"/>
                  <a:pt x="880" y="241"/>
                  <a:pt x="880" y="100"/>
                </a:cubicBezTo>
                <a:cubicBezTo>
                  <a:pt x="880" y="96"/>
                  <a:pt x="876" y="91"/>
                  <a:pt x="874" y="87"/>
                </a:cubicBezTo>
                <a:close/>
                <a:moveTo>
                  <a:pt x="926" y="579"/>
                </a:moveTo>
                <a:cubicBezTo>
                  <a:pt x="926" y="573"/>
                  <a:pt x="927" y="567"/>
                  <a:pt x="927" y="561"/>
                </a:cubicBezTo>
                <a:cubicBezTo>
                  <a:pt x="927" y="519"/>
                  <a:pt x="927" y="477"/>
                  <a:pt x="927" y="435"/>
                </a:cubicBezTo>
                <a:cubicBezTo>
                  <a:pt x="927" y="350"/>
                  <a:pt x="927" y="264"/>
                  <a:pt x="927" y="179"/>
                </a:cubicBezTo>
                <a:cubicBezTo>
                  <a:pt x="927" y="169"/>
                  <a:pt x="928" y="157"/>
                  <a:pt x="910" y="155"/>
                </a:cubicBezTo>
                <a:cubicBezTo>
                  <a:pt x="910" y="162"/>
                  <a:pt x="910" y="168"/>
                  <a:pt x="910" y="173"/>
                </a:cubicBezTo>
                <a:cubicBezTo>
                  <a:pt x="911" y="289"/>
                  <a:pt x="912" y="404"/>
                  <a:pt x="913" y="519"/>
                </a:cubicBezTo>
                <a:cubicBezTo>
                  <a:pt x="913" y="560"/>
                  <a:pt x="913" y="560"/>
                  <a:pt x="873" y="553"/>
                </a:cubicBezTo>
                <a:cubicBezTo>
                  <a:pt x="838" y="547"/>
                  <a:pt x="802" y="543"/>
                  <a:pt x="766" y="538"/>
                </a:cubicBezTo>
                <a:cubicBezTo>
                  <a:pt x="766" y="539"/>
                  <a:pt x="766" y="540"/>
                  <a:pt x="766" y="541"/>
                </a:cubicBezTo>
                <a:cubicBezTo>
                  <a:pt x="819" y="554"/>
                  <a:pt x="872" y="566"/>
                  <a:pt x="926" y="579"/>
                </a:cubicBezTo>
                <a:close/>
                <a:moveTo>
                  <a:pt x="88" y="89"/>
                </a:moveTo>
                <a:cubicBezTo>
                  <a:pt x="86" y="88"/>
                  <a:pt x="83" y="88"/>
                  <a:pt x="80" y="87"/>
                </a:cubicBezTo>
                <a:cubicBezTo>
                  <a:pt x="79" y="94"/>
                  <a:pt x="76" y="101"/>
                  <a:pt x="76" y="108"/>
                </a:cubicBezTo>
                <a:cubicBezTo>
                  <a:pt x="74" y="210"/>
                  <a:pt x="73" y="313"/>
                  <a:pt x="72" y="415"/>
                </a:cubicBezTo>
                <a:cubicBezTo>
                  <a:pt x="72" y="451"/>
                  <a:pt x="72" y="487"/>
                  <a:pt x="72" y="521"/>
                </a:cubicBezTo>
                <a:cubicBezTo>
                  <a:pt x="154" y="514"/>
                  <a:pt x="234" y="507"/>
                  <a:pt x="312" y="500"/>
                </a:cubicBezTo>
                <a:cubicBezTo>
                  <a:pt x="313" y="501"/>
                  <a:pt x="311" y="500"/>
                  <a:pt x="309" y="499"/>
                </a:cubicBezTo>
                <a:cubicBezTo>
                  <a:pt x="247" y="492"/>
                  <a:pt x="186" y="495"/>
                  <a:pt x="125" y="507"/>
                </a:cubicBezTo>
                <a:cubicBezTo>
                  <a:pt x="91" y="513"/>
                  <a:pt x="88" y="510"/>
                  <a:pt x="88" y="476"/>
                </a:cubicBezTo>
                <a:cubicBezTo>
                  <a:pt x="88" y="353"/>
                  <a:pt x="88" y="230"/>
                  <a:pt x="88" y="108"/>
                </a:cubicBezTo>
                <a:cubicBezTo>
                  <a:pt x="88" y="101"/>
                  <a:pt x="88" y="95"/>
                  <a:pt x="88" y="89"/>
                </a:cubicBezTo>
                <a:close/>
                <a:moveTo>
                  <a:pt x="189" y="541"/>
                </a:moveTo>
                <a:cubicBezTo>
                  <a:pt x="189" y="540"/>
                  <a:pt x="189" y="538"/>
                  <a:pt x="189" y="537"/>
                </a:cubicBezTo>
                <a:cubicBezTo>
                  <a:pt x="150" y="543"/>
                  <a:pt x="112" y="549"/>
                  <a:pt x="74" y="555"/>
                </a:cubicBezTo>
                <a:cubicBezTo>
                  <a:pt x="47" y="559"/>
                  <a:pt x="43" y="557"/>
                  <a:pt x="43" y="530"/>
                </a:cubicBezTo>
                <a:cubicBezTo>
                  <a:pt x="44" y="410"/>
                  <a:pt x="45" y="291"/>
                  <a:pt x="46" y="172"/>
                </a:cubicBezTo>
                <a:cubicBezTo>
                  <a:pt x="47" y="166"/>
                  <a:pt x="46" y="161"/>
                  <a:pt x="45" y="155"/>
                </a:cubicBezTo>
                <a:cubicBezTo>
                  <a:pt x="43" y="154"/>
                  <a:pt x="41" y="154"/>
                  <a:pt x="38" y="153"/>
                </a:cubicBezTo>
                <a:cubicBezTo>
                  <a:pt x="36" y="161"/>
                  <a:pt x="30" y="169"/>
                  <a:pt x="30" y="177"/>
                </a:cubicBezTo>
                <a:cubicBezTo>
                  <a:pt x="30" y="305"/>
                  <a:pt x="30" y="433"/>
                  <a:pt x="30" y="561"/>
                </a:cubicBezTo>
                <a:cubicBezTo>
                  <a:pt x="30" y="567"/>
                  <a:pt x="31" y="573"/>
                  <a:pt x="31" y="579"/>
                </a:cubicBezTo>
                <a:cubicBezTo>
                  <a:pt x="85" y="566"/>
                  <a:pt x="137" y="554"/>
                  <a:pt x="189" y="541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24772D17-F6FB-4A4D-9917-BBF3F3C7DB95}"/>
              </a:ext>
            </a:extLst>
          </p:cNvPr>
          <p:cNvSpPr>
            <a:spLocks noEditPoints="1"/>
          </p:cNvSpPr>
          <p:nvPr/>
        </p:nvSpPr>
        <p:spPr bwMode="auto">
          <a:xfrm>
            <a:off x="6497638" y="3471863"/>
            <a:ext cx="450850" cy="373063"/>
          </a:xfrm>
          <a:custGeom>
            <a:avLst/>
            <a:gdLst>
              <a:gd name="T0" fmla="*/ 817 w 878"/>
              <a:gd name="T1" fmla="*/ 138 h 726"/>
              <a:gd name="T2" fmla="*/ 849 w 878"/>
              <a:gd name="T3" fmla="*/ 142 h 726"/>
              <a:gd name="T4" fmla="*/ 877 w 878"/>
              <a:gd name="T5" fmla="*/ 173 h 726"/>
              <a:gd name="T6" fmla="*/ 877 w 878"/>
              <a:gd name="T7" fmla="*/ 611 h 726"/>
              <a:gd name="T8" fmla="*/ 877 w 878"/>
              <a:gd name="T9" fmla="*/ 703 h 726"/>
              <a:gd name="T10" fmla="*/ 855 w 878"/>
              <a:gd name="T11" fmla="*/ 726 h 726"/>
              <a:gd name="T12" fmla="*/ 279 w 878"/>
              <a:gd name="T13" fmla="*/ 723 h 726"/>
              <a:gd name="T14" fmla="*/ 27 w 878"/>
              <a:gd name="T15" fmla="*/ 723 h 726"/>
              <a:gd name="T16" fmla="*/ 0 w 878"/>
              <a:gd name="T17" fmla="*/ 697 h 726"/>
              <a:gd name="T18" fmla="*/ 0 w 878"/>
              <a:gd name="T19" fmla="*/ 169 h 726"/>
              <a:gd name="T20" fmla="*/ 26 w 878"/>
              <a:gd name="T21" fmla="*/ 141 h 726"/>
              <a:gd name="T22" fmla="*/ 181 w 878"/>
              <a:gd name="T23" fmla="*/ 125 h 726"/>
              <a:gd name="T24" fmla="*/ 417 w 878"/>
              <a:gd name="T25" fmla="*/ 140 h 726"/>
              <a:gd name="T26" fmla="*/ 461 w 878"/>
              <a:gd name="T27" fmla="*/ 128 h 726"/>
              <a:gd name="T28" fmla="*/ 789 w 878"/>
              <a:gd name="T29" fmla="*/ 1 h 726"/>
              <a:gd name="T30" fmla="*/ 817 w 878"/>
              <a:gd name="T31" fmla="*/ 27 h 726"/>
              <a:gd name="T32" fmla="*/ 817 w 878"/>
              <a:gd name="T33" fmla="*/ 138 h 726"/>
              <a:gd name="T34" fmla="*/ 43 w 878"/>
              <a:gd name="T35" fmla="*/ 171 h 726"/>
              <a:gd name="T36" fmla="*/ 43 w 878"/>
              <a:gd name="T37" fmla="*/ 677 h 726"/>
              <a:gd name="T38" fmla="*/ 421 w 878"/>
              <a:gd name="T39" fmla="*/ 677 h 726"/>
              <a:gd name="T40" fmla="*/ 421 w 878"/>
              <a:gd name="T41" fmla="*/ 170 h 726"/>
              <a:gd name="T42" fmla="*/ 43 w 878"/>
              <a:gd name="T43" fmla="*/ 171 h 726"/>
              <a:gd name="T44" fmla="*/ 788 w 878"/>
              <a:gd name="T45" fmla="*/ 521 h 726"/>
              <a:gd name="T46" fmla="*/ 788 w 878"/>
              <a:gd name="T47" fmla="*/ 33 h 726"/>
              <a:gd name="T48" fmla="*/ 783 w 878"/>
              <a:gd name="T49" fmla="*/ 31 h 726"/>
              <a:gd name="T50" fmla="*/ 467 w 878"/>
              <a:gd name="T51" fmla="*/ 162 h 726"/>
              <a:gd name="T52" fmla="*/ 458 w 878"/>
              <a:gd name="T53" fmla="*/ 187 h 726"/>
              <a:gd name="T54" fmla="*/ 458 w 878"/>
              <a:gd name="T55" fmla="*/ 631 h 726"/>
              <a:gd name="T56" fmla="*/ 460 w 878"/>
              <a:gd name="T57" fmla="*/ 648 h 726"/>
              <a:gd name="T58" fmla="*/ 788 w 878"/>
              <a:gd name="T59" fmla="*/ 521 h 726"/>
              <a:gd name="T60" fmla="*/ 824 w 878"/>
              <a:gd name="T61" fmla="*/ 168 h 726"/>
              <a:gd name="T62" fmla="*/ 817 w 878"/>
              <a:gd name="T63" fmla="*/ 170 h 726"/>
              <a:gd name="T64" fmla="*/ 817 w 878"/>
              <a:gd name="T65" fmla="*/ 194 h 726"/>
              <a:gd name="T66" fmla="*/ 817 w 878"/>
              <a:gd name="T67" fmla="*/ 523 h 726"/>
              <a:gd name="T68" fmla="*/ 791 w 878"/>
              <a:gd name="T69" fmla="*/ 551 h 726"/>
              <a:gd name="T70" fmla="*/ 593 w 878"/>
              <a:gd name="T71" fmla="*/ 597 h 726"/>
              <a:gd name="T72" fmla="*/ 484 w 878"/>
              <a:gd name="T73" fmla="*/ 670 h 726"/>
              <a:gd name="T74" fmla="*/ 827 w 878"/>
              <a:gd name="T75" fmla="*/ 677 h 726"/>
              <a:gd name="T76" fmla="*/ 829 w 878"/>
              <a:gd name="T77" fmla="*/ 669 h 726"/>
              <a:gd name="T78" fmla="*/ 829 w 878"/>
              <a:gd name="T79" fmla="*/ 181 h 726"/>
              <a:gd name="T80" fmla="*/ 824 w 878"/>
              <a:gd name="T81" fmla="*/ 168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8" h="726">
                <a:moveTo>
                  <a:pt x="817" y="138"/>
                </a:moveTo>
                <a:cubicBezTo>
                  <a:pt x="829" y="140"/>
                  <a:pt x="839" y="142"/>
                  <a:pt x="849" y="142"/>
                </a:cubicBezTo>
                <a:cubicBezTo>
                  <a:pt x="877" y="144"/>
                  <a:pt x="877" y="144"/>
                  <a:pt x="877" y="173"/>
                </a:cubicBezTo>
                <a:cubicBezTo>
                  <a:pt x="877" y="319"/>
                  <a:pt x="877" y="465"/>
                  <a:pt x="877" y="611"/>
                </a:cubicBezTo>
                <a:cubicBezTo>
                  <a:pt x="877" y="642"/>
                  <a:pt x="877" y="672"/>
                  <a:pt x="877" y="703"/>
                </a:cubicBezTo>
                <a:cubicBezTo>
                  <a:pt x="878" y="719"/>
                  <a:pt x="871" y="726"/>
                  <a:pt x="855" y="726"/>
                </a:cubicBezTo>
                <a:cubicBezTo>
                  <a:pt x="663" y="725"/>
                  <a:pt x="471" y="723"/>
                  <a:pt x="279" y="723"/>
                </a:cubicBezTo>
                <a:cubicBezTo>
                  <a:pt x="195" y="722"/>
                  <a:pt x="111" y="723"/>
                  <a:pt x="27" y="723"/>
                </a:cubicBezTo>
                <a:cubicBezTo>
                  <a:pt x="2" y="723"/>
                  <a:pt x="0" y="721"/>
                  <a:pt x="0" y="697"/>
                </a:cubicBezTo>
                <a:cubicBezTo>
                  <a:pt x="0" y="521"/>
                  <a:pt x="1" y="345"/>
                  <a:pt x="0" y="169"/>
                </a:cubicBezTo>
                <a:cubicBezTo>
                  <a:pt x="0" y="149"/>
                  <a:pt x="7" y="143"/>
                  <a:pt x="26" y="141"/>
                </a:cubicBezTo>
                <a:cubicBezTo>
                  <a:pt x="78" y="137"/>
                  <a:pt x="129" y="129"/>
                  <a:pt x="181" y="125"/>
                </a:cubicBezTo>
                <a:cubicBezTo>
                  <a:pt x="260" y="119"/>
                  <a:pt x="339" y="126"/>
                  <a:pt x="417" y="140"/>
                </a:cubicBezTo>
                <a:cubicBezTo>
                  <a:pt x="434" y="142"/>
                  <a:pt x="447" y="140"/>
                  <a:pt x="461" y="128"/>
                </a:cubicBezTo>
                <a:cubicBezTo>
                  <a:pt x="555" y="47"/>
                  <a:pt x="664" y="5"/>
                  <a:pt x="789" y="1"/>
                </a:cubicBezTo>
                <a:cubicBezTo>
                  <a:pt x="815" y="0"/>
                  <a:pt x="817" y="2"/>
                  <a:pt x="817" y="27"/>
                </a:cubicBezTo>
                <a:cubicBezTo>
                  <a:pt x="817" y="63"/>
                  <a:pt x="817" y="99"/>
                  <a:pt x="817" y="138"/>
                </a:cubicBezTo>
                <a:close/>
                <a:moveTo>
                  <a:pt x="43" y="171"/>
                </a:moveTo>
                <a:cubicBezTo>
                  <a:pt x="43" y="339"/>
                  <a:pt x="43" y="507"/>
                  <a:pt x="43" y="677"/>
                </a:cubicBezTo>
                <a:cubicBezTo>
                  <a:pt x="170" y="653"/>
                  <a:pt x="295" y="654"/>
                  <a:pt x="421" y="677"/>
                </a:cubicBezTo>
                <a:cubicBezTo>
                  <a:pt x="421" y="507"/>
                  <a:pt x="421" y="339"/>
                  <a:pt x="421" y="170"/>
                </a:cubicBezTo>
                <a:cubicBezTo>
                  <a:pt x="294" y="145"/>
                  <a:pt x="169" y="145"/>
                  <a:pt x="43" y="171"/>
                </a:cubicBezTo>
                <a:close/>
                <a:moveTo>
                  <a:pt x="788" y="521"/>
                </a:moveTo>
                <a:cubicBezTo>
                  <a:pt x="788" y="356"/>
                  <a:pt x="788" y="194"/>
                  <a:pt x="788" y="33"/>
                </a:cubicBezTo>
                <a:cubicBezTo>
                  <a:pt x="785" y="31"/>
                  <a:pt x="784" y="30"/>
                  <a:pt x="783" y="31"/>
                </a:cubicBezTo>
                <a:cubicBezTo>
                  <a:pt x="661" y="36"/>
                  <a:pt x="556" y="80"/>
                  <a:pt x="467" y="162"/>
                </a:cubicBezTo>
                <a:cubicBezTo>
                  <a:pt x="462" y="168"/>
                  <a:pt x="458" y="179"/>
                  <a:pt x="458" y="187"/>
                </a:cubicBezTo>
                <a:cubicBezTo>
                  <a:pt x="458" y="335"/>
                  <a:pt x="458" y="483"/>
                  <a:pt x="458" y="631"/>
                </a:cubicBezTo>
                <a:cubicBezTo>
                  <a:pt x="458" y="636"/>
                  <a:pt x="459" y="640"/>
                  <a:pt x="460" y="648"/>
                </a:cubicBezTo>
                <a:cubicBezTo>
                  <a:pt x="556" y="567"/>
                  <a:pt x="664" y="527"/>
                  <a:pt x="788" y="521"/>
                </a:cubicBezTo>
                <a:close/>
                <a:moveTo>
                  <a:pt x="824" y="168"/>
                </a:moveTo>
                <a:cubicBezTo>
                  <a:pt x="822" y="169"/>
                  <a:pt x="819" y="169"/>
                  <a:pt x="817" y="170"/>
                </a:cubicBezTo>
                <a:cubicBezTo>
                  <a:pt x="817" y="178"/>
                  <a:pt x="817" y="186"/>
                  <a:pt x="817" y="194"/>
                </a:cubicBezTo>
                <a:cubicBezTo>
                  <a:pt x="817" y="303"/>
                  <a:pt x="816" y="413"/>
                  <a:pt x="817" y="523"/>
                </a:cubicBezTo>
                <a:cubicBezTo>
                  <a:pt x="817" y="543"/>
                  <a:pt x="812" y="551"/>
                  <a:pt x="791" y="551"/>
                </a:cubicBezTo>
                <a:cubicBezTo>
                  <a:pt x="722" y="552"/>
                  <a:pt x="656" y="567"/>
                  <a:pt x="593" y="597"/>
                </a:cubicBezTo>
                <a:cubicBezTo>
                  <a:pt x="553" y="616"/>
                  <a:pt x="517" y="639"/>
                  <a:pt x="484" y="670"/>
                </a:cubicBezTo>
                <a:cubicBezTo>
                  <a:pt x="599" y="653"/>
                  <a:pt x="714" y="656"/>
                  <a:pt x="827" y="677"/>
                </a:cubicBezTo>
                <a:cubicBezTo>
                  <a:pt x="828" y="673"/>
                  <a:pt x="829" y="671"/>
                  <a:pt x="829" y="669"/>
                </a:cubicBezTo>
                <a:cubicBezTo>
                  <a:pt x="830" y="506"/>
                  <a:pt x="830" y="344"/>
                  <a:pt x="829" y="181"/>
                </a:cubicBezTo>
                <a:cubicBezTo>
                  <a:pt x="829" y="177"/>
                  <a:pt x="826" y="173"/>
                  <a:pt x="824" y="168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543136C1-42BF-4539-8535-63E01FD129F1}"/>
              </a:ext>
            </a:extLst>
          </p:cNvPr>
          <p:cNvSpPr>
            <a:spLocks noEditPoints="1"/>
          </p:cNvSpPr>
          <p:nvPr/>
        </p:nvSpPr>
        <p:spPr bwMode="auto">
          <a:xfrm>
            <a:off x="7769225" y="4183063"/>
            <a:ext cx="433387" cy="304800"/>
          </a:xfrm>
          <a:custGeom>
            <a:avLst/>
            <a:gdLst>
              <a:gd name="T0" fmla="*/ 420 w 844"/>
              <a:gd name="T1" fmla="*/ 0 h 592"/>
              <a:gd name="T2" fmla="*/ 790 w 844"/>
              <a:gd name="T3" fmla="*/ 0 h 592"/>
              <a:gd name="T4" fmla="*/ 844 w 844"/>
              <a:gd name="T5" fmla="*/ 53 h 592"/>
              <a:gd name="T6" fmla="*/ 844 w 844"/>
              <a:gd name="T7" fmla="*/ 541 h 592"/>
              <a:gd name="T8" fmla="*/ 793 w 844"/>
              <a:gd name="T9" fmla="*/ 592 h 592"/>
              <a:gd name="T10" fmla="*/ 51 w 844"/>
              <a:gd name="T11" fmla="*/ 592 h 592"/>
              <a:gd name="T12" fmla="*/ 0 w 844"/>
              <a:gd name="T13" fmla="*/ 542 h 592"/>
              <a:gd name="T14" fmla="*/ 0 w 844"/>
              <a:gd name="T15" fmla="*/ 48 h 592"/>
              <a:gd name="T16" fmla="*/ 51 w 844"/>
              <a:gd name="T17" fmla="*/ 0 h 592"/>
              <a:gd name="T18" fmla="*/ 284 w 844"/>
              <a:gd name="T19" fmla="*/ 0 h 592"/>
              <a:gd name="T20" fmla="*/ 420 w 844"/>
              <a:gd name="T21" fmla="*/ 0 h 592"/>
              <a:gd name="T22" fmla="*/ 420 w 844"/>
              <a:gd name="T23" fmla="*/ 0 h 592"/>
              <a:gd name="T24" fmla="*/ 32 w 844"/>
              <a:gd name="T25" fmla="*/ 35 h 592"/>
              <a:gd name="T26" fmla="*/ 31 w 844"/>
              <a:gd name="T27" fmla="*/ 43 h 592"/>
              <a:gd name="T28" fmla="*/ 168 w 844"/>
              <a:gd name="T29" fmla="*/ 161 h 592"/>
              <a:gd name="T30" fmla="*/ 387 w 844"/>
              <a:gd name="T31" fmla="*/ 332 h 592"/>
              <a:gd name="T32" fmla="*/ 455 w 844"/>
              <a:gd name="T33" fmla="*/ 333 h 592"/>
              <a:gd name="T34" fmla="*/ 491 w 844"/>
              <a:gd name="T35" fmla="*/ 308 h 592"/>
              <a:gd name="T36" fmla="*/ 799 w 844"/>
              <a:gd name="T37" fmla="*/ 51 h 592"/>
              <a:gd name="T38" fmla="*/ 815 w 844"/>
              <a:gd name="T39" fmla="*/ 32 h 592"/>
              <a:gd name="T40" fmla="*/ 775 w 844"/>
              <a:gd name="T41" fmla="*/ 29 h 592"/>
              <a:gd name="T42" fmla="*/ 202 w 844"/>
              <a:gd name="T43" fmla="*/ 29 h 592"/>
              <a:gd name="T44" fmla="*/ 54 w 844"/>
              <a:gd name="T45" fmla="*/ 29 h 592"/>
              <a:gd name="T46" fmla="*/ 32 w 844"/>
              <a:gd name="T47" fmla="*/ 35 h 592"/>
              <a:gd name="T48" fmla="*/ 74 w 844"/>
              <a:gd name="T49" fmla="*/ 562 h 592"/>
              <a:gd name="T50" fmla="*/ 782 w 844"/>
              <a:gd name="T51" fmla="*/ 562 h 592"/>
              <a:gd name="T52" fmla="*/ 483 w 844"/>
              <a:gd name="T53" fmla="*/ 347 h 592"/>
              <a:gd name="T54" fmla="*/ 361 w 844"/>
              <a:gd name="T55" fmla="*/ 349 h 592"/>
              <a:gd name="T56" fmla="*/ 74 w 844"/>
              <a:gd name="T57" fmla="*/ 562 h 592"/>
              <a:gd name="T58" fmla="*/ 31 w 844"/>
              <a:gd name="T59" fmla="*/ 85 h 592"/>
              <a:gd name="T60" fmla="*/ 31 w 844"/>
              <a:gd name="T61" fmla="*/ 556 h 592"/>
              <a:gd name="T62" fmla="*/ 330 w 844"/>
              <a:gd name="T63" fmla="*/ 334 h 592"/>
              <a:gd name="T64" fmla="*/ 31 w 844"/>
              <a:gd name="T65" fmla="*/ 85 h 592"/>
              <a:gd name="T66" fmla="*/ 514 w 844"/>
              <a:gd name="T67" fmla="*/ 333 h 592"/>
              <a:gd name="T68" fmla="*/ 813 w 844"/>
              <a:gd name="T69" fmla="*/ 548 h 592"/>
              <a:gd name="T70" fmla="*/ 813 w 844"/>
              <a:gd name="T71" fmla="*/ 82 h 592"/>
              <a:gd name="T72" fmla="*/ 514 w 844"/>
              <a:gd name="T73" fmla="*/ 333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44" h="592">
                <a:moveTo>
                  <a:pt x="420" y="0"/>
                </a:moveTo>
                <a:cubicBezTo>
                  <a:pt x="544" y="0"/>
                  <a:pt x="667" y="0"/>
                  <a:pt x="790" y="0"/>
                </a:cubicBezTo>
                <a:cubicBezTo>
                  <a:pt x="827" y="0"/>
                  <a:pt x="844" y="17"/>
                  <a:pt x="844" y="53"/>
                </a:cubicBezTo>
                <a:cubicBezTo>
                  <a:pt x="844" y="216"/>
                  <a:pt x="844" y="379"/>
                  <a:pt x="844" y="541"/>
                </a:cubicBezTo>
                <a:cubicBezTo>
                  <a:pt x="844" y="572"/>
                  <a:pt x="825" y="592"/>
                  <a:pt x="793" y="592"/>
                </a:cubicBezTo>
                <a:cubicBezTo>
                  <a:pt x="546" y="592"/>
                  <a:pt x="299" y="592"/>
                  <a:pt x="51" y="592"/>
                </a:cubicBezTo>
                <a:cubicBezTo>
                  <a:pt x="18" y="592"/>
                  <a:pt x="1" y="575"/>
                  <a:pt x="0" y="542"/>
                </a:cubicBezTo>
                <a:cubicBezTo>
                  <a:pt x="0" y="377"/>
                  <a:pt x="0" y="213"/>
                  <a:pt x="0" y="48"/>
                </a:cubicBezTo>
                <a:cubicBezTo>
                  <a:pt x="0" y="17"/>
                  <a:pt x="20" y="0"/>
                  <a:pt x="51" y="0"/>
                </a:cubicBezTo>
                <a:cubicBezTo>
                  <a:pt x="129" y="1"/>
                  <a:pt x="207" y="0"/>
                  <a:pt x="284" y="0"/>
                </a:cubicBezTo>
                <a:cubicBezTo>
                  <a:pt x="330" y="0"/>
                  <a:pt x="375" y="0"/>
                  <a:pt x="420" y="0"/>
                </a:cubicBezTo>
                <a:cubicBezTo>
                  <a:pt x="420" y="0"/>
                  <a:pt x="420" y="0"/>
                  <a:pt x="420" y="0"/>
                </a:cubicBezTo>
                <a:close/>
                <a:moveTo>
                  <a:pt x="32" y="35"/>
                </a:moveTo>
                <a:cubicBezTo>
                  <a:pt x="32" y="37"/>
                  <a:pt x="31" y="40"/>
                  <a:pt x="31" y="43"/>
                </a:cubicBezTo>
                <a:cubicBezTo>
                  <a:pt x="77" y="82"/>
                  <a:pt x="121" y="123"/>
                  <a:pt x="168" y="161"/>
                </a:cubicBezTo>
                <a:cubicBezTo>
                  <a:pt x="240" y="219"/>
                  <a:pt x="314" y="275"/>
                  <a:pt x="387" y="332"/>
                </a:cubicBezTo>
                <a:cubicBezTo>
                  <a:pt x="409" y="350"/>
                  <a:pt x="432" y="352"/>
                  <a:pt x="455" y="333"/>
                </a:cubicBezTo>
                <a:cubicBezTo>
                  <a:pt x="467" y="324"/>
                  <a:pt x="480" y="318"/>
                  <a:pt x="491" y="308"/>
                </a:cubicBezTo>
                <a:cubicBezTo>
                  <a:pt x="594" y="223"/>
                  <a:pt x="697" y="137"/>
                  <a:pt x="799" y="51"/>
                </a:cubicBezTo>
                <a:cubicBezTo>
                  <a:pt x="804" y="47"/>
                  <a:pt x="807" y="42"/>
                  <a:pt x="815" y="32"/>
                </a:cubicBezTo>
                <a:cubicBezTo>
                  <a:pt x="798" y="31"/>
                  <a:pt x="786" y="29"/>
                  <a:pt x="775" y="29"/>
                </a:cubicBezTo>
                <a:cubicBezTo>
                  <a:pt x="584" y="29"/>
                  <a:pt x="393" y="29"/>
                  <a:pt x="202" y="29"/>
                </a:cubicBezTo>
                <a:cubicBezTo>
                  <a:pt x="153" y="29"/>
                  <a:pt x="103" y="29"/>
                  <a:pt x="54" y="29"/>
                </a:cubicBezTo>
                <a:cubicBezTo>
                  <a:pt x="47" y="29"/>
                  <a:pt x="39" y="33"/>
                  <a:pt x="32" y="35"/>
                </a:cubicBezTo>
                <a:close/>
                <a:moveTo>
                  <a:pt x="74" y="562"/>
                </a:moveTo>
                <a:cubicBezTo>
                  <a:pt x="312" y="562"/>
                  <a:pt x="544" y="562"/>
                  <a:pt x="782" y="562"/>
                </a:cubicBezTo>
                <a:cubicBezTo>
                  <a:pt x="680" y="489"/>
                  <a:pt x="583" y="419"/>
                  <a:pt x="483" y="347"/>
                </a:cubicBezTo>
                <a:cubicBezTo>
                  <a:pt x="443" y="385"/>
                  <a:pt x="402" y="384"/>
                  <a:pt x="361" y="349"/>
                </a:cubicBezTo>
                <a:cubicBezTo>
                  <a:pt x="265" y="420"/>
                  <a:pt x="171" y="489"/>
                  <a:pt x="74" y="562"/>
                </a:cubicBezTo>
                <a:close/>
                <a:moveTo>
                  <a:pt x="31" y="85"/>
                </a:moveTo>
                <a:cubicBezTo>
                  <a:pt x="31" y="241"/>
                  <a:pt x="31" y="396"/>
                  <a:pt x="31" y="556"/>
                </a:cubicBezTo>
                <a:cubicBezTo>
                  <a:pt x="133" y="480"/>
                  <a:pt x="232" y="407"/>
                  <a:pt x="330" y="334"/>
                </a:cubicBezTo>
                <a:cubicBezTo>
                  <a:pt x="230" y="250"/>
                  <a:pt x="131" y="168"/>
                  <a:pt x="31" y="85"/>
                </a:cubicBezTo>
                <a:close/>
                <a:moveTo>
                  <a:pt x="514" y="333"/>
                </a:moveTo>
                <a:cubicBezTo>
                  <a:pt x="612" y="404"/>
                  <a:pt x="712" y="475"/>
                  <a:pt x="813" y="548"/>
                </a:cubicBezTo>
                <a:cubicBezTo>
                  <a:pt x="813" y="390"/>
                  <a:pt x="813" y="236"/>
                  <a:pt x="813" y="82"/>
                </a:cubicBezTo>
                <a:cubicBezTo>
                  <a:pt x="713" y="166"/>
                  <a:pt x="615" y="249"/>
                  <a:pt x="514" y="333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896B0EAF-C072-46B2-890A-DEF757C84000}"/>
              </a:ext>
            </a:extLst>
          </p:cNvPr>
          <p:cNvSpPr>
            <a:spLocks noEditPoints="1"/>
          </p:cNvSpPr>
          <p:nvPr/>
        </p:nvSpPr>
        <p:spPr bwMode="auto">
          <a:xfrm>
            <a:off x="7781925" y="3640138"/>
            <a:ext cx="196850" cy="203200"/>
          </a:xfrm>
          <a:custGeom>
            <a:avLst/>
            <a:gdLst>
              <a:gd name="T0" fmla="*/ 85 w 384"/>
              <a:gd name="T1" fmla="*/ 307 h 397"/>
              <a:gd name="T2" fmla="*/ 5 w 384"/>
              <a:gd name="T3" fmla="*/ 248 h 397"/>
              <a:gd name="T4" fmla="*/ 5 w 384"/>
              <a:gd name="T5" fmla="*/ 167 h 397"/>
              <a:gd name="T6" fmla="*/ 86 w 384"/>
              <a:gd name="T7" fmla="*/ 109 h 397"/>
              <a:gd name="T8" fmla="*/ 86 w 384"/>
              <a:gd name="T9" fmla="*/ 3 h 397"/>
              <a:gd name="T10" fmla="*/ 261 w 384"/>
              <a:gd name="T11" fmla="*/ 21 h 397"/>
              <a:gd name="T12" fmla="*/ 371 w 384"/>
              <a:gd name="T13" fmla="*/ 68 h 397"/>
              <a:gd name="T14" fmla="*/ 383 w 384"/>
              <a:gd name="T15" fmla="*/ 87 h 397"/>
              <a:gd name="T16" fmla="*/ 383 w 384"/>
              <a:gd name="T17" fmla="*/ 391 h 397"/>
              <a:gd name="T18" fmla="*/ 381 w 384"/>
              <a:gd name="T19" fmla="*/ 397 h 397"/>
              <a:gd name="T20" fmla="*/ 87 w 384"/>
              <a:gd name="T21" fmla="*/ 332 h 397"/>
              <a:gd name="T22" fmla="*/ 86 w 384"/>
              <a:gd name="T23" fmla="*/ 318 h 397"/>
              <a:gd name="T24" fmla="*/ 85 w 384"/>
              <a:gd name="T25" fmla="*/ 307 h 397"/>
              <a:gd name="T26" fmla="*/ 118 w 384"/>
              <a:gd name="T27" fmla="*/ 210 h 397"/>
              <a:gd name="T28" fmla="*/ 118 w 384"/>
              <a:gd name="T29" fmla="*/ 210 h 397"/>
              <a:gd name="T30" fmla="*/ 118 w 384"/>
              <a:gd name="T31" fmla="*/ 179 h 397"/>
              <a:gd name="T32" fmla="*/ 76 w 384"/>
              <a:gd name="T33" fmla="*/ 140 h 397"/>
              <a:gd name="T34" fmla="*/ 33 w 384"/>
              <a:gd name="T35" fmla="*/ 176 h 397"/>
              <a:gd name="T36" fmla="*/ 33 w 384"/>
              <a:gd name="T37" fmla="*/ 241 h 397"/>
              <a:gd name="T38" fmla="*/ 77 w 384"/>
              <a:gd name="T39" fmla="*/ 275 h 397"/>
              <a:gd name="T40" fmla="*/ 118 w 384"/>
              <a:gd name="T41" fmla="*/ 236 h 397"/>
              <a:gd name="T42" fmla="*/ 118 w 384"/>
              <a:gd name="T43" fmla="*/ 21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4" h="397">
                <a:moveTo>
                  <a:pt x="85" y="307"/>
                </a:moveTo>
                <a:cubicBezTo>
                  <a:pt x="37" y="302"/>
                  <a:pt x="10" y="285"/>
                  <a:pt x="5" y="248"/>
                </a:cubicBezTo>
                <a:cubicBezTo>
                  <a:pt x="0" y="222"/>
                  <a:pt x="1" y="193"/>
                  <a:pt x="5" y="167"/>
                </a:cubicBezTo>
                <a:cubicBezTo>
                  <a:pt x="11" y="131"/>
                  <a:pt x="36" y="115"/>
                  <a:pt x="86" y="109"/>
                </a:cubicBezTo>
                <a:cubicBezTo>
                  <a:pt x="86" y="75"/>
                  <a:pt x="86" y="40"/>
                  <a:pt x="86" y="3"/>
                </a:cubicBezTo>
                <a:cubicBezTo>
                  <a:pt x="147" y="0"/>
                  <a:pt x="205" y="4"/>
                  <a:pt x="261" y="21"/>
                </a:cubicBezTo>
                <a:cubicBezTo>
                  <a:pt x="299" y="32"/>
                  <a:pt x="335" y="51"/>
                  <a:pt x="371" y="68"/>
                </a:cubicBezTo>
                <a:cubicBezTo>
                  <a:pt x="377" y="70"/>
                  <a:pt x="383" y="80"/>
                  <a:pt x="383" y="87"/>
                </a:cubicBezTo>
                <a:cubicBezTo>
                  <a:pt x="384" y="188"/>
                  <a:pt x="383" y="290"/>
                  <a:pt x="383" y="391"/>
                </a:cubicBezTo>
                <a:cubicBezTo>
                  <a:pt x="383" y="392"/>
                  <a:pt x="383" y="393"/>
                  <a:pt x="381" y="397"/>
                </a:cubicBezTo>
                <a:cubicBezTo>
                  <a:pt x="291" y="343"/>
                  <a:pt x="191" y="330"/>
                  <a:pt x="87" y="332"/>
                </a:cubicBezTo>
                <a:cubicBezTo>
                  <a:pt x="87" y="327"/>
                  <a:pt x="86" y="322"/>
                  <a:pt x="86" y="318"/>
                </a:cubicBezTo>
                <a:cubicBezTo>
                  <a:pt x="85" y="314"/>
                  <a:pt x="85" y="310"/>
                  <a:pt x="85" y="307"/>
                </a:cubicBezTo>
                <a:close/>
                <a:moveTo>
                  <a:pt x="118" y="210"/>
                </a:moveTo>
                <a:cubicBezTo>
                  <a:pt x="118" y="210"/>
                  <a:pt x="118" y="210"/>
                  <a:pt x="118" y="210"/>
                </a:cubicBezTo>
                <a:cubicBezTo>
                  <a:pt x="118" y="200"/>
                  <a:pt x="119" y="189"/>
                  <a:pt x="118" y="179"/>
                </a:cubicBezTo>
                <a:cubicBezTo>
                  <a:pt x="115" y="157"/>
                  <a:pt x="97" y="141"/>
                  <a:pt x="76" y="140"/>
                </a:cubicBezTo>
                <a:cubicBezTo>
                  <a:pt x="54" y="140"/>
                  <a:pt x="35" y="154"/>
                  <a:pt x="33" y="176"/>
                </a:cubicBezTo>
                <a:cubicBezTo>
                  <a:pt x="30" y="198"/>
                  <a:pt x="30" y="220"/>
                  <a:pt x="33" y="241"/>
                </a:cubicBezTo>
                <a:cubicBezTo>
                  <a:pt x="36" y="265"/>
                  <a:pt x="53" y="276"/>
                  <a:pt x="77" y="275"/>
                </a:cubicBezTo>
                <a:cubicBezTo>
                  <a:pt x="99" y="274"/>
                  <a:pt x="116" y="259"/>
                  <a:pt x="118" y="236"/>
                </a:cubicBezTo>
                <a:cubicBezTo>
                  <a:pt x="119" y="228"/>
                  <a:pt x="118" y="219"/>
                  <a:pt x="118" y="210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4C07AF40-5B62-4453-8D2C-26E9FFD2FCD5}"/>
              </a:ext>
            </a:extLst>
          </p:cNvPr>
          <p:cNvSpPr>
            <a:spLocks noEditPoints="1"/>
          </p:cNvSpPr>
          <p:nvPr/>
        </p:nvSpPr>
        <p:spPr bwMode="auto">
          <a:xfrm>
            <a:off x="7993063" y="3640138"/>
            <a:ext cx="196850" cy="200025"/>
          </a:xfrm>
          <a:custGeom>
            <a:avLst/>
            <a:gdLst>
              <a:gd name="T0" fmla="*/ 299 w 383"/>
              <a:gd name="T1" fmla="*/ 0 h 389"/>
              <a:gd name="T2" fmla="*/ 299 w 383"/>
              <a:gd name="T3" fmla="*/ 109 h 389"/>
              <a:gd name="T4" fmla="*/ 377 w 383"/>
              <a:gd name="T5" fmla="*/ 162 h 389"/>
              <a:gd name="T6" fmla="*/ 378 w 383"/>
              <a:gd name="T7" fmla="*/ 251 h 389"/>
              <a:gd name="T8" fmla="*/ 319 w 383"/>
              <a:gd name="T9" fmla="*/ 303 h 389"/>
              <a:gd name="T10" fmla="*/ 299 w 383"/>
              <a:gd name="T11" fmla="*/ 306 h 389"/>
              <a:gd name="T12" fmla="*/ 297 w 383"/>
              <a:gd name="T13" fmla="*/ 327 h 389"/>
              <a:gd name="T14" fmla="*/ 145 w 383"/>
              <a:gd name="T15" fmla="*/ 343 h 389"/>
              <a:gd name="T16" fmla="*/ 2 w 383"/>
              <a:gd name="T17" fmla="*/ 389 h 389"/>
              <a:gd name="T18" fmla="*/ 1 w 383"/>
              <a:gd name="T19" fmla="*/ 375 h 389"/>
              <a:gd name="T20" fmla="*/ 0 w 383"/>
              <a:gd name="T21" fmla="*/ 91 h 389"/>
              <a:gd name="T22" fmla="*/ 15 w 383"/>
              <a:gd name="T23" fmla="*/ 64 h 389"/>
              <a:gd name="T24" fmla="*/ 198 w 383"/>
              <a:gd name="T25" fmla="*/ 6 h 389"/>
              <a:gd name="T26" fmla="*/ 299 w 383"/>
              <a:gd name="T27" fmla="*/ 0 h 389"/>
              <a:gd name="T28" fmla="*/ 352 w 383"/>
              <a:gd name="T29" fmla="*/ 208 h 389"/>
              <a:gd name="T30" fmla="*/ 352 w 383"/>
              <a:gd name="T31" fmla="*/ 208 h 389"/>
              <a:gd name="T32" fmla="*/ 352 w 383"/>
              <a:gd name="T33" fmla="*/ 178 h 389"/>
              <a:gd name="T34" fmla="*/ 308 w 383"/>
              <a:gd name="T35" fmla="*/ 139 h 389"/>
              <a:gd name="T36" fmla="*/ 266 w 383"/>
              <a:gd name="T37" fmla="*/ 179 h 389"/>
              <a:gd name="T38" fmla="*/ 266 w 383"/>
              <a:gd name="T39" fmla="*/ 236 h 389"/>
              <a:gd name="T40" fmla="*/ 310 w 383"/>
              <a:gd name="T41" fmla="*/ 274 h 389"/>
              <a:gd name="T42" fmla="*/ 352 w 383"/>
              <a:gd name="T43" fmla="*/ 236 h 389"/>
              <a:gd name="T44" fmla="*/ 352 w 383"/>
              <a:gd name="T45" fmla="*/ 208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83" h="389">
                <a:moveTo>
                  <a:pt x="299" y="0"/>
                </a:moveTo>
                <a:cubicBezTo>
                  <a:pt x="299" y="39"/>
                  <a:pt x="299" y="74"/>
                  <a:pt x="299" y="109"/>
                </a:cubicBezTo>
                <a:cubicBezTo>
                  <a:pt x="337" y="111"/>
                  <a:pt x="370" y="123"/>
                  <a:pt x="377" y="162"/>
                </a:cubicBezTo>
                <a:cubicBezTo>
                  <a:pt x="383" y="191"/>
                  <a:pt x="382" y="222"/>
                  <a:pt x="378" y="251"/>
                </a:cubicBezTo>
                <a:cubicBezTo>
                  <a:pt x="373" y="281"/>
                  <a:pt x="349" y="298"/>
                  <a:pt x="319" y="303"/>
                </a:cubicBezTo>
                <a:cubicBezTo>
                  <a:pt x="313" y="305"/>
                  <a:pt x="306" y="305"/>
                  <a:pt x="299" y="306"/>
                </a:cubicBezTo>
                <a:cubicBezTo>
                  <a:pt x="298" y="314"/>
                  <a:pt x="297" y="322"/>
                  <a:pt x="297" y="327"/>
                </a:cubicBezTo>
                <a:cubicBezTo>
                  <a:pt x="245" y="332"/>
                  <a:pt x="194" y="333"/>
                  <a:pt x="145" y="343"/>
                </a:cubicBezTo>
                <a:cubicBezTo>
                  <a:pt x="97" y="353"/>
                  <a:pt x="50" y="373"/>
                  <a:pt x="2" y="389"/>
                </a:cubicBezTo>
                <a:cubicBezTo>
                  <a:pt x="2" y="388"/>
                  <a:pt x="1" y="381"/>
                  <a:pt x="1" y="375"/>
                </a:cubicBezTo>
                <a:cubicBezTo>
                  <a:pt x="1" y="281"/>
                  <a:pt x="1" y="186"/>
                  <a:pt x="0" y="91"/>
                </a:cubicBezTo>
                <a:cubicBezTo>
                  <a:pt x="0" y="78"/>
                  <a:pt x="5" y="71"/>
                  <a:pt x="15" y="64"/>
                </a:cubicBezTo>
                <a:cubicBezTo>
                  <a:pt x="71" y="28"/>
                  <a:pt x="133" y="12"/>
                  <a:pt x="198" y="6"/>
                </a:cubicBezTo>
                <a:cubicBezTo>
                  <a:pt x="230" y="2"/>
                  <a:pt x="263" y="2"/>
                  <a:pt x="299" y="0"/>
                </a:cubicBezTo>
                <a:close/>
                <a:moveTo>
                  <a:pt x="352" y="208"/>
                </a:moveTo>
                <a:cubicBezTo>
                  <a:pt x="352" y="208"/>
                  <a:pt x="352" y="208"/>
                  <a:pt x="352" y="208"/>
                </a:cubicBezTo>
                <a:cubicBezTo>
                  <a:pt x="352" y="198"/>
                  <a:pt x="353" y="188"/>
                  <a:pt x="352" y="178"/>
                </a:cubicBezTo>
                <a:cubicBezTo>
                  <a:pt x="349" y="154"/>
                  <a:pt x="331" y="139"/>
                  <a:pt x="308" y="139"/>
                </a:cubicBezTo>
                <a:cubicBezTo>
                  <a:pt x="287" y="139"/>
                  <a:pt x="267" y="156"/>
                  <a:pt x="266" y="179"/>
                </a:cubicBezTo>
                <a:cubicBezTo>
                  <a:pt x="264" y="198"/>
                  <a:pt x="264" y="217"/>
                  <a:pt x="266" y="236"/>
                </a:cubicBezTo>
                <a:cubicBezTo>
                  <a:pt x="268" y="259"/>
                  <a:pt x="287" y="275"/>
                  <a:pt x="310" y="274"/>
                </a:cubicBezTo>
                <a:cubicBezTo>
                  <a:pt x="333" y="274"/>
                  <a:pt x="350" y="259"/>
                  <a:pt x="352" y="236"/>
                </a:cubicBezTo>
                <a:cubicBezTo>
                  <a:pt x="353" y="226"/>
                  <a:pt x="352" y="217"/>
                  <a:pt x="352" y="208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6BD06DC8-9533-4569-B7DA-1D426ED7C7B9}"/>
              </a:ext>
            </a:extLst>
          </p:cNvPr>
          <p:cNvSpPr>
            <a:spLocks noEditPoints="1"/>
          </p:cNvSpPr>
          <p:nvPr/>
        </p:nvSpPr>
        <p:spPr bwMode="auto">
          <a:xfrm>
            <a:off x="6492876" y="4237038"/>
            <a:ext cx="450850" cy="261938"/>
          </a:xfrm>
          <a:custGeom>
            <a:avLst/>
            <a:gdLst>
              <a:gd name="T0" fmla="*/ 164 w 879"/>
              <a:gd name="T1" fmla="*/ 207 h 509"/>
              <a:gd name="T2" fmla="*/ 283 w 879"/>
              <a:gd name="T3" fmla="*/ 280 h 509"/>
              <a:gd name="T4" fmla="*/ 366 w 879"/>
              <a:gd name="T5" fmla="*/ 280 h 509"/>
              <a:gd name="T6" fmla="*/ 457 w 879"/>
              <a:gd name="T7" fmla="*/ 212 h 509"/>
              <a:gd name="T8" fmla="*/ 563 w 879"/>
              <a:gd name="T9" fmla="*/ 230 h 509"/>
              <a:gd name="T10" fmla="*/ 700 w 879"/>
              <a:gd name="T11" fmla="*/ 104 h 509"/>
              <a:gd name="T12" fmla="*/ 770 w 879"/>
              <a:gd name="T13" fmla="*/ 33 h 509"/>
              <a:gd name="T14" fmla="*/ 873 w 879"/>
              <a:gd name="T15" fmla="*/ 56 h 509"/>
              <a:gd name="T16" fmla="*/ 863 w 879"/>
              <a:gd name="T17" fmla="*/ 90 h 509"/>
              <a:gd name="T18" fmla="*/ 833 w 879"/>
              <a:gd name="T19" fmla="*/ 75 h 509"/>
              <a:gd name="T20" fmla="*/ 795 w 879"/>
              <a:gd name="T21" fmla="*/ 70 h 509"/>
              <a:gd name="T22" fmla="*/ 607 w 879"/>
              <a:gd name="T23" fmla="*/ 263 h 509"/>
              <a:gd name="T24" fmla="*/ 627 w 879"/>
              <a:gd name="T25" fmla="*/ 342 h 509"/>
              <a:gd name="T26" fmla="*/ 495 w 879"/>
              <a:gd name="T27" fmla="*/ 488 h 509"/>
              <a:gd name="T28" fmla="*/ 349 w 879"/>
              <a:gd name="T29" fmla="*/ 349 h 509"/>
              <a:gd name="T30" fmla="*/ 328 w 879"/>
              <a:gd name="T31" fmla="*/ 319 h 509"/>
              <a:gd name="T32" fmla="*/ 302 w 879"/>
              <a:gd name="T33" fmla="*/ 346 h 509"/>
              <a:gd name="T34" fmla="*/ 277 w 879"/>
              <a:gd name="T35" fmla="*/ 422 h 509"/>
              <a:gd name="T36" fmla="*/ 77 w 879"/>
              <a:gd name="T37" fmla="*/ 461 h 509"/>
              <a:gd name="T38" fmla="*/ 56 w 879"/>
              <a:gd name="T39" fmla="*/ 256 h 509"/>
              <a:gd name="T40" fmla="*/ 270 w 879"/>
              <a:gd name="T41" fmla="*/ 35 h 509"/>
              <a:gd name="T42" fmla="*/ 376 w 879"/>
              <a:gd name="T43" fmla="*/ 56 h 509"/>
              <a:gd name="T44" fmla="*/ 366 w 879"/>
              <a:gd name="T45" fmla="*/ 90 h 509"/>
              <a:gd name="T46" fmla="*/ 335 w 879"/>
              <a:gd name="T47" fmla="*/ 74 h 509"/>
              <a:gd name="T48" fmla="*/ 302 w 879"/>
              <a:gd name="T49" fmla="*/ 66 h 509"/>
              <a:gd name="T50" fmla="*/ 164 w 879"/>
              <a:gd name="T51" fmla="*/ 207 h 509"/>
              <a:gd name="T52" fmla="*/ 583 w 879"/>
              <a:gd name="T53" fmla="*/ 348 h 509"/>
              <a:gd name="T54" fmla="*/ 487 w 879"/>
              <a:gd name="T55" fmla="*/ 252 h 509"/>
              <a:gd name="T56" fmla="*/ 392 w 879"/>
              <a:gd name="T57" fmla="*/ 349 h 509"/>
              <a:gd name="T58" fmla="*/ 490 w 879"/>
              <a:gd name="T59" fmla="*/ 444 h 509"/>
              <a:gd name="T60" fmla="*/ 583 w 879"/>
              <a:gd name="T61" fmla="*/ 348 h 509"/>
              <a:gd name="T62" fmla="*/ 255 w 879"/>
              <a:gd name="T63" fmla="*/ 349 h 509"/>
              <a:gd name="T64" fmla="*/ 161 w 879"/>
              <a:gd name="T65" fmla="*/ 252 h 509"/>
              <a:gd name="T66" fmla="*/ 64 w 879"/>
              <a:gd name="T67" fmla="*/ 348 h 509"/>
              <a:gd name="T68" fmla="*/ 160 w 879"/>
              <a:gd name="T69" fmla="*/ 444 h 509"/>
              <a:gd name="T70" fmla="*/ 255 w 879"/>
              <a:gd name="T71" fmla="*/ 349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79" h="509">
                <a:moveTo>
                  <a:pt x="164" y="207"/>
                </a:moveTo>
                <a:cubicBezTo>
                  <a:pt x="230" y="220"/>
                  <a:pt x="242" y="228"/>
                  <a:pt x="283" y="280"/>
                </a:cubicBezTo>
                <a:cubicBezTo>
                  <a:pt x="312" y="280"/>
                  <a:pt x="337" y="280"/>
                  <a:pt x="366" y="280"/>
                </a:cubicBezTo>
                <a:cubicBezTo>
                  <a:pt x="385" y="247"/>
                  <a:pt x="415" y="222"/>
                  <a:pt x="457" y="212"/>
                </a:cubicBezTo>
                <a:cubicBezTo>
                  <a:pt x="498" y="203"/>
                  <a:pt x="536" y="211"/>
                  <a:pt x="563" y="230"/>
                </a:cubicBezTo>
                <a:cubicBezTo>
                  <a:pt x="610" y="187"/>
                  <a:pt x="656" y="146"/>
                  <a:pt x="700" y="104"/>
                </a:cubicBezTo>
                <a:cubicBezTo>
                  <a:pt x="724" y="81"/>
                  <a:pt x="746" y="55"/>
                  <a:pt x="770" y="33"/>
                </a:cubicBezTo>
                <a:cubicBezTo>
                  <a:pt x="805" y="0"/>
                  <a:pt x="855" y="12"/>
                  <a:pt x="873" y="56"/>
                </a:cubicBezTo>
                <a:cubicBezTo>
                  <a:pt x="879" y="70"/>
                  <a:pt x="878" y="83"/>
                  <a:pt x="863" y="90"/>
                </a:cubicBezTo>
                <a:cubicBezTo>
                  <a:pt x="848" y="97"/>
                  <a:pt x="839" y="88"/>
                  <a:pt x="833" y="75"/>
                </a:cubicBezTo>
                <a:cubicBezTo>
                  <a:pt x="822" y="55"/>
                  <a:pt x="811" y="53"/>
                  <a:pt x="795" y="70"/>
                </a:cubicBezTo>
                <a:cubicBezTo>
                  <a:pt x="731" y="135"/>
                  <a:pt x="668" y="201"/>
                  <a:pt x="607" y="263"/>
                </a:cubicBezTo>
                <a:cubicBezTo>
                  <a:pt x="614" y="291"/>
                  <a:pt x="626" y="316"/>
                  <a:pt x="627" y="342"/>
                </a:cubicBezTo>
                <a:cubicBezTo>
                  <a:pt x="630" y="421"/>
                  <a:pt x="570" y="486"/>
                  <a:pt x="495" y="488"/>
                </a:cubicBezTo>
                <a:cubicBezTo>
                  <a:pt x="414" y="490"/>
                  <a:pt x="351" y="431"/>
                  <a:pt x="349" y="349"/>
                </a:cubicBezTo>
                <a:cubicBezTo>
                  <a:pt x="348" y="333"/>
                  <a:pt x="346" y="320"/>
                  <a:pt x="328" y="319"/>
                </a:cubicBezTo>
                <a:cubicBezTo>
                  <a:pt x="310" y="318"/>
                  <a:pt x="306" y="330"/>
                  <a:pt x="302" y="346"/>
                </a:cubicBezTo>
                <a:cubicBezTo>
                  <a:pt x="296" y="372"/>
                  <a:pt x="290" y="400"/>
                  <a:pt x="277" y="422"/>
                </a:cubicBezTo>
                <a:cubicBezTo>
                  <a:pt x="236" y="492"/>
                  <a:pt x="142" y="509"/>
                  <a:pt x="77" y="461"/>
                </a:cubicBezTo>
                <a:cubicBezTo>
                  <a:pt x="11" y="412"/>
                  <a:pt x="0" y="316"/>
                  <a:pt x="56" y="256"/>
                </a:cubicBezTo>
                <a:cubicBezTo>
                  <a:pt x="126" y="181"/>
                  <a:pt x="198" y="108"/>
                  <a:pt x="270" y="35"/>
                </a:cubicBezTo>
                <a:cubicBezTo>
                  <a:pt x="305" y="0"/>
                  <a:pt x="358" y="11"/>
                  <a:pt x="376" y="56"/>
                </a:cubicBezTo>
                <a:cubicBezTo>
                  <a:pt x="381" y="70"/>
                  <a:pt x="382" y="82"/>
                  <a:pt x="366" y="90"/>
                </a:cubicBezTo>
                <a:cubicBezTo>
                  <a:pt x="350" y="97"/>
                  <a:pt x="342" y="88"/>
                  <a:pt x="335" y="74"/>
                </a:cubicBezTo>
                <a:cubicBezTo>
                  <a:pt x="327" y="56"/>
                  <a:pt x="315" y="53"/>
                  <a:pt x="302" y="66"/>
                </a:cubicBezTo>
                <a:cubicBezTo>
                  <a:pt x="256" y="112"/>
                  <a:pt x="211" y="158"/>
                  <a:pt x="164" y="207"/>
                </a:cubicBezTo>
                <a:close/>
                <a:moveTo>
                  <a:pt x="583" y="348"/>
                </a:moveTo>
                <a:cubicBezTo>
                  <a:pt x="583" y="294"/>
                  <a:pt x="541" y="252"/>
                  <a:pt x="487" y="252"/>
                </a:cubicBezTo>
                <a:cubicBezTo>
                  <a:pt x="436" y="253"/>
                  <a:pt x="392" y="298"/>
                  <a:pt x="392" y="349"/>
                </a:cubicBezTo>
                <a:cubicBezTo>
                  <a:pt x="393" y="401"/>
                  <a:pt x="437" y="444"/>
                  <a:pt x="490" y="444"/>
                </a:cubicBezTo>
                <a:cubicBezTo>
                  <a:pt x="542" y="444"/>
                  <a:pt x="584" y="401"/>
                  <a:pt x="583" y="348"/>
                </a:cubicBezTo>
                <a:close/>
                <a:moveTo>
                  <a:pt x="255" y="349"/>
                </a:moveTo>
                <a:cubicBezTo>
                  <a:pt x="256" y="297"/>
                  <a:pt x="213" y="253"/>
                  <a:pt x="161" y="252"/>
                </a:cubicBezTo>
                <a:cubicBezTo>
                  <a:pt x="109" y="252"/>
                  <a:pt x="65" y="295"/>
                  <a:pt x="64" y="348"/>
                </a:cubicBezTo>
                <a:cubicBezTo>
                  <a:pt x="63" y="400"/>
                  <a:pt x="107" y="444"/>
                  <a:pt x="160" y="444"/>
                </a:cubicBezTo>
                <a:cubicBezTo>
                  <a:pt x="212" y="444"/>
                  <a:pt x="255" y="401"/>
                  <a:pt x="255" y="349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C2951034-35C5-491B-A88E-9AF6E061B0CA}"/>
              </a:ext>
            </a:extLst>
          </p:cNvPr>
          <p:cNvSpPr>
            <a:spLocks noEditPoints="1"/>
          </p:cNvSpPr>
          <p:nvPr/>
        </p:nvSpPr>
        <p:spPr bwMode="auto">
          <a:xfrm>
            <a:off x="7843838" y="3389312"/>
            <a:ext cx="284162" cy="239713"/>
          </a:xfrm>
          <a:custGeom>
            <a:avLst/>
            <a:gdLst>
              <a:gd name="T0" fmla="*/ 0 w 551"/>
              <a:gd name="T1" fmla="*/ 457 h 465"/>
              <a:gd name="T2" fmla="*/ 158 w 551"/>
              <a:gd name="T3" fmla="*/ 362 h 465"/>
              <a:gd name="T4" fmla="*/ 125 w 551"/>
              <a:gd name="T5" fmla="*/ 262 h 465"/>
              <a:gd name="T6" fmla="*/ 107 w 551"/>
              <a:gd name="T7" fmla="*/ 171 h 465"/>
              <a:gd name="T8" fmla="*/ 198 w 551"/>
              <a:gd name="T9" fmla="*/ 26 h 465"/>
              <a:gd name="T10" fmla="*/ 382 w 551"/>
              <a:gd name="T11" fmla="*/ 38 h 465"/>
              <a:gd name="T12" fmla="*/ 419 w 551"/>
              <a:gd name="T13" fmla="*/ 88 h 465"/>
              <a:gd name="T14" fmla="*/ 424 w 551"/>
              <a:gd name="T15" fmla="*/ 98 h 465"/>
              <a:gd name="T16" fmla="*/ 449 w 551"/>
              <a:gd name="T17" fmla="*/ 151 h 465"/>
              <a:gd name="T18" fmla="*/ 435 w 551"/>
              <a:gd name="T19" fmla="*/ 239 h 465"/>
              <a:gd name="T20" fmla="*/ 393 w 551"/>
              <a:gd name="T21" fmla="*/ 356 h 465"/>
              <a:gd name="T22" fmla="*/ 534 w 551"/>
              <a:gd name="T23" fmla="*/ 442 h 465"/>
              <a:gd name="T24" fmla="*/ 551 w 551"/>
              <a:gd name="T25" fmla="*/ 457 h 465"/>
              <a:gd name="T26" fmla="*/ 503 w 551"/>
              <a:gd name="T27" fmla="*/ 453 h 465"/>
              <a:gd name="T28" fmla="*/ 379 w 551"/>
              <a:gd name="T29" fmla="*/ 386 h 465"/>
              <a:gd name="T30" fmla="*/ 362 w 551"/>
              <a:gd name="T31" fmla="*/ 389 h 465"/>
              <a:gd name="T32" fmla="*/ 188 w 551"/>
              <a:gd name="T33" fmla="*/ 390 h 465"/>
              <a:gd name="T34" fmla="*/ 168 w 551"/>
              <a:gd name="T35" fmla="*/ 387 h 465"/>
              <a:gd name="T36" fmla="*/ 42 w 551"/>
              <a:gd name="T37" fmla="*/ 455 h 465"/>
              <a:gd name="T38" fmla="*/ 3 w 551"/>
              <a:gd name="T39" fmla="*/ 465 h 465"/>
              <a:gd name="T40" fmla="*/ 0 w 551"/>
              <a:gd name="T41" fmla="*/ 457 h 465"/>
              <a:gd name="T42" fmla="*/ 388 w 551"/>
              <a:gd name="T43" fmla="*/ 141 h 465"/>
              <a:gd name="T44" fmla="*/ 349 w 551"/>
              <a:gd name="T45" fmla="*/ 150 h 465"/>
              <a:gd name="T46" fmla="*/ 188 w 551"/>
              <a:gd name="T47" fmla="*/ 160 h 465"/>
              <a:gd name="T48" fmla="*/ 151 w 551"/>
              <a:gd name="T49" fmla="*/ 182 h 465"/>
              <a:gd name="T50" fmla="*/ 187 w 551"/>
              <a:gd name="T51" fmla="*/ 347 h 465"/>
              <a:gd name="T52" fmla="*/ 360 w 551"/>
              <a:gd name="T53" fmla="*/ 351 h 465"/>
              <a:gd name="T54" fmla="*/ 388 w 551"/>
              <a:gd name="T55" fmla="*/ 141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51" h="465">
                <a:moveTo>
                  <a:pt x="0" y="457"/>
                </a:moveTo>
                <a:cubicBezTo>
                  <a:pt x="45" y="411"/>
                  <a:pt x="103" y="387"/>
                  <a:pt x="158" y="362"/>
                </a:cubicBezTo>
                <a:cubicBezTo>
                  <a:pt x="147" y="328"/>
                  <a:pt x="134" y="296"/>
                  <a:pt x="125" y="262"/>
                </a:cubicBezTo>
                <a:cubicBezTo>
                  <a:pt x="117" y="232"/>
                  <a:pt x="109" y="202"/>
                  <a:pt x="107" y="171"/>
                </a:cubicBezTo>
                <a:cubicBezTo>
                  <a:pt x="102" y="107"/>
                  <a:pt x="138" y="51"/>
                  <a:pt x="198" y="26"/>
                </a:cubicBezTo>
                <a:cubicBezTo>
                  <a:pt x="261" y="0"/>
                  <a:pt x="323" y="3"/>
                  <a:pt x="382" y="38"/>
                </a:cubicBezTo>
                <a:cubicBezTo>
                  <a:pt x="401" y="49"/>
                  <a:pt x="415" y="65"/>
                  <a:pt x="419" y="88"/>
                </a:cubicBezTo>
                <a:cubicBezTo>
                  <a:pt x="420" y="91"/>
                  <a:pt x="421" y="96"/>
                  <a:pt x="424" y="98"/>
                </a:cubicBezTo>
                <a:cubicBezTo>
                  <a:pt x="446" y="109"/>
                  <a:pt x="451" y="130"/>
                  <a:pt x="449" y="151"/>
                </a:cubicBezTo>
                <a:cubicBezTo>
                  <a:pt x="447" y="180"/>
                  <a:pt x="443" y="210"/>
                  <a:pt x="435" y="239"/>
                </a:cubicBezTo>
                <a:cubicBezTo>
                  <a:pt x="423" y="280"/>
                  <a:pt x="406" y="319"/>
                  <a:pt x="393" y="356"/>
                </a:cubicBezTo>
                <a:cubicBezTo>
                  <a:pt x="440" y="384"/>
                  <a:pt x="487" y="413"/>
                  <a:pt x="534" y="442"/>
                </a:cubicBezTo>
                <a:cubicBezTo>
                  <a:pt x="541" y="446"/>
                  <a:pt x="546" y="451"/>
                  <a:pt x="551" y="457"/>
                </a:cubicBezTo>
                <a:cubicBezTo>
                  <a:pt x="533" y="463"/>
                  <a:pt x="519" y="462"/>
                  <a:pt x="503" y="453"/>
                </a:cubicBezTo>
                <a:cubicBezTo>
                  <a:pt x="463" y="429"/>
                  <a:pt x="421" y="408"/>
                  <a:pt x="379" y="386"/>
                </a:cubicBezTo>
                <a:cubicBezTo>
                  <a:pt x="375" y="384"/>
                  <a:pt x="366" y="386"/>
                  <a:pt x="362" y="389"/>
                </a:cubicBezTo>
                <a:cubicBezTo>
                  <a:pt x="311" y="437"/>
                  <a:pt x="238" y="436"/>
                  <a:pt x="188" y="390"/>
                </a:cubicBezTo>
                <a:cubicBezTo>
                  <a:pt x="184" y="386"/>
                  <a:pt x="173" y="385"/>
                  <a:pt x="168" y="387"/>
                </a:cubicBezTo>
                <a:cubicBezTo>
                  <a:pt x="126" y="409"/>
                  <a:pt x="84" y="433"/>
                  <a:pt x="42" y="455"/>
                </a:cubicBezTo>
                <a:cubicBezTo>
                  <a:pt x="30" y="461"/>
                  <a:pt x="16" y="461"/>
                  <a:pt x="3" y="465"/>
                </a:cubicBezTo>
                <a:cubicBezTo>
                  <a:pt x="2" y="462"/>
                  <a:pt x="1" y="460"/>
                  <a:pt x="0" y="457"/>
                </a:cubicBezTo>
                <a:close/>
                <a:moveTo>
                  <a:pt x="388" y="141"/>
                </a:moveTo>
                <a:cubicBezTo>
                  <a:pt x="373" y="144"/>
                  <a:pt x="361" y="149"/>
                  <a:pt x="349" y="150"/>
                </a:cubicBezTo>
                <a:cubicBezTo>
                  <a:pt x="295" y="154"/>
                  <a:pt x="242" y="158"/>
                  <a:pt x="188" y="160"/>
                </a:cubicBezTo>
                <a:cubicBezTo>
                  <a:pt x="171" y="161"/>
                  <a:pt x="155" y="161"/>
                  <a:pt x="151" y="182"/>
                </a:cubicBezTo>
                <a:cubicBezTo>
                  <a:pt x="139" y="242"/>
                  <a:pt x="153" y="297"/>
                  <a:pt x="187" y="347"/>
                </a:cubicBezTo>
                <a:cubicBezTo>
                  <a:pt x="232" y="413"/>
                  <a:pt x="312" y="415"/>
                  <a:pt x="360" y="351"/>
                </a:cubicBezTo>
                <a:cubicBezTo>
                  <a:pt x="407" y="288"/>
                  <a:pt x="412" y="217"/>
                  <a:pt x="388" y="141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519745C3-9670-48A4-97F6-76DFED95E006}"/>
              </a:ext>
            </a:extLst>
          </p:cNvPr>
          <p:cNvSpPr>
            <a:spLocks/>
          </p:cNvSpPr>
          <p:nvPr/>
        </p:nvSpPr>
        <p:spPr bwMode="auto">
          <a:xfrm>
            <a:off x="8402638" y="4197350"/>
            <a:ext cx="430212" cy="290513"/>
          </a:xfrm>
          <a:custGeom>
            <a:avLst/>
            <a:gdLst>
              <a:gd name="T0" fmla="*/ 705 w 840"/>
              <a:gd name="T1" fmla="*/ 485 h 567"/>
              <a:gd name="T2" fmla="*/ 741 w 840"/>
              <a:gd name="T3" fmla="*/ 531 h 567"/>
              <a:gd name="T4" fmla="*/ 759 w 840"/>
              <a:gd name="T5" fmla="*/ 537 h 567"/>
              <a:gd name="T6" fmla="*/ 776 w 840"/>
              <a:gd name="T7" fmla="*/ 550 h 567"/>
              <a:gd name="T8" fmla="*/ 758 w 840"/>
              <a:gd name="T9" fmla="*/ 564 h 567"/>
              <a:gd name="T10" fmla="*/ 682 w 840"/>
              <a:gd name="T11" fmla="*/ 565 h 567"/>
              <a:gd name="T12" fmla="*/ 29 w 840"/>
              <a:gd name="T13" fmla="*/ 565 h 567"/>
              <a:gd name="T14" fmla="*/ 13 w 840"/>
              <a:gd name="T15" fmla="*/ 564 h 567"/>
              <a:gd name="T16" fmla="*/ 1 w 840"/>
              <a:gd name="T17" fmla="*/ 549 h 567"/>
              <a:gd name="T18" fmla="*/ 13 w 840"/>
              <a:gd name="T19" fmla="*/ 537 h 567"/>
              <a:gd name="T20" fmla="*/ 33 w 840"/>
              <a:gd name="T21" fmla="*/ 536 h 567"/>
              <a:gd name="T22" fmla="*/ 555 w 840"/>
              <a:gd name="T23" fmla="*/ 537 h 567"/>
              <a:gd name="T24" fmla="*/ 586 w 840"/>
              <a:gd name="T25" fmla="*/ 522 h 567"/>
              <a:gd name="T26" fmla="*/ 653 w 840"/>
              <a:gd name="T27" fmla="*/ 487 h 567"/>
              <a:gd name="T28" fmla="*/ 677 w 840"/>
              <a:gd name="T29" fmla="*/ 474 h 567"/>
              <a:gd name="T30" fmla="*/ 765 w 840"/>
              <a:gd name="T31" fmla="*/ 348 h 567"/>
              <a:gd name="T32" fmla="*/ 770 w 840"/>
              <a:gd name="T33" fmla="*/ 325 h 567"/>
              <a:gd name="T34" fmla="*/ 768 w 840"/>
              <a:gd name="T35" fmla="*/ 313 h 567"/>
              <a:gd name="T36" fmla="*/ 749 w 840"/>
              <a:gd name="T37" fmla="*/ 262 h 567"/>
              <a:gd name="T38" fmla="*/ 694 w 840"/>
              <a:gd name="T39" fmla="*/ 199 h 567"/>
              <a:gd name="T40" fmla="*/ 689 w 840"/>
              <a:gd name="T41" fmla="*/ 202 h 567"/>
              <a:gd name="T42" fmla="*/ 636 w 840"/>
              <a:gd name="T43" fmla="*/ 206 h 567"/>
              <a:gd name="T44" fmla="*/ 536 w 840"/>
              <a:gd name="T45" fmla="*/ 105 h 567"/>
              <a:gd name="T46" fmla="*/ 538 w 840"/>
              <a:gd name="T47" fmla="*/ 67 h 567"/>
              <a:gd name="T48" fmla="*/ 629 w 840"/>
              <a:gd name="T49" fmla="*/ 51 h 567"/>
              <a:gd name="T50" fmla="*/ 658 w 840"/>
              <a:gd name="T51" fmla="*/ 43 h 567"/>
              <a:gd name="T52" fmla="*/ 683 w 840"/>
              <a:gd name="T53" fmla="*/ 18 h 567"/>
              <a:gd name="T54" fmla="*/ 694 w 840"/>
              <a:gd name="T55" fmla="*/ 8 h 567"/>
              <a:gd name="T56" fmla="*/ 742 w 840"/>
              <a:gd name="T57" fmla="*/ 39 h 567"/>
              <a:gd name="T58" fmla="*/ 742 w 840"/>
              <a:gd name="T59" fmla="*/ 65 h 567"/>
              <a:gd name="T60" fmla="*/ 730 w 840"/>
              <a:gd name="T61" fmla="*/ 76 h 567"/>
              <a:gd name="T62" fmla="*/ 703 w 840"/>
              <a:gd name="T63" fmla="*/ 162 h 567"/>
              <a:gd name="T64" fmla="*/ 712 w 840"/>
              <a:gd name="T65" fmla="*/ 175 h 567"/>
              <a:gd name="T66" fmla="*/ 777 w 840"/>
              <a:gd name="T67" fmla="*/ 251 h 567"/>
              <a:gd name="T68" fmla="*/ 817 w 840"/>
              <a:gd name="T69" fmla="*/ 281 h 567"/>
              <a:gd name="T70" fmla="*/ 837 w 840"/>
              <a:gd name="T71" fmla="*/ 313 h 567"/>
              <a:gd name="T72" fmla="*/ 814 w 840"/>
              <a:gd name="T73" fmla="*/ 345 h 567"/>
              <a:gd name="T74" fmla="*/ 792 w 840"/>
              <a:gd name="T75" fmla="*/ 363 h 567"/>
              <a:gd name="T76" fmla="*/ 705 w 840"/>
              <a:gd name="T77" fmla="*/ 485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0" h="567">
                <a:moveTo>
                  <a:pt x="705" y="485"/>
                </a:moveTo>
                <a:cubicBezTo>
                  <a:pt x="718" y="502"/>
                  <a:pt x="729" y="518"/>
                  <a:pt x="741" y="531"/>
                </a:cubicBezTo>
                <a:cubicBezTo>
                  <a:pt x="745" y="535"/>
                  <a:pt x="754" y="534"/>
                  <a:pt x="759" y="537"/>
                </a:cubicBezTo>
                <a:cubicBezTo>
                  <a:pt x="765" y="540"/>
                  <a:pt x="770" y="545"/>
                  <a:pt x="776" y="550"/>
                </a:cubicBezTo>
                <a:cubicBezTo>
                  <a:pt x="770" y="555"/>
                  <a:pt x="764" y="564"/>
                  <a:pt x="758" y="564"/>
                </a:cubicBezTo>
                <a:cubicBezTo>
                  <a:pt x="733" y="566"/>
                  <a:pt x="707" y="565"/>
                  <a:pt x="682" y="565"/>
                </a:cubicBezTo>
                <a:cubicBezTo>
                  <a:pt x="464" y="565"/>
                  <a:pt x="247" y="565"/>
                  <a:pt x="29" y="565"/>
                </a:cubicBezTo>
                <a:cubicBezTo>
                  <a:pt x="23" y="565"/>
                  <a:pt x="17" y="567"/>
                  <a:pt x="13" y="564"/>
                </a:cubicBezTo>
                <a:cubicBezTo>
                  <a:pt x="8" y="561"/>
                  <a:pt x="2" y="555"/>
                  <a:pt x="1" y="549"/>
                </a:cubicBezTo>
                <a:cubicBezTo>
                  <a:pt x="0" y="546"/>
                  <a:pt x="8" y="539"/>
                  <a:pt x="13" y="537"/>
                </a:cubicBezTo>
                <a:cubicBezTo>
                  <a:pt x="19" y="535"/>
                  <a:pt x="26" y="536"/>
                  <a:pt x="33" y="536"/>
                </a:cubicBezTo>
                <a:cubicBezTo>
                  <a:pt x="207" y="536"/>
                  <a:pt x="381" y="536"/>
                  <a:pt x="555" y="537"/>
                </a:cubicBezTo>
                <a:cubicBezTo>
                  <a:pt x="568" y="537"/>
                  <a:pt x="578" y="534"/>
                  <a:pt x="586" y="522"/>
                </a:cubicBezTo>
                <a:cubicBezTo>
                  <a:pt x="602" y="500"/>
                  <a:pt x="626" y="490"/>
                  <a:pt x="653" y="487"/>
                </a:cubicBezTo>
                <a:cubicBezTo>
                  <a:pt x="662" y="486"/>
                  <a:pt x="672" y="480"/>
                  <a:pt x="677" y="474"/>
                </a:cubicBezTo>
                <a:cubicBezTo>
                  <a:pt x="707" y="432"/>
                  <a:pt x="737" y="390"/>
                  <a:pt x="765" y="348"/>
                </a:cubicBezTo>
                <a:cubicBezTo>
                  <a:pt x="769" y="342"/>
                  <a:pt x="769" y="333"/>
                  <a:pt x="770" y="325"/>
                </a:cubicBezTo>
                <a:cubicBezTo>
                  <a:pt x="770" y="321"/>
                  <a:pt x="767" y="316"/>
                  <a:pt x="768" y="313"/>
                </a:cubicBezTo>
                <a:cubicBezTo>
                  <a:pt x="778" y="290"/>
                  <a:pt x="761" y="277"/>
                  <a:pt x="749" y="262"/>
                </a:cubicBezTo>
                <a:cubicBezTo>
                  <a:pt x="731" y="241"/>
                  <a:pt x="712" y="220"/>
                  <a:pt x="694" y="199"/>
                </a:cubicBezTo>
                <a:cubicBezTo>
                  <a:pt x="692" y="200"/>
                  <a:pt x="690" y="201"/>
                  <a:pt x="689" y="202"/>
                </a:cubicBezTo>
                <a:cubicBezTo>
                  <a:pt x="666" y="234"/>
                  <a:pt x="664" y="234"/>
                  <a:pt x="636" y="206"/>
                </a:cubicBezTo>
                <a:cubicBezTo>
                  <a:pt x="603" y="172"/>
                  <a:pt x="569" y="139"/>
                  <a:pt x="536" y="105"/>
                </a:cubicBezTo>
                <a:cubicBezTo>
                  <a:pt x="519" y="89"/>
                  <a:pt x="520" y="81"/>
                  <a:pt x="538" y="67"/>
                </a:cubicBezTo>
                <a:cubicBezTo>
                  <a:pt x="566" y="47"/>
                  <a:pt x="597" y="41"/>
                  <a:pt x="629" y="51"/>
                </a:cubicBezTo>
                <a:cubicBezTo>
                  <a:pt x="643" y="55"/>
                  <a:pt x="650" y="52"/>
                  <a:pt x="658" y="43"/>
                </a:cubicBezTo>
                <a:cubicBezTo>
                  <a:pt x="666" y="34"/>
                  <a:pt x="675" y="26"/>
                  <a:pt x="683" y="18"/>
                </a:cubicBezTo>
                <a:cubicBezTo>
                  <a:pt x="687" y="14"/>
                  <a:pt x="690" y="10"/>
                  <a:pt x="694" y="8"/>
                </a:cubicBezTo>
                <a:cubicBezTo>
                  <a:pt x="721" y="0"/>
                  <a:pt x="726" y="29"/>
                  <a:pt x="742" y="39"/>
                </a:cubicBezTo>
                <a:cubicBezTo>
                  <a:pt x="752" y="46"/>
                  <a:pt x="750" y="56"/>
                  <a:pt x="742" y="65"/>
                </a:cubicBezTo>
                <a:cubicBezTo>
                  <a:pt x="738" y="68"/>
                  <a:pt x="734" y="72"/>
                  <a:pt x="730" y="76"/>
                </a:cubicBezTo>
                <a:cubicBezTo>
                  <a:pt x="694" y="112"/>
                  <a:pt x="694" y="112"/>
                  <a:pt x="703" y="162"/>
                </a:cubicBezTo>
                <a:cubicBezTo>
                  <a:pt x="704" y="167"/>
                  <a:pt x="708" y="171"/>
                  <a:pt x="712" y="175"/>
                </a:cubicBezTo>
                <a:cubicBezTo>
                  <a:pt x="733" y="200"/>
                  <a:pt x="755" y="225"/>
                  <a:pt x="777" y="251"/>
                </a:cubicBezTo>
                <a:cubicBezTo>
                  <a:pt x="788" y="263"/>
                  <a:pt x="797" y="277"/>
                  <a:pt x="817" y="281"/>
                </a:cubicBezTo>
                <a:cubicBezTo>
                  <a:pt x="832" y="284"/>
                  <a:pt x="840" y="299"/>
                  <a:pt x="837" y="313"/>
                </a:cubicBezTo>
                <a:cubicBezTo>
                  <a:pt x="834" y="325"/>
                  <a:pt x="823" y="335"/>
                  <a:pt x="814" y="345"/>
                </a:cubicBezTo>
                <a:cubicBezTo>
                  <a:pt x="807" y="352"/>
                  <a:pt x="797" y="355"/>
                  <a:pt x="792" y="363"/>
                </a:cubicBezTo>
                <a:cubicBezTo>
                  <a:pt x="760" y="406"/>
                  <a:pt x="730" y="449"/>
                  <a:pt x="705" y="485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6176CABA-B2E1-4E8E-84CF-CEDC62231F62}"/>
              </a:ext>
            </a:extLst>
          </p:cNvPr>
          <p:cNvSpPr>
            <a:spLocks/>
          </p:cNvSpPr>
          <p:nvPr/>
        </p:nvSpPr>
        <p:spPr bwMode="auto">
          <a:xfrm>
            <a:off x="8439150" y="4305300"/>
            <a:ext cx="217487" cy="166688"/>
          </a:xfrm>
          <a:custGeom>
            <a:avLst/>
            <a:gdLst>
              <a:gd name="T0" fmla="*/ 72 w 425"/>
              <a:gd name="T1" fmla="*/ 135 h 326"/>
              <a:gd name="T2" fmla="*/ 71 w 425"/>
              <a:gd name="T3" fmla="*/ 177 h 326"/>
              <a:gd name="T4" fmla="*/ 62 w 425"/>
              <a:gd name="T5" fmla="*/ 204 h 326"/>
              <a:gd name="T6" fmla="*/ 60 w 425"/>
              <a:gd name="T7" fmla="*/ 217 h 326"/>
              <a:gd name="T8" fmla="*/ 73 w 425"/>
              <a:gd name="T9" fmla="*/ 216 h 326"/>
              <a:gd name="T10" fmla="*/ 120 w 425"/>
              <a:gd name="T11" fmla="*/ 191 h 326"/>
              <a:gd name="T12" fmla="*/ 148 w 425"/>
              <a:gd name="T13" fmla="*/ 209 h 326"/>
              <a:gd name="T14" fmla="*/ 64 w 425"/>
              <a:gd name="T15" fmla="*/ 317 h 326"/>
              <a:gd name="T16" fmla="*/ 16 w 425"/>
              <a:gd name="T17" fmla="*/ 284 h 326"/>
              <a:gd name="T18" fmla="*/ 18 w 425"/>
              <a:gd name="T19" fmla="*/ 112 h 326"/>
              <a:gd name="T20" fmla="*/ 125 w 425"/>
              <a:gd name="T21" fmla="*/ 2 h 326"/>
              <a:gd name="T22" fmla="*/ 140 w 425"/>
              <a:gd name="T23" fmla="*/ 6 h 326"/>
              <a:gd name="T24" fmla="*/ 287 w 425"/>
              <a:gd name="T25" fmla="*/ 7 h 326"/>
              <a:gd name="T26" fmla="*/ 312 w 425"/>
              <a:gd name="T27" fmla="*/ 6 h 326"/>
              <a:gd name="T28" fmla="*/ 336 w 425"/>
              <a:gd name="T29" fmla="*/ 20 h 326"/>
              <a:gd name="T30" fmla="*/ 415 w 425"/>
              <a:gd name="T31" fmla="*/ 142 h 326"/>
              <a:gd name="T32" fmla="*/ 412 w 425"/>
              <a:gd name="T33" fmla="*/ 279 h 326"/>
              <a:gd name="T34" fmla="*/ 345 w 425"/>
              <a:gd name="T35" fmla="*/ 312 h 326"/>
              <a:gd name="T36" fmla="*/ 278 w 425"/>
              <a:gd name="T37" fmla="*/ 224 h 326"/>
              <a:gd name="T38" fmla="*/ 319 w 425"/>
              <a:gd name="T39" fmla="*/ 195 h 326"/>
              <a:gd name="T40" fmla="*/ 353 w 425"/>
              <a:gd name="T41" fmla="*/ 215 h 326"/>
              <a:gd name="T42" fmla="*/ 367 w 425"/>
              <a:gd name="T43" fmla="*/ 216 h 326"/>
              <a:gd name="T44" fmla="*/ 365 w 425"/>
              <a:gd name="T45" fmla="*/ 204 h 326"/>
              <a:gd name="T46" fmla="*/ 359 w 425"/>
              <a:gd name="T47" fmla="*/ 180 h 326"/>
              <a:gd name="T48" fmla="*/ 359 w 425"/>
              <a:gd name="T49" fmla="*/ 90 h 326"/>
              <a:gd name="T50" fmla="*/ 339 w 425"/>
              <a:gd name="T51" fmla="*/ 70 h 326"/>
              <a:gd name="T52" fmla="*/ 233 w 425"/>
              <a:gd name="T53" fmla="*/ 97 h 326"/>
              <a:gd name="T54" fmla="*/ 197 w 425"/>
              <a:gd name="T55" fmla="*/ 98 h 326"/>
              <a:gd name="T56" fmla="*/ 91 w 425"/>
              <a:gd name="T57" fmla="*/ 70 h 326"/>
              <a:gd name="T58" fmla="*/ 71 w 425"/>
              <a:gd name="T59" fmla="*/ 89 h 326"/>
              <a:gd name="T60" fmla="*/ 71 w 425"/>
              <a:gd name="T61" fmla="*/ 135 h 326"/>
              <a:gd name="T62" fmla="*/ 72 w 425"/>
              <a:gd name="T63" fmla="*/ 135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5" h="326">
                <a:moveTo>
                  <a:pt x="72" y="135"/>
                </a:moveTo>
                <a:cubicBezTo>
                  <a:pt x="72" y="149"/>
                  <a:pt x="73" y="163"/>
                  <a:pt x="71" y="177"/>
                </a:cubicBezTo>
                <a:cubicBezTo>
                  <a:pt x="70" y="186"/>
                  <a:pt x="65" y="195"/>
                  <a:pt x="62" y="204"/>
                </a:cubicBezTo>
                <a:cubicBezTo>
                  <a:pt x="61" y="208"/>
                  <a:pt x="61" y="213"/>
                  <a:pt x="60" y="217"/>
                </a:cubicBezTo>
                <a:cubicBezTo>
                  <a:pt x="64" y="217"/>
                  <a:pt x="69" y="218"/>
                  <a:pt x="73" y="216"/>
                </a:cubicBezTo>
                <a:cubicBezTo>
                  <a:pt x="89" y="208"/>
                  <a:pt x="103" y="198"/>
                  <a:pt x="120" y="191"/>
                </a:cubicBezTo>
                <a:cubicBezTo>
                  <a:pt x="135" y="185"/>
                  <a:pt x="145" y="192"/>
                  <a:pt x="148" y="209"/>
                </a:cubicBezTo>
                <a:cubicBezTo>
                  <a:pt x="155" y="254"/>
                  <a:pt x="110" y="313"/>
                  <a:pt x="64" y="317"/>
                </a:cubicBezTo>
                <a:cubicBezTo>
                  <a:pt x="40" y="319"/>
                  <a:pt x="23" y="309"/>
                  <a:pt x="16" y="284"/>
                </a:cubicBezTo>
                <a:cubicBezTo>
                  <a:pt x="0" y="227"/>
                  <a:pt x="6" y="170"/>
                  <a:pt x="18" y="112"/>
                </a:cubicBezTo>
                <a:cubicBezTo>
                  <a:pt x="30" y="52"/>
                  <a:pt x="77" y="26"/>
                  <a:pt x="125" y="2"/>
                </a:cubicBezTo>
                <a:cubicBezTo>
                  <a:pt x="128" y="0"/>
                  <a:pt x="136" y="3"/>
                  <a:pt x="140" y="6"/>
                </a:cubicBezTo>
                <a:cubicBezTo>
                  <a:pt x="189" y="40"/>
                  <a:pt x="238" y="41"/>
                  <a:pt x="287" y="7"/>
                </a:cubicBezTo>
                <a:cubicBezTo>
                  <a:pt x="296" y="1"/>
                  <a:pt x="303" y="1"/>
                  <a:pt x="312" y="6"/>
                </a:cubicBezTo>
                <a:cubicBezTo>
                  <a:pt x="320" y="11"/>
                  <a:pt x="328" y="16"/>
                  <a:pt x="336" y="20"/>
                </a:cubicBezTo>
                <a:cubicBezTo>
                  <a:pt x="386" y="45"/>
                  <a:pt x="408" y="89"/>
                  <a:pt x="415" y="142"/>
                </a:cubicBezTo>
                <a:cubicBezTo>
                  <a:pt x="422" y="188"/>
                  <a:pt x="425" y="233"/>
                  <a:pt x="412" y="279"/>
                </a:cubicBezTo>
                <a:cubicBezTo>
                  <a:pt x="403" y="313"/>
                  <a:pt x="378" y="326"/>
                  <a:pt x="345" y="312"/>
                </a:cubicBezTo>
                <a:cubicBezTo>
                  <a:pt x="307" y="296"/>
                  <a:pt x="283" y="266"/>
                  <a:pt x="278" y="224"/>
                </a:cubicBezTo>
                <a:cubicBezTo>
                  <a:pt x="275" y="192"/>
                  <a:pt x="290" y="182"/>
                  <a:pt x="319" y="195"/>
                </a:cubicBezTo>
                <a:cubicBezTo>
                  <a:pt x="331" y="200"/>
                  <a:pt x="341" y="209"/>
                  <a:pt x="353" y="215"/>
                </a:cubicBezTo>
                <a:cubicBezTo>
                  <a:pt x="357" y="217"/>
                  <a:pt x="362" y="216"/>
                  <a:pt x="367" y="216"/>
                </a:cubicBezTo>
                <a:cubicBezTo>
                  <a:pt x="366" y="212"/>
                  <a:pt x="366" y="208"/>
                  <a:pt x="365" y="204"/>
                </a:cubicBezTo>
                <a:cubicBezTo>
                  <a:pt x="363" y="196"/>
                  <a:pt x="359" y="188"/>
                  <a:pt x="359" y="180"/>
                </a:cubicBezTo>
                <a:cubicBezTo>
                  <a:pt x="358" y="150"/>
                  <a:pt x="358" y="120"/>
                  <a:pt x="359" y="90"/>
                </a:cubicBezTo>
                <a:cubicBezTo>
                  <a:pt x="359" y="76"/>
                  <a:pt x="354" y="70"/>
                  <a:pt x="339" y="70"/>
                </a:cubicBezTo>
                <a:cubicBezTo>
                  <a:pt x="302" y="71"/>
                  <a:pt x="266" y="80"/>
                  <a:pt x="233" y="97"/>
                </a:cubicBezTo>
                <a:cubicBezTo>
                  <a:pt x="220" y="104"/>
                  <a:pt x="210" y="105"/>
                  <a:pt x="197" y="98"/>
                </a:cubicBezTo>
                <a:cubicBezTo>
                  <a:pt x="164" y="80"/>
                  <a:pt x="128" y="72"/>
                  <a:pt x="91" y="70"/>
                </a:cubicBezTo>
                <a:cubicBezTo>
                  <a:pt x="77" y="70"/>
                  <a:pt x="70" y="74"/>
                  <a:pt x="71" y="89"/>
                </a:cubicBezTo>
                <a:cubicBezTo>
                  <a:pt x="72" y="105"/>
                  <a:pt x="71" y="120"/>
                  <a:pt x="71" y="135"/>
                </a:cubicBezTo>
                <a:cubicBezTo>
                  <a:pt x="71" y="135"/>
                  <a:pt x="72" y="135"/>
                  <a:pt x="72" y="135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302D6365-EF51-4FD4-BC07-CE523ED728AA}"/>
              </a:ext>
            </a:extLst>
          </p:cNvPr>
          <p:cNvSpPr>
            <a:spLocks/>
          </p:cNvSpPr>
          <p:nvPr/>
        </p:nvSpPr>
        <p:spPr bwMode="auto">
          <a:xfrm>
            <a:off x="8494713" y="4202113"/>
            <a:ext cx="109537" cy="109538"/>
          </a:xfrm>
          <a:custGeom>
            <a:avLst/>
            <a:gdLst>
              <a:gd name="T0" fmla="*/ 106 w 216"/>
              <a:gd name="T1" fmla="*/ 215 h 216"/>
              <a:gd name="T2" fmla="*/ 1 w 216"/>
              <a:gd name="T3" fmla="*/ 105 h 216"/>
              <a:gd name="T4" fmla="*/ 111 w 216"/>
              <a:gd name="T5" fmla="*/ 1 h 216"/>
              <a:gd name="T6" fmla="*/ 214 w 216"/>
              <a:gd name="T7" fmla="*/ 112 h 216"/>
              <a:gd name="T8" fmla="*/ 106 w 216"/>
              <a:gd name="T9" fmla="*/ 2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6">
                <a:moveTo>
                  <a:pt x="106" y="215"/>
                </a:moveTo>
                <a:cubicBezTo>
                  <a:pt x="45" y="213"/>
                  <a:pt x="0" y="166"/>
                  <a:pt x="1" y="105"/>
                </a:cubicBezTo>
                <a:cubicBezTo>
                  <a:pt x="2" y="47"/>
                  <a:pt x="52" y="0"/>
                  <a:pt x="111" y="1"/>
                </a:cubicBezTo>
                <a:cubicBezTo>
                  <a:pt x="169" y="3"/>
                  <a:pt x="216" y="53"/>
                  <a:pt x="214" y="112"/>
                </a:cubicBezTo>
                <a:cubicBezTo>
                  <a:pt x="212" y="170"/>
                  <a:pt x="164" y="216"/>
                  <a:pt x="106" y="215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69CF60D3-B540-4048-B5C9-DE9680DB2DF8}"/>
              </a:ext>
            </a:extLst>
          </p:cNvPr>
          <p:cNvSpPr>
            <a:spLocks/>
          </p:cNvSpPr>
          <p:nvPr/>
        </p:nvSpPr>
        <p:spPr bwMode="auto">
          <a:xfrm>
            <a:off x="7251700" y="4217988"/>
            <a:ext cx="211137" cy="14288"/>
          </a:xfrm>
          <a:custGeom>
            <a:avLst/>
            <a:gdLst>
              <a:gd name="T0" fmla="*/ 205 w 412"/>
              <a:gd name="T1" fmla="*/ 30 h 30"/>
              <a:gd name="T2" fmla="*/ 23 w 412"/>
              <a:gd name="T3" fmla="*/ 30 h 30"/>
              <a:gd name="T4" fmla="*/ 1 w 412"/>
              <a:gd name="T5" fmla="*/ 14 h 30"/>
              <a:gd name="T6" fmla="*/ 24 w 412"/>
              <a:gd name="T7" fmla="*/ 1 h 30"/>
              <a:gd name="T8" fmla="*/ 234 w 412"/>
              <a:gd name="T9" fmla="*/ 1 h 30"/>
              <a:gd name="T10" fmla="*/ 388 w 412"/>
              <a:gd name="T11" fmla="*/ 1 h 30"/>
              <a:gd name="T12" fmla="*/ 412 w 412"/>
              <a:gd name="T13" fmla="*/ 15 h 30"/>
              <a:gd name="T14" fmla="*/ 388 w 412"/>
              <a:gd name="T15" fmla="*/ 30 h 30"/>
              <a:gd name="T16" fmla="*/ 205 w 412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" h="30">
                <a:moveTo>
                  <a:pt x="205" y="30"/>
                </a:moveTo>
                <a:cubicBezTo>
                  <a:pt x="144" y="30"/>
                  <a:pt x="83" y="30"/>
                  <a:pt x="23" y="30"/>
                </a:cubicBezTo>
                <a:cubicBezTo>
                  <a:pt x="10" y="30"/>
                  <a:pt x="0" y="28"/>
                  <a:pt x="1" y="14"/>
                </a:cubicBezTo>
                <a:cubicBezTo>
                  <a:pt x="2" y="0"/>
                  <a:pt x="14" y="1"/>
                  <a:pt x="24" y="1"/>
                </a:cubicBezTo>
                <a:cubicBezTo>
                  <a:pt x="94" y="1"/>
                  <a:pt x="164" y="1"/>
                  <a:pt x="234" y="1"/>
                </a:cubicBezTo>
                <a:cubicBezTo>
                  <a:pt x="285" y="1"/>
                  <a:pt x="337" y="1"/>
                  <a:pt x="388" y="1"/>
                </a:cubicBezTo>
                <a:cubicBezTo>
                  <a:pt x="399" y="1"/>
                  <a:pt x="412" y="0"/>
                  <a:pt x="412" y="15"/>
                </a:cubicBezTo>
                <a:cubicBezTo>
                  <a:pt x="412" y="30"/>
                  <a:pt x="400" y="30"/>
                  <a:pt x="388" y="30"/>
                </a:cubicBezTo>
                <a:cubicBezTo>
                  <a:pt x="327" y="30"/>
                  <a:pt x="266" y="30"/>
                  <a:pt x="205" y="30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EF5289E9-7C3B-4B0D-92D7-F6830AE0A64B}"/>
              </a:ext>
            </a:extLst>
          </p:cNvPr>
          <p:cNvSpPr>
            <a:spLocks/>
          </p:cNvSpPr>
          <p:nvPr/>
        </p:nvSpPr>
        <p:spPr bwMode="auto">
          <a:xfrm>
            <a:off x="7251700" y="4256088"/>
            <a:ext cx="212725" cy="17463"/>
          </a:xfrm>
          <a:custGeom>
            <a:avLst/>
            <a:gdLst>
              <a:gd name="T0" fmla="*/ 206 w 413"/>
              <a:gd name="T1" fmla="*/ 30 h 31"/>
              <a:gd name="T2" fmla="*/ 24 w 413"/>
              <a:gd name="T3" fmla="*/ 30 h 31"/>
              <a:gd name="T4" fmla="*/ 0 w 413"/>
              <a:gd name="T5" fmla="*/ 16 h 31"/>
              <a:gd name="T6" fmla="*/ 23 w 413"/>
              <a:gd name="T7" fmla="*/ 1 h 31"/>
              <a:gd name="T8" fmla="*/ 383 w 413"/>
              <a:gd name="T9" fmla="*/ 1 h 31"/>
              <a:gd name="T10" fmla="*/ 391 w 413"/>
              <a:gd name="T11" fmla="*/ 2 h 31"/>
              <a:gd name="T12" fmla="*/ 410 w 413"/>
              <a:gd name="T13" fmla="*/ 16 h 31"/>
              <a:gd name="T14" fmla="*/ 392 w 413"/>
              <a:gd name="T15" fmla="*/ 30 h 31"/>
              <a:gd name="T16" fmla="*/ 240 w 413"/>
              <a:gd name="T17" fmla="*/ 30 h 31"/>
              <a:gd name="T18" fmla="*/ 206 w 413"/>
              <a:gd name="T19" fmla="*/ 30 h 31"/>
              <a:gd name="T20" fmla="*/ 206 w 413"/>
              <a:gd name="T21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3" h="31">
                <a:moveTo>
                  <a:pt x="206" y="30"/>
                </a:moveTo>
                <a:cubicBezTo>
                  <a:pt x="145" y="30"/>
                  <a:pt x="85" y="30"/>
                  <a:pt x="24" y="30"/>
                </a:cubicBezTo>
                <a:cubicBezTo>
                  <a:pt x="13" y="30"/>
                  <a:pt x="0" y="31"/>
                  <a:pt x="0" y="16"/>
                </a:cubicBezTo>
                <a:cubicBezTo>
                  <a:pt x="0" y="2"/>
                  <a:pt x="12" y="1"/>
                  <a:pt x="23" y="1"/>
                </a:cubicBezTo>
                <a:cubicBezTo>
                  <a:pt x="143" y="1"/>
                  <a:pt x="263" y="1"/>
                  <a:pt x="383" y="1"/>
                </a:cubicBezTo>
                <a:cubicBezTo>
                  <a:pt x="386" y="1"/>
                  <a:pt x="389" y="0"/>
                  <a:pt x="391" y="2"/>
                </a:cubicBezTo>
                <a:cubicBezTo>
                  <a:pt x="398" y="6"/>
                  <a:pt x="409" y="10"/>
                  <a:pt x="410" y="16"/>
                </a:cubicBezTo>
                <a:cubicBezTo>
                  <a:pt x="413" y="28"/>
                  <a:pt x="402" y="30"/>
                  <a:pt x="392" y="30"/>
                </a:cubicBezTo>
                <a:cubicBezTo>
                  <a:pt x="341" y="30"/>
                  <a:pt x="290" y="30"/>
                  <a:pt x="240" y="30"/>
                </a:cubicBezTo>
                <a:cubicBezTo>
                  <a:pt x="228" y="30"/>
                  <a:pt x="217" y="30"/>
                  <a:pt x="206" y="30"/>
                </a:cubicBezTo>
                <a:cubicBezTo>
                  <a:pt x="206" y="30"/>
                  <a:pt x="206" y="30"/>
                  <a:pt x="206" y="30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id="{B7AD15C1-0430-4C2C-9177-A2B66B8D0D70}"/>
              </a:ext>
            </a:extLst>
          </p:cNvPr>
          <p:cNvSpPr>
            <a:spLocks/>
          </p:cNvSpPr>
          <p:nvPr/>
        </p:nvSpPr>
        <p:spPr bwMode="auto">
          <a:xfrm>
            <a:off x="6551613" y="3678238"/>
            <a:ext cx="128587" cy="15875"/>
          </a:xfrm>
          <a:custGeom>
            <a:avLst/>
            <a:gdLst>
              <a:gd name="T0" fmla="*/ 123 w 252"/>
              <a:gd name="T1" fmla="*/ 0 h 33"/>
              <a:gd name="T2" fmla="*/ 231 w 252"/>
              <a:gd name="T3" fmla="*/ 12 h 33"/>
              <a:gd name="T4" fmla="*/ 252 w 252"/>
              <a:gd name="T5" fmla="*/ 26 h 33"/>
              <a:gd name="T6" fmla="*/ 228 w 252"/>
              <a:gd name="T7" fmla="*/ 33 h 33"/>
              <a:gd name="T8" fmla="*/ 77 w 252"/>
              <a:gd name="T9" fmla="*/ 26 h 33"/>
              <a:gd name="T10" fmla="*/ 19 w 252"/>
              <a:gd name="T11" fmla="*/ 32 h 33"/>
              <a:gd name="T12" fmla="*/ 0 w 252"/>
              <a:gd name="T13" fmla="*/ 25 h 33"/>
              <a:gd name="T14" fmla="*/ 17 w 252"/>
              <a:gd name="T15" fmla="*/ 11 h 33"/>
              <a:gd name="T16" fmla="*/ 123 w 252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2" h="33">
                <a:moveTo>
                  <a:pt x="123" y="0"/>
                </a:moveTo>
                <a:cubicBezTo>
                  <a:pt x="159" y="3"/>
                  <a:pt x="195" y="7"/>
                  <a:pt x="231" y="12"/>
                </a:cubicBezTo>
                <a:cubicBezTo>
                  <a:pt x="238" y="13"/>
                  <a:pt x="245" y="21"/>
                  <a:pt x="252" y="26"/>
                </a:cubicBezTo>
                <a:cubicBezTo>
                  <a:pt x="244" y="28"/>
                  <a:pt x="236" y="33"/>
                  <a:pt x="228" y="33"/>
                </a:cubicBezTo>
                <a:cubicBezTo>
                  <a:pt x="178" y="31"/>
                  <a:pt x="127" y="27"/>
                  <a:pt x="77" y="26"/>
                </a:cubicBezTo>
                <a:cubicBezTo>
                  <a:pt x="58" y="25"/>
                  <a:pt x="39" y="30"/>
                  <a:pt x="19" y="32"/>
                </a:cubicBezTo>
                <a:cubicBezTo>
                  <a:pt x="13" y="32"/>
                  <a:pt x="6" y="27"/>
                  <a:pt x="0" y="25"/>
                </a:cubicBezTo>
                <a:cubicBezTo>
                  <a:pt x="5" y="20"/>
                  <a:pt x="10" y="12"/>
                  <a:pt x="17" y="11"/>
                </a:cubicBezTo>
                <a:cubicBezTo>
                  <a:pt x="52" y="6"/>
                  <a:pt x="87" y="3"/>
                  <a:pt x="123" y="0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0579EA74-25DB-4569-A9D5-8EE39C8F88CE}"/>
              </a:ext>
            </a:extLst>
          </p:cNvPr>
          <p:cNvSpPr>
            <a:spLocks/>
          </p:cNvSpPr>
          <p:nvPr/>
        </p:nvSpPr>
        <p:spPr bwMode="auto">
          <a:xfrm>
            <a:off x="6550025" y="3576638"/>
            <a:ext cx="130175" cy="19050"/>
          </a:xfrm>
          <a:custGeom>
            <a:avLst/>
            <a:gdLst>
              <a:gd name="T0" fmla="*/ 92 w 256"/>
              <a:gd name="T1" fmla="*/ 0 h 35"/>
              <a:gd name="T2" fmla="*/ 236 w 256"/>
              <a:gd name="T3" fmla="*/ 13 h 35"/>
              <a:gd name="T4" fmla="*/ 244 w 256"/>
              <a:gd name="T5" fmla="*/ 14 h 35"/>
              <a:gd name="T6" fmla="*/ 256 w 256"/>
              <a:gd name="T7" fmla="*/ 27 h 35"/>
              <a:gd name="T8" fmla="*/ 240 w 256"/>
              <a:gd name="T9" fmla="*/ 35 h 35"/>
              <a:gd name="T10" fmla="*/ 190 w 256"/>
              <a:gd name="T11" fmla="*/ 28 h 35"/>
              <a:gd name="T12" fmla="*/ 26 w 256"/>
              <a:gd name="T13" fmla="*/ 32 h 35"/>
              <a:gd name="T14" fmla="*/ 4 w 256"/>
              <a:gd name="T15" fmla="*/ 26 h 35"/>
              <a:gd name="T16" fmla="*/ 22 w 256"/>
              <a:gd name="T17" fmla="*/ 11 h 35"/>
              <a:gd name="T18" fmla="*/ 91 w 256"/>
              <a:gd name="T19" fmla="*/ 3 h 35"/>
              <a:gd name="T20" fmla="*/ 92 w 256"/>
              <a:gd name="T2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35">
                <a:moveTo>
                  <a:pt x="92" y="0"/>
                </a:moveTo>
                <a:cubicBezTo>
                  <a:pt x="140" y="4"/>
                  <a:pt x="188" y="8"/>
                  <a:pt x="236" y="13"/>
                </a:cubicBezTo>
                <a:cubicBezTo>
                  <a:pt x="238" y="13"/>
                  <a:pt x="242" y="13"/>
                  <a:pt x="244" y="14"/>
                </a:cubicBezTo>
                <a:cubicBezTo>
                  <a:pt x="248" y="18"/>
                  <a:pt x="252" y="23"/>
                  <a:pt x="256" y="27"/>
                </a:cubicBezTo>
                <a:cubicBezTo>
                  <a:pt x="250" y="30"/>
                  <a:pt x="245" y="35"/>
                  <a:pt x="240" y="35"/>
                </a:cubicBezTo>
                <a:cubicBezTo>
                  <a:pt x="223" y="34"/>
                  <a:pt x="207" y="28"/>
                  <a:pt x="190" y="28"/>
                </a:cubicBezTo>
                <a:cubicBezTo>
                  <a:pt x="136" y="29"/>
                  <a:pt x="81" y="31"/>
                  <a:pt x="26" y="32"/>
                </a:cubicBezTo>
                <a:cubicBezTo>
                  <a:pt x="18" y="32"/>
                  <a:pt x="6" y="30"/>
                  <a:pt x="4" y="26"/>
                </a:cubicBezTo>
                <a:cubicBezTo>
                  <a:pt x="0" y="12"/>
                  <a:pt x="13" y="12"/>
                  <a:pt x="22" y="11"/>
                </a:cubicBezTo>
                <a:cubicBezTo>
                  <a:pt x="45" y="8"/>
                  <a:pt x="68" y="5"/>
                  <a:pt x="91" y="3"/>
                </a:cubicBezTo>
                <a:cubicBezTo>
                  <a:pt x="91" y="2"/>
                  <a:pt x="91" y="1"/>
                  <a:pt x="92" y="0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4" name="Freeform 50">
            <a:extLst>
              <a:ext uri="{FF2B5EF4-FFF2-40B4-BE49-F238E27FC236}">
                <a16:creationId xmlns:a16="http://schemas.microsoft.com/office/drawing/2014/main" id="{499917BF-FD32-4D8F-BD49-F29EBF64032E}"/>
              </a:ext>
            </a:extLst>
          </p:cNvPr>
          <p:cNvSpPr>
            <a:spLocks/>
          </p:cNvSpPr>
          <p:nvPr/>
        </p:nvSpPr>
        <p:spPr bwMode="auto">
          <a:xfrm>
            <a:off x="6551613" y="3627438"/>
            <a:ext cx="128587" cy="17463"/>
          </a:xfrm>
          <a:custGeom>
            <a:avLst/>
            <a:gdLst>
              <a:gd name="T0" fmla="*/ 123 w 251"/>
              <a:gd name="T1" fmla="*/ 0 h 35"/>
              <a:gd name="T2" fmla="*/ 235 w 251"/>
              <a:gd name="T3" fmla="*/ 13 h 35"/>
              <a:gd name="T4" fmla="*/ 251 w 251"/>
              <a:gd name="T5" fmla="*/ 28 h 35"/>
              <a:gd name="T6" fmla="*/ 231 w 251"/>
              <a:gd name="T7" fmla="*/ 34 h 35"/>
              <a:gd name="T8" fmla="*/ 18 w 251"/>
              <a:gd name="T9" fmla="*/ 32 h 35"/>
              <a:gd name="T10" fmla="*/ 0 w 251"/>
              <a:gd name="T11" fmla="*/ 24 h 35"/>
              <a:gd name="T12" fmla="*/ 14 w 251"/>
              <a:gd name="T13" fmla="*/ 12 h 35"/>
              <a:gd name="T14" fmla="*/ 123 w 251"/>
              <a:gd name="T1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1" h="35">
                <a:moveTo>
                  <a:pt x="123" y="0"/>
                </a:moveTo>
                <a:cubicBezTo>
                  <a:pt x="160" y="4"/>
                  <a:pt x="197" y="8"/>
                  <a:pt x="235" y="13"/>
                </a:cubicBezTo>
                <a:cubicBezTo>
                  <a:pt x="241" y="14"/>
                  <a:pt x="246" y="23"/>
                  <a:pt x="251" y="28"/>
                </a:cubicBezTo>
                <a:cubicBezTo>
                  <a:pt x="244" y="30"/>
                  <a:pt x="237" y="35"/>
                  <a:pt x="231" y="34"/>
                </a:cubicBezTo>
                <a:cubicBezTo>
                  <a:pt x="160" y="20"/>
                  <a:pt x="89" y="22"/>
                  <a:pt x="18" y="32"/>
                </a:cubicBezTo>
                <a:cubicBezTo>
                  <a:pt x="13" y="32"/>
                  <a:pt x="6" y="27"/>
                  <a:pt x="0" y="24"/>
                </a:cubicBezTo>
                <a:cubicBezTo>
                  <a:pt x="5" y="20"/>
                  <a:pt x="9" y="12"/>
                  <a:pt x="14" y="12"/>
                </a:cubicBezTo>
                <a:cubicBezTo>
                  <a:pt x="50" y="7"/>
                  <a:pt x="86" y="4"/>
                  <a:pt x="123" y="0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5" name="Freeform 51">
            <a:extLst>
              <a:ext uri="{FF2B5EF4-FFF2-40B4-BE49-F238E27FC236}">
                <a16:creationId xmlns:a16="http://schemas.microsoft.com/office/drawing/2014/main" id="{636733D4-DAEB-46F9-927B-45C5CD2C09B0}"/>
              </a:ext>
            </a:extLst>
          </p:cNvPr>
          <p:cNvSpPr>
            <a:spLocks/>
          </p:cNvSpPr>
          <p:nvPr/>
        </p:nvSpPr>
        <p:spPr bwMode="auto">
          <a:xfrm>
            <a:off x="6550025" y="3727450"/>
            <a:ext cx="130175" cy="17463"/>
          </a:xfrm>
          <a:custGeom>
            <a:avLst/>
            <a:gdLst>
              <a:gd name="T0" fmla="*/ 127 w 253"/>
              <a:gd name="T1" fmla="*/ 0 h 34"/>
              <a:gd name="T2" fmla="*/ 237 w 253"/>
              <a:gd name="T3" fmla="*/ 12 h 34"/>
              <a:gd name="T4" fmla="*/ 253 w 253"/>
              <a:gd name="T5" fmla="*/ 27 h 34"/>
              <a:gd name="T6" fmla="*/ 233 w 253"/>
              <a:gd name="T7" fmla="*/ 33 h 34"/>
              <a:gd name="T8" fmla="*/ 27 w 253"/>
              <a:gd name="T9" fmla="*/ 30 h 34"/>
              <a:gd name="T10" fmla="*/ 2 w 253"/>
              <a:gd name="T11" fmla="*/ 24 h 34"/>
              <a:gd name="T12" fmla="*/ 24 w 253"/>
              <a:gd name="T13" fmla="*/ 9 h 34"/>
              <a:gd name="T14" fmla="*/ 127 w 253"/>
              <a:gd name="T1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3" h="34">
                <a:moveTo>
                  <a:pt x="127" y="0"/>
                </a:moveTo>
                <a:cubicBezTo>
                  <a:pt x="162" y="4"/>
                  <a:pt x="199" y="7"/>
                  <a:pt x="237" y="12"/>
                </a:cubicBezTo>
                <a:cubicBezTo>
                  <a:pt x="243" y="13"/>
                  <a:pt x="248" y="22"/>
                  <a:pt x="253" y="27"/>
                </a:cubicBezTo>
                <a:cubicBezTo>
                  <a:pt x="247" y="29"/>
                  <a:pt x="239" y="34"/>
                  <a:pt x="233" y="33"/>
                </a:cubicBezTo>
                <a:cubicBezTo>
                  <a:pt x="164" y="21"/>
                  <a:pt x="96" y="20"/>
                  <a:pt x="27" y="30"/>
                </a:cubicBezTo>
                <a:cubicBezTo>
                  <a:pt x="19" y="32"/>
                  <a:pt x="3" y="28"/>
                  <a:pt x="2" y="24"/>
                </a:cubicBezTo>
                <a:cubicBezTo>
                  <a:pt x="0" y="8"/>
                  <a:pt x="15" y="10"/>
                  <a:pt x="24" y="9"/>
                </a:cubicBezTo>
                <a:cubicBezTo>
                  <a:pt x="57" y="6"/>
                  <a:pt x="90" y="3"/>
                  <a:pt x="127" y="0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1A7157FC-22C1-40D2-BB03-D867DA311324}"/>
              </a:ext>
            </a:extLst>
          </p:cNvPr>
          <p:cNvSpPr>
            <a:spLocks noEditPoints="1"/>
          </p:cNvSpPr>
          <p:nvPr/>
        </p:nvSpPr>
        <p:spPr bwMode="auto">
          <a:xfrm>
            <a:off x="3770313" y="4035425"/>
            <a:ext cx="495300" cy="503238"/>
          </a:xfrm>
          <a:custGeom>
            <a:avLst/>
            <a:gdLst>
              <a:gd name="T0" fmla="*/ 479 w 885"/>
              <a:gd name="T1" fmla="*/ 518 h 897"/>
              <a:gd name="T2" fmla="*/ 167 w 885"/>
              <a:gd name="T3" fmla="*/ 508 h 897"/>
              <a:gd name="T4" fmla="*/ 2 w 885"/>
              <a:gd name="T5" fmla="*/ 356 h 897"/>
              <a:gd name="T6" fmla="*/ 160 w 885"/>
              <a:gd name="T7" fmla="*/ 0 h 897"/>
              <a:gd name="T8" fmla="*/ 818 w 885"/>
              <a:gd name="T9" fmla="*/ 159 h 897"/>
              <a:gd name="T10" fmla="*/ 770 w 885"/>
              <a:gd name="T11" fmla="*/ 461 h 897"/>
              <a:gd name="T12" fmla="*/ 847 w 885"/>
              <a:gd name="T13" fmla="*/ 568 h 897"/>
              <a:gd name="T14" fmla="*/ 871 w 885"/>
              <a:gd name="T15" fmla="*/ 752 h 897"/>
              <a:gd name="T16" fmla="*/ 684 w 885"/>
              <a:gd name="T17" fmla="*/ 880 h 897"/>
              <a:gd name="T18" fmla="*/ 613 w 885"/>
              <a:gd name="T19" fmla="*/ 878 h 897"/>
              <a:gd name="T20" fmla="*/ 511 w 885"/>
              <a:gd name="T21" fmla="*/ 792 h 897"/>
              <a:gd name="T22" fmla="*/ 395 w 885"/>
              <a:gd name="T23" fmla="*/ 607 h 897"/>
              <a:gd name="T24" fmla="*/ 497 w 885"/>
              <a:gd name="T25" fmla="*/ 565 h 897"/>
              <a:gd name="T26" fmla="*/ 557 w 885"/>
              <a:gd name="T27" fmla="*/ 650 h 897"/>
              <a:gd name="T28" fmla="*/ 466 w 885"/>
              <a:gd name="T29" fmla="*/ 606 h 897"/>
              <a:gd name="T30" fmla="*/ 447 w 885"/>
              <a:gd name="T31" fmla="*/ 655 h 897"/>
              <a:gd name="T32" fmla="*/ 565 w 885"/>
              <a:gd name="T33" fmla="*/ 787 h 897"/>
              <a:gd name="T34" fmla="*/ 657 w 885"/>
              <a:gd name="T35" fmla="*/ 846 h 897"/>
              <a:gd name="T36" fmla="*/ 832 w 885"/>
              <a:gd name="T37" fmla="*/ 776 h 897"/>
              <a:gd name="T38" fmla="*/ 801 w 885"/>
              <a:gd name="T39" fmla="*/ 550 h 897"/>
              <a:gd name="T40" fmla="*/ 736 w 885"/>
              <a:gd name="T41" fmla="*/ 504 h 897"/>
              <a:gd name="T42" fmla="*/ 669 w 885"/>
              <a:gd name="T43" fmla="*/ 496 h 897"/>
              <a:gd name="T44" fmla="*/ 566 w 885"/>
              <a:gd name="T45" fmla="*/ 440 h 897"/>
              <a:gd name="T46" fmla="*/ 491 w 885"/>
              <a:gd name="T47" fmla="*/ 322 h 897"/>
              <a:gd name="T48" fmla="*/ 480 w 885"/>
              <a:gd name="T49" fmla="*/ 396 h 897"/>
              <a:gd name="T50" fmla="*/ 563 w 885"/>
              <a:gd name="T51" fmla="*/ 646 h 897"/>
              <a:gd name="T52" fmla="*/ 211 w 885"/>
              <a:gd name="T53" fmla="*/ 177 h 897"/>
              <a:gd name="T54" fmla="*/ 211 w 885"/>
              <a:gd name="T55" fmla="*/ 77 h 897"/>
              <a:gd name="T56" fmla="*/ 146 w 885"/>
              <a:gd name="T57" fmla="*/ 75 h 897"/>
              <a:gd name="T58" fmla="*/ 122 w 885"/>
              <a:gd name="T59" fmla="*/ 106 h 897"/>
              <a:gd name="T60" fmla="*/ 130 w 885"/>
              <a:gd name="T61" fmla="*/ 235 h 897"/>
              <a:gd name="T62" fmla="*/ 151 w 885"/>
              <a:gd name="T63" fmla="*/ 236 h 897"/>
              <a:gd name="T64" fmla="*/ 221 w 885"/>
              <a:gd name="T65" fmla="*/ 241 h 897"/>
              <a:gd name="T66" fmla="*/ 235 w 885"/>
              <a:gd name="T67" fmla="*/ 219 h 897"/>
              <a:gd name="T68" fmla="*/ 594 w 885"/>
              <a:gd name="T69" fmla="*/ 250 h 897"/>
              <a:gd name="T70" fmla="*/ 700 w 885"/>
              <a:gd name="T71" fmla="*/ 162 h 897"/>
              <a:gd name="T72" fmla="*/ 585 w 885"/>
              <a:gd name="T73" fmla="*/ 69 h 897"/>
              <a:gd name="T74" fmla="*/ 564 w 885"/>
              <a:gd name="T75" fmla="*/ 92 h 897"/>
              <a:gd name="T76" fmla="*/ 574 w 885"/>
              <a:gd name="T77" fmla="*/ 208 h 897"/>
              <a:gd name="T78" fmla="*/ 571 w 885"/>
              <a:gd name="T79" fmla="*/ 248 h 897"/>
              <a:gd name="T80" fmla="*/ 304 w 885"/>
              <a:gd name="T81" fmla="*/ 97 h 897"/>
              <a:gd name="T82" fmla="*/ 386 w 885"/>
              <a:gd name="T83" fmla="*/ 87 h 897"/>
              <a:gd name="T84" fmla="*/ 287 w 885"/>
              <a:gd name="T85" fmla="*/ 74 h 897"/>
              <a:gd name="T86" fmla="*/ 271 w 885"/>
              <a:gd name="T87" fmla="*/ 152 h 897"/>
              <a:gd name="T88" fmla="*/ 271 w 885"/>
              <a:gd name="T89" fmla="*/ 223 h 897"/>
              <a:gd name="T90" fmla="*/ 329 w 885"/>
              <a:gd name="T91" fmla="*/ 249 h 897"/>
              <a:gd name="T92" fmla="*/ 385 w 885"/>
              <a:gd name="T93" fmla="*/ 233 h 897"/>
              <a:gd name="T94" fmla="*/ 303 w 885"/>
              <a:gd name="T95" fmla="*/ 221 h 897"/>
              <a:gd name="T96" fmla="*/ 349 w 885"/>
              <a:gd name="T97" fmla="*/ 169 h 897"/>
              <a:gd name="T98" fmla="*/ 349 w 885"/>
              <a:gd name="T99" fmla="*/ 146 h 897"/>
              <a:gd name="T100" fmla="*/ 304 w 885"/>
              <a:gd name="T101" fmla="*/ 97 h 897"/>
              <a:gd name="T102" fmla="*/ 532 w 885"/>
              <a:gd name="T103" fmla="*/ 198 h 897"/>
              <a:gd name="T104" fmla="*/ 489 w 885"/>
              <a:gd name="T105" fmla="*/ 89 h 897"/>
              <a:gd name="T106" fmla="*/ 454 w 885"/>
              <a:gd name="T107" fmla="*/ 86 h 897"/>
              <a:gd name="T108" fmla="*/ 409 w 885"/>
              <a:gd name="T109" fmla="*/ 248 h 897"/>
              <a:gd name="T110" fmla="*/ 428 w 885"/>
              <a:gd name="T111" fmla="*/ 231 h 897"/>
              <a:gd name="T112" fmla="*/ 513 w 885"/>
              <a:gd name="T113" fmla="*/ 236 h 897"/>
              <a:gd name="T114" fmla="*/ 534 w 885"/>
              <a:gd name="T115" fmla="*/ 231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85" h="897">
                <a:moveTo>
                  <a:pt x="497" y="565"/>
                </a:moveTo>
                <a:cubicBezTo>
                  <a:pt x="491" y="548"/>
                  <a:pt x="487" y="532"/>
                  <a:pt x="479" y="518"/>
                </a:cubicBezTo>
                <a:cubicBezTo>
                  <a:pt x="476" y="513"/>
                  <a:pt x="466" y="509"/>
                  <a:pt x="459" y="509"/>
                </a:cubicBezTo>
                <a:cubicBezTo>
                  <a:pt x="361" y="508"/>
                  <a:pt x="264" y="509"/>
                  <a:pt x="167" y="508"/>
                </a:cubicBezTo>
                <a:cubicBezTo>
                  <a:pt x="91" y="508"/>
                  <a:pt x="30" y="463"/>
                  <a:pt x="8" y="392"/>
                </a:cubicBezTo>
                <a:cubicBezTo>
                  <a:pt x="4" y="380"/>
                  <a:pt x="2" y="368"/>
                  <a:pt x="2" y="356"/>
                </a:cubicBezTo>
                <a:cubicBezTo>
                  <a:pt x="1" y="289"/>
                  <a:pt x="0" y="222"/>
                  <a:pt x="2" y="154"/>
                </a:cubicBezTo>
                <a:cubicBezTo>
                  <a:pt x="4" y="69"/>
                  <a:pt x="74" y="1"/>
                  <a:pt x="160" y="0"/>
                </a:cubicBezTo>
                <a:cubicBezTo>
                  <a:pt x="326" y="0"/>
                  <a:pt x="493" y="0"/>
                  <a:pt x="660" y="0"/>
                </a:cubicBezTo>
                <a:cubicBezTo>
                  <a:pt x="746" y="1"/>
                  <a:pt x="817" y="72"/>
                  <a:pt x="818" y="159"/>
                </a:cubicBezTo>
                <a:cubicBezTo>
                  <a:pt x="819" y="219"/>
                  <a:pt x="818" y="280"/>
                  <a:pt x="818" y="341"/>
                </a:cubicBezTo>
                <a:cubicBezTo>
                  <a:pt x="818" y="388"/>
                  <a:pt x="803" y="428"/>
                  <a:pt x="770" y="461"/>
                </a:cubicBezTo>
                <a:cubicBezTo>
                  <a:pt x="767" y="463"/>
                  <a:pt x="766" y="466"/>
                  <a:pt x="763" y="470"/>
                </a:cubicBezTo>
                <a:cubicBezTo>
                  <a:pt x="820" y="480"/>
                  <a:pt x="841" y="518"/>
                  <a:pt x="847" y="568"/>
                </a:cubicBezTo>
                <a:cubicBezTo>
                  <a:pt x="853" y="624"/>
                  <a:pt x="859" y="679"/>
                  <a:pt x="866" y="735"/>
                </a:cubicBezTo>
                <a:cubicBezTo>
                  <a:pt x="867" y="741"/>
                  <a:pt x="869" y="746"/>
                  <a:pt x="871" y="752"/>
                </a:cubicBezTo>
                <a:cubicBezTo>
                  <a:pt x="885" y="780"/>
                  <a:pt x="878" y="801"/>
                  <a:pt x="849" y="813"/>
                </a:cubicBezTo>
                <a:cubicBezTo>
                  <a:pt x="794" y="836"/>
                  <a:pt x="739" y="858"/>
                  <a:pt x="684" y="880"/>
                </a:cubicBezTo>
                <a:cubicBezTo>
                  <a:pt x="677" y="883"/>
                  <a:pt x="669" y="886"/>
                  <a:pt x="662" y="889"/>
                </a:cubicBezTo>
                <a:cubicBezTo>
                  <a:pt x="643" y="897"/>
                  <a:pt x="628" y="891"/>
                  <a:pt x="613" y="878"/>
                </a:cubicBezTo>
                <a:cubicBezTo>
                  <a:pt x="588" y="857"/>
                  <a:pt x="562" y="838"/>
                  <a:pt x="537" y="817"/>
                </a:cubicBezTo>
                <a:cubicBezTo>
                  <a:pt x="528" y="809"/>
                  <a:pt x="519" y="801"/>
                  <a:pt x="511" y="792"/>
                </a:cubicBezTo>
                <a:cubicBezTo>
                  <a:pt x="479" y="756"/>
                  <a:pt x="448" y="719"/>
                  <a:pt x="416" y="682"/>
                </a:cubicBezTo>
                <a:cubicBezTo>
                  <a:pt x="396" y="660"/>
                  <a:pt x="383" y="636"/>
                  <a:pt x="395" y="607"/>
                </a:cubicBezTo>
                <a:cubicBezTo>
                  <a:pt x="408" y="578"/>
                  <a:pt x="432" y="566"/>
                  <a:pt x="462" y="565"/>
                </a:cubicBezTo>
                <a:cubicBezTo>
                  <a:pt x="473" y="564"/>
                  <a:pt x="483" y="565"/>
                  <a:pt x="497" y="565"/>
                </a:cubicBezTo>
                <a:close/>
                <a:moveTo>
                  <a:pt x="563" y="646"/>
                </a:moveTo>
                <a:cubicBezTo>
                  <a:pt x="561" y="647"/>
                  <a:pt x="559" y="649"/>
                  <a:pt x="557" y="650"/>
                </a:cubicBezTo>
                <a:cubicBezTo>
                  <a:pt x="550" y="645"/>
                  <a:pt x="543" y="640"/>
                  <a:pt x="537" y="635"/>
                </a:cubicBezTo>
                <a:cubicBezTo>
                  <a:pt x="517" y="617"/>
                  <a:pt x="494" y="602"/>
                  <a:pt x="466" y="606"/>
                </a:cubicBezTo>
                <a:cubicBezTo>
                  <a:pt x="454" y="607"/>
                  <a:pt x="439" y="614"/>
                  <a:pt x="434" y="624"/>
                </a:cubicBezTo>
                <a:cubicBezTo>
                  <a:pt x="431" y="631"/>
                  <a:pt x="440" y="646"/>
                  <a:pt x="447" y="655"/>
                </a:cubicBezTo>
                <a:cubicBezTo>
                  <a:pt x="474" y="688"/>
                  <a:pt x="503" y="720"/>
                  <a:pt x="532" y="753"/>
                </a:cubicBezTo>
                <a:cubicBezTo>
                  <a:pt x="542" y="764"/>
                  <a:pt x="553" y="776"/>
                  <a:pt x="565" y="787"/>
                </a:cubicBezTo>
                <a:cubicBezTo>
                  <a:pt x="588" y="806"/>
                  <a:pt x="611" y="824"/>
                  <a:pt x="635" y="842"/>
                </a:cubicBezTo>
                <a:cubicBezTo>
                  <a:pt x="641" y="846"/>
                  <a:pt x="651" y="849"/>
                  <a:pt x="657" y="846"/>
                </a:cubicBezTo>
                <a:cubicBezTo>
                  <a:pt x="687" y="836"/>
                  <a:pt x="715" y="824"/>
                  <a:pt x="744" y="812"/>
                </a:cubicBezTo>
                <a:cubicBezTo>
                  <a:pt x="775" y="800"/>
                  <a:pt x="805" y="787"/>
                  <a:pt x="832" y="776"/>
                </a:cubicBezTo>
                <a:cubicBezTo>
                  <a:pt x="829" y="756"/>
                  <a:pt x="828" y="740"/>
                  <a:pt x="825" y="724"/>
                </a:cubicBezTo>
                <a:cubicBezTo>
                  <a:pt x="818" y="666"/>
                  <a:pt x="811" y="608"/>
                  <a:pt x="801" y="550"/>
                </a:cubicBezTo>
                <a:cubicBezTo>
                  <a:pt x="797" y="525"/>
                  <a:pt x="780" y="513"/>
                  <a:pt x="755" y="511"/>
                </a:cubicBezTo>
                <a:cubicBezTo>
                  <a:pt x="749" y="511"/>
                  <a:pt x="741" y="508"/>
                  <a:pt x="736" y="504"/>
                </a:cubicBezTo>
                <a:cubicBezTo>
                  <a:pt x="721" y="490"/>
                  <a:pt x="704" y="487"/>
                  <a:pt x="684" y="493"/>
                </a:cubicBezTo>
                <a:cubicBezTo>
                  <a:pt x="679" y="495"/>
                  <a:pt x="673" y="498"/>
                  <a:pt x="669" y="496"/>
                </a:cubicBezTo>
                <a:cubicBezTo>
                  <a:pt x="643" y="480"/>
                  <a:pt x="620" y="487"/>
                  <a:pt x="595" y="502"/>
                </a:cubicBezTo>
                <a:cubicBezTo>
                  <a:pt x="585" y="481"/>
                  <a:pt x="575" y="460"/>
                  <a:pt x="566" y="440"/>
                </a:cubicBezTo>
                <a:cubicBezTo>
                  <a:pt x="550" y="405"/>
                  <a:pt x="536" y="370"/>
                  <a:pt x="518" y="337"/>
                </a:cubicBezTo>
                <a:cubicBezTo>
                  <a:pt x="514" y="329"/>
                  <a:pt x="500" y="321"/>
                  <a:pt x="491" y="322"/>
                </a:cubicBezTo>
                <a:cubicBezTo>
                  <a:pt x="484" y="323"/>
                  <a:pt x="474" y="337"/>
                  <a:pt x="474" y="345"/>
                </a:cubicBezTo>
                <a:cubicBezTo>
                  <a:pt x="473" y="362"/>
                  <a:pt x="475" y="380"/>
                  <a:pt x="480" y="396"/>
                </a:cubicBezTo>
                <a:cubicBezTo>
                  <a:pt x="503" y="463"/>
                  <a:pt x="528" y="530"/>
                  <a:pt x="551" y="597"/>
                </a:cubicBezTo>
                <a:cubicBezTo>
                  <a:pt x="557" y="613"/>
                  <a:pt x="559" y="630"/>
                  <a:pt x="563" y="646"/>
                </a:cubicBezTo>
                <a:close/>
                <a:moveTo>
                  <a:pt x="180" y="184"/>
                </a:moveTo>
                <a:cubicBezTo>
                  <a:pt x="194" y="181"/>
                  <a:pt x="203" y="180"/>
                  <a:pt x="211" y="177"/>
                </a:cubicBezTo>
                <a:cubicBezTo>
                  <a:pt x="236" y="170"/>
                  <a:pt x="251" y="151"/>
                  <a:pt x="251" y="129"/>
                </a:cubicBezTo>
                <a:cubicBezTo>
                  <a:pt x="251" y="103"/>
                  <a:pt x="237" y="83"/>
                  <a:pt x="211" y="77"/>
                </a:cubicBezTo>
                <a:cubicBezTo>
                  <a:pt x="195" y="73"/>
                  <a:pt x="179" y="75"/>
                  <a:pt x="163" y="75"/>
                </a:cubicBezTo>
                <a:cubicBezTo>
                  <a:pt x="158" y="74"/>
                  <a:pt x="152" y="75"/>
                  <a:pt x="146" y="75"/>
                </a:cubicBezTo>
                <a:cubicBezTo>
                  <a:pt x="140" y="75"/>
                  <a:pt x="130" y="75"/>
                  <a:pt x="129" y="77"/>
                </a:cubicBezTo>
                <a:cubicBezTo>
                  <a:pt x="125" y="86"/>
                  <a:pt x="122" y="96"/>
                  <a:pt x="122" y="106"/>
                </a:cubicBezTo>
                <a:cubicBezTo>
                  <a:pt x="122" y="115"/>
                  <a:pt x="129" y="124"/>
                  <a:pt x="129" y="133"/>
                </a:cubicBezTo>
                <a:cubicBezTo>
                  <a:pt x="130" y="167"/>
                  <a:pt x="129" y="201"/>
                  <a:pt x="130" y="235"/>
                </a:cubicBezTo>
                <a:cubicBezTo>
                  <a:pt x="130" y="241"/>
                  <a:pt x="136" y="246"/>
                  <a:pt x="139" y="251"/>
                </a:cubicBezTo>
                <a:cubicBezTo>
                  <a:pt x="143" y="246"/>
                  <a:pt x="150" y="242"/>
                  <a:pt x="151" y="236"/>
                </a:cubicBezTo>
                <a:cubicBezTo>
                  <a:pt x="152" y="223"/>
                  <a:pt x="151" y="209"/>
                  <a:pt x="151" y="190"/>
                </a:cubicBezTo>
                <a:cubicBezTo>
                  <a:pt x="177" y="209"/>
                  <a:pt x="198" y="226"/>
                  <a:pt x="221" y="241"/>
                </a:cubicBezTo>
                <a:cubicBezTo>
                  <a:pt x="227" y="245"/>
                  <a:pt x="237" y="241"/>
                  <a:pt x="245" y="241"/>
                </a:cubicBezTo>
                <a:cubicBezTo>
                  <a:pt x="242" y="234"/>
                  <a:pt x="240" y="224"/>
                  <a:pt x="235" y="219"/>
                </a:cubicBezTo>
                <a:cubicBezTo>
                  <a:pt x="219" y="207"/>
                  <a:pt x="202" y="198"/>
                  <a:pt x="180" y="184"/>
                </a:cubicBezTo>
                <a:close/>
                <a:moveTo>
                  <a:pt x="594" y="250"/>
                </a:moveTo>
                <a:cubicBezTo>
                  <a:pt x="605" y="249"/>
                  <a:pt x="617" y="247"/>
                  <a:pt x="628" y="245"/>
                </a:cubicBezTo>
                <a:cubicBezTo>
                  <a:pt x="672" y="233"/>
                  <a:pt x="699" y="202"/>
                  <a:pt x="700" y="162"/>
                </a:cubicBezTo>
                <a:cubicBezTo>
                  <a:pt x="702" y="124"/>
                  <a:pt x="677" y="93"/>
                  <a:pt x="633" y="80"/>
                </a:cubicBezTo>
                <a:cubicBezTo>
                  <a:pt x="617" y="75"/>
                  <a:pt x="601" y="71"/>
                  <a:pt x="585" y="69"/>
                </a:cubicBezTo>
                <a:cubicBezTo>
                  <a:pt x="578" y="69"/>
                  <a:pt x="569" y="75"/>
                  <a:pt x="563" y="80"/>
                </a:cubicBezTo>
                <a:cubicBezTo>
                  <a:pt x="561" y="81"/>
                  <a:pt x="563" y="88"/>
                  <a:pt x="564" y="92"/>
                </a:cubicBezTo>
                <a:cubicBezTo>
                  <a:pt x="567" y="101"/>
                  <a:pt x="572" y="110"/>
                  <a:pt x="573" y="119"/>
                </a:cubicBezTo>
                <a:cubicBezTo>
                  <a:pt x="574" y="148"/>
                  <a:pt x="575" y="178"/>
                  <a:pt x="574" y="208"/>
                </a:cubicBezTo>
                <a:cubicBezTo>
                  <a:pt x="574" y="215"/>
                  <a:pt x="570" y="222"/>
                  <a:pt x="566" y="227"/>
                </a:cubicBezTo>
                <a:cubicBezTo>
                  <a:pt x="557" y="237"/>
                  <a:pt x="560" y="244"/>
                  <a:pt x="571" y="248"/>
                </a:cubicBezTo>
                <a:cubicBezTo>
                  <a:pt x="578" y="251"/>
                  <a:pt x="586" y="250"/>
                  <a:pt x="594" y="250"/>
                </a:cubicBezTo>
                <a:close/>
                <a:moveTo>
                  <a:pt x="304" y="97"/>
                </a:moveTo>
                <a:cubicBezTo>
                  <a:pt x="327" y="97"/>
                  <a:pt x="348" y="98"/>
                  <a:pt x="370" y="97"/>
                </a:cubicBezTo>
                <a:cubicBezTo>
                  <a:pt x="375" y="96"/>
                  <a:pt x="381" y="91"/>
                  <a:pt x="386" y="87"/>
                </a:cubicBezTo>
                <a:cubicBezTo>
                  <a:pt x="381" y="83"/>
                  <a:pt x="376" y="75"/>
                  <a:pt x="371" y="75"/>
                </a:cubicBezTo>
                <a:cubicBezTo>
                  <a:pt x="343" y="73"/>
                  <a:pt x="315" y="73"/>
                  <a:pt x="287" y="74"/>
                </a:cubicBezTo>
                <a:cubicBezTo>
                  <a:pt x="278" y="75"/>
                  <a:pt x="272" y="79"/>
                  <a:pt x="276" y="92"/>
                </a:cubicBezTo>
                <a:cubicBezTo>
                  <a:pt x="282" y="112"/>
                  <a:pt x="287" y="133"/>
                  <a:pt x="271" y="152"/>
                </a:cubicBezTo>
                <a:cubicBezTo>
                  <a:pt x="270" y="154"/>
                  <a:pt x="270" y="160"/>
                  <a:pt x="272" y="162"/>
                </a:cubicBezTo>
                <a:cubicBezTo>
                  <a:pt x="288" y="183"/>
                  <a:pt x="276" y="204"/>
                  <a:pt x="271" y="223"/>
                </a:cubicBezTo>
                <a:cubicBezTo>
                  <a:pt x="267" y="241"/>
                  <a:pt x="265" y="244"/>
                  <a:pt x="284" y="246"/>
                </a:cubicBezTo>
                <a:cubicBezTo>
                  <a:pt x="299" y="247"/>
                  <a:pt x="314" y="249"/>
                  <a:pt x="329" y="249"/>
                </a:cubicBezTo>
                <a:cubicBezTo>
                  <a:pt x="343" y="250"/>
                  <a:pt x="356" y="250"/>
                  <a:pt x="369" y="248"/>
                </a:cubicBezTo>
                <a:cubicBezTo>
                  <a:pt x="375" y="247"/>
                  <a:pt x="380" y="238"/>
                  <a:pt x="385" y="233"/>
                </a:cubicBezTo>
                <a:cubicBezTo>
                  <a:pt x="379" y="231"/>
                  <a:pt x="373" y="226"/>
                  <a:pt x="367" y="225"/>
                </a:cubicBezTo>
                <a:cubicBezTo>
                  <a:pt x="346" y="223"/>
                  <a:pt x="325" y="223"/>
                  <a:pt x="303" y="221"/>
                </a:cubicBezTo>
                <a:cubicBezTo>
                  <a:pt x="303" y="202"/>
                  <a:pt x="303" y="186"/>
                  <a:pt x="303" y="169"/>
                </a:cubicBezTo>
                <a:cubicBezTo>
                  <a:pt x="319" y="169"/>
                  <a:pt x="334" y="170"/>
                  <a:pt x="349" y="169"/>
                </a:cubicBezTo>
                <a:cubicBezTo>
                  <a:pt x="355" y="168"/>
                  <a:pt x="362" y="163"/>
                  <a:pt x="368" y="159"/>
                </a:cubicBezTo>
                <a:cubicBezTo>
                  <a:pt x="362" y="155"/>
                  <a:pt x="356" y="147"/>
                  <a:pt x="349" y="146"/>
                </a:cubicBezTo>
                <a:cubicBezTo>
                  <a:pt x="334" y="144"/>
                  <a:pt x="319" y="146"/>
                  <a:pt x="304" y="146"/>
                </a:cubicBezTo>
                <a:cubicBezTo>
                  <a:pt x="304" y="128"/>
                  <a:pt x="304" y="114"/>
                  <a:pt x="304" y="97"/>
                </a:cubicBezTo>
                <a:close/>
                <a:moveTo>
                  <a:pt x="528" y="200"/>
                </a:moveTo>
                <a:cubicBezTo>
                  <a:pt x="529" y="200"/>
                  <a:pt x="531" y="199"/>
                  <a:pt x="532" y="198"/>
                </a:cubicBezTo>
                <a:cubicBezTo>
                  <a:pt x="528" y="189"/>
                  <a:pt x="522" y="180"/>
                  <a:pt x="519" y="170"/>
                </a:cubicBezTo>
                <a:cubicBezTo>
                  <a:pt x="509" y="143"/>
                  <a:pt x="500" y="116"/>
                  <a:pt x="489" y="89"/>
                </a:cubicBezTo>
                <a:cubicBezTo>
                  <a:pt x="486" y="81"/>
                  <a:pt x="478" y="76"/>
                  <a:pt x="472" y="69"/>
                </a:cubicBezTo>
                <a:cubicBezTo>
                  <a:pt x="466" y="75"/>
                  <a:pt x="457" y="80"/>
                  <a:pt x="454" y="86"/>
                </a:cubicBezTo>
                <a:cubicBezTo>
                  <a:pt x="436" y="136"/>
                  <a:pt x="420" y="186"/>
                  <a:pt x="403" y="235"/>
                </a:cubicBezTo>
                <a:cubicBezTo>
                  <a:pt x="402" y="239"/>
                  <a:pt x="406" y="247"/>
                  <a:pt x="409" y="248"/>
                </a:cubicBezTo>
                <a:cubicBezTo>
                  <a:pt x="413" y="249"/>
                  <a:pt x="419" y="246"/>
                  <a:pt x="423" y="243"/>
                </a:cubicBezTo>
                <a:cubicBezTo>
                  <a:pt x="426" y="240"/>
                  <a:pt x="427" y="235"/>
                  <a:pt x="428" y="231"/>
                </a:cubicBezTo>
                <a:cubicBezTo>
                  <a:pt x="431" y="208"/>
                  <a:pt x="443" y="201"/>
                  <a:pt x="466" y="203"/>
                </a:cubicBezTo>
                <a:cubicBezTo>
                  <a:pt x="501" y="205"/>
                  <a:pt x="501" y="204"/>
                  <a:pt x="513" y="236"/>
                </a:cubicBezTo>
                <a:cubicBezTo>
                  <a:pt x="515" y="241"/>
                  <a:pt x="522" y="244"/>
                  <a:pt x="527" y="248"/>
                </a:cubicBezTo>
                <a:cubicBezTo>
                  <a:pt x="530" y="242"/>
                  <a:pt x="535" y="236"/>
                  <a:pt x="534" y="231"/>
                </a:cubicBezTo>
                <a:cubicBezTo>
                  <a:pt x="534" y="220"/>
                  <a:pt x="530" y="210"/>
                  <a:pt x="528" y="200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FF65DF9A-E5B7-4FB9-BB0E-5C18BECDA4D8}"/>
              </a:ext>
            </a:extLst>
          </p:cNvPr>
          <p:cNvSpPr>
            <a:spLocks/>
          </p:cNvSpPr>
          <p:nvPr/>
        </p:nvSpPr>
        <p:spPr bwMode="auto">
          <a:xfrm>
            <a:off x="5203825" y="4043363"/>
            <a:ext cx="377825" cy="490538"/>
          </a:xfrm>
          <a:custGeom>
            <a:avLst/>
            <a:gdLst>
              <a:gd name="T0" fmla="*/ 482 w 676"/>
              <a:gd name="T1" fmla="*/ 587 h 875"/>
              <a:gd name="T2" fmla="*/ 371 w 676"/>
              <a:gd name="T3" fmla="*/ 610 h 875"/>
              <a:gd name="T4" fmla="*/ 348 w 676"/>
              <a:gd name="T5" fmla="*/ 649 h 875"/>
              <a:gd name="T6" fmla="*/ 349 w 676"/>
              <a:gd name="T7" fmla="*/ 803 h 875"/>
              <a:gd name="T8" fmla="*/ 646 w 676"/>
              <a:gd name="T9" fmla="*/ 807 h 875"/>
              <a:gd name="T10" fmla="*/ 631 w 676"/>
              <a:gd name="T11" fmla="*/ 623 h 875"/>
              <a:gd name="T12" fmla="*/ 672 w 676"/>
              <a:gd name="T13" fmla="*/ 821 h 875"/>
              <a:gd name="T14" fmla="*/ 651 w 676"/>
              <a:gd name="T15" fmla="*/ 839 h 875"/>
              <a:gd name="T16" fmla="*/ 467 w 676"/>
              <a:gd name="T17" fmla="*/ 831 h 875"/>
              <a:gd name="T18" fmla="*/ 384 w 676"/>
              <a:gd name="T19" fmla="*/ 867 h 875"/>
              <a:gd name="T20" fmla="*/ 366 w 676"/>
              <a:gd name="T21" fmla="*/ 874 h 875"/>
              <a:gd name="T22" fmla="*/ 342 w 676"/>
              <a:gd name="T23" fmla="*/ 874 h 875"/>
              <a:gd name="T24" fmla="*/ 276 w 676"/>
              <a:gd name="T25" fmla="*/ 855 h 875"/>
              <a:gd name="T26" fmla="*/ 184 w 676"/>
              <a:gd name="T27" fmla="*/ 828 h 875"/>
              <a:gd name="T28" fmla="*/ 31 w 676"/>
              <a:gd name="T29" fmla="*/ 838 h 875"/>
              <a:gd name="T30" fmla="*/ 5 w 676"/>
              <a:gd name="T31" fmla="*/ 813 h 875"/>
              <a:gd name="T32" fmla="*/ 41 w 676"/>
              <a:gd name="T33" fmla="*/ 643 h 875"/>
              <a:gd name="T34" fmla="*/ 44 w 676"/>
              <a:gd name="T35" fmla="*/ 634 h 875"/>
              <a:gd name="T36" fmla="*/ 31 w 676"/>
              <a:gd name="T37" fmla="*/ 807 h 875"/>
              <a:gd name="T38" fmla="*/ 328 w 676"/>
              <a:gd name="T39" fmla="*/ 804 h 875"/>
              <a:gd name="T40" fmla="*/ 330 w 676"/>
              <a:gd name="T41" fmla="*/ 786 h 875"/>
              <a:gd name="T42" fmla="*/ 330 w 676"/>
              <a:gd name="T43" fmla="*/ 646 h 875"/>
              <a:gd name="T44" fmla="*/ 313 w 676"/>
              <a:gd name="T45" fmla="*/ 613 h 875"/>
              <a:gd name="T46" fmla="*/ 230 w 676"/>
              <a:gd name="T47" fmla="*/ 587 h 875"/>
              <a:gd name="T48" fmla="*/ 193 w 676"/>
              <a:gd name="T49" fmla="*/ 587 h 875"/>
              <a:gd name="T50" fmla="*/ 215 w 676"/>
              <a:gd name="T51" fmla="*/ 523 h 875"/>
              <a:gd name="T52" fmla="*/ 210 w 676"/>
              <a:gd name="T53" fmla="*/ 500 h 875"/>
              <a:gd name="T54" fmla="*/ 189 w 676"/>
              <a:gd name="T55" fmla="*/ 512 h 875"/>
              <a:gd name="T56" fmla="*/ 166 w 676"/>
              <a:gd name="T57" fmla="*/ 634 h 875"/>
              <a:gd name="T58" fmla="*/ 167 w 676"/>
              <a:gd name="T59" fmla="*/ 686 h 875"/>
              <a:gd name="T60" fmla="*/ 153 w 676"/>
              <a:gd name="T61" fmla="*/ 706 h 875"/>
              <a:gd name="T62" fmla="*/ 86 w 676"/>
              <a:gd name="T63" fmla="*/ 677 h 875"/>
              <a:gd name="T64" fmla="*/ 78 w 676"/>
              <a:gd name="T65" fmla="*/ 621 h 875"/>
              <a:gd name="T66" fmla="*/ 129 w 676"/>
              <a:gd name="T67" fmla="*/ 459 h 875"/>
              <a:gd name="T68" fmla="*/ 211 w 676"/>
              <a:gd name="T69" fmla="*/ 367 h 875"/>
              <a:gd name="T70" fmla="*/ 141 w 676"/>
              <a:gd name="T71" fmla="*/ 187 h 875"/>
              <a:gd name="T72" fmla="*/ 199 w 676"/>
              <a:gd name="T73" fmla="*/ 73 h 875"/>
              <a:gd name="T74" fmla="*/ 470 w 676"/>
              <a:gd name="T75" fmla="*/ 74 h 875"/>
              <a:gd name="T76" fmla="*/ 462 w 676"/>
              <a:gd name="T77" fmla="*/ 363 h 875"/>
              <a:gd name="T78" fmla="*/ 522 w 676"/>
              <a:gd name="T79" fmla="*/ 427 h 875"/>
              <a:gd name="T80" fmla="*/ 599 w 676"/>
              <a:gd name="T81" fmla="*/ 642 h 875"/>
              <a:gd name="T82" fmla="*/ 538 w 676"/>
              <a:gd name="T83" fmla="*/ 708 h 875"/>
              <a:gd name="T84" fmla="*/ 508 w 676"/>
              <a:gd name="T85" fmla="*/ 679 h 875"/>
              <a:gd name="T86" fmla="*/ 508 w 676"/>
              <a:gd name="T87" fmla="*/ 589 h 875"/>
              <a:gd name="T88" fmla="*/ 488 w 676"/>
              <a:gd name="T89" fmla="*/ 512 h 875"/>
              <a:gd name="T90" fmla="*/ 465 w 676"/>
              <a:gd name="T91" fmla="*/ 501 h 875"/>
              <a:gd name="T92" fmla="*/ 462 w 676"/>
              <a:gd name="T93" fmla="*/ 524 h 875"/>
              <a:gd name="T94" fmla="*/ 482 w 676"/>
              <a:gd name="T95" fmla="*/ 587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76" h="875">
                <a:moveTo>
                  <a:pt x="482" y="587"/>
                </a:moveTo>
                <a:cubicBezTo>
                  <a:pt x="440" y="586"/>
                  <a:pt x="404" y="590"/>
                  <a:pt x="371" y="610"/>
                </a:cubicBezTo>
                <a:cubicBezTo>
                  <a:pt x="356" y="619"/>
                  <a:pt x="348" y="630"/>
                  <a:pt x="348" y="649"/>
                </a:cubicBezTo>
                <a:cubicBezTo>
                  <a:pt x="350" y="699"/>
                  <a:pt x="349" y="749"/>
                  <a:pt x="349" y="803"/>
                </a:cubicBezTo>
                <a:cubicBezTo>
                  <a:pt x="450" y="734"/>
                  <a:pt x="547" y="777"/>
                  <a:pt x="646" y="807"/>
                </a:cubicBezTo>
                <a:cubicBezTo>
                  <a:pt x="638" y="745"/>
                  <a:pt x="611" y="686"/>
                  <a:pt x="631" y="623"/>
                </a:cubicBezTo>
                <a:cubicBezTo>
                  <a:pt x="645" y="688"/>
                  <a:pt x="659" y="755"/>
                  <a:pt x="672" y="821"/>
                </a:cubicBezTo>
                <a:cubicBezTo>
                  <a:pt x="676" y="839"/>
                  <a:pt x="671" y="843"/>
                  <a:pt x="651" y="839"/>
                </a:cubicBezTo>
                <a:cubicBezTo>
                  <a:pt x="590" y="827"/>
                  <a:pt x="529" y="821"/>
                  <a:pt x="467" y="831"/>
                </a:cubicBezTo>
                <a:cubicBezTo>
                  <a:pt x="436" y="835"/>
                  <a:pt x="407" y="846"/>
                  <a:pt x="384" y="867"/>
                </a:cubicBezTo>
                <a:cubicBezTo>
                  <a:pt x="380" y="871"/>
                  <a:pt x="372" y="873"/>
                  <a:pt x="366" y="874"/>
                </a:cubicBezTo>
                <a:cubicBezTo>
                  <a:pt x="358" y="875"/>
                  <a:pt x="350" y="874"/>
                  <a:pt x="342" y="874"/>
                </a:cubicBezTo>
                <a:cubicBezTo>
                  <a:pt x="318" y="875"/>
                  <a:pt x="297" y="873"/>
                  <a:pt x="276" y="855"/>
                </a:cubicBezTo>
                <a:cubicBezTo>
                  <a:pt x="251" y="834"/>
                  <a:pt x="217" y="827"/>
                  <a:pt x="184" y="828"/>
                </a:cubicBezTo>
                <a:cubicBezTo>
                  <a:pt x="133" y="829"/>
                  <a:pt x="82" y="833"/>
                  <a:pt x="31" y="838"/>
                </a:cubicBezTo>
                <a:cubicBezTo>
                  <a:pt x="3" y="841"/>
                  <a:pt x="0" y="840"/>
                  <a:pt x="5" y="813"/>
                </a:cubicBezTo>
                <a:cubicBezTo>
                  <a:pt x="17" y="756"/>
                  <a:pt x="29" y="699"/>
                  <a:pt x="41" y="643"/>
                </a:cubicBezTo>
                <a:cubicBezTo>
                  <a:pt x="42" y="640"/>
                  <a:pt x="43" y="637"/>
                  <a:pt x="44" y="634"/>
                </a:cubicBezTo>
                <a:cubicBezTo>
                  <a:pt x="68" y="693"/>
                  <a:pt x="37" y="749"/>
                  <a:pt x="31" y="807"/>
                </a:cubicBezTo>
                <a:cubicBezTo>
                  <a:pt x="130" y="778"/>
                  <a:pt x="227" y="733"/>
                  <a:pt x="328" y="804"/>
                </a:cubicBezTo>
                <a:cubicBezTo>
                  <a:pt x="329" y="797"/>
                  <a:pt x="330" y="791"/>
                  <a:pt x="330" y="786"/>
                </a:cubicBezTo>
                <a:cubicBezTo>
                  <a:pt x="330" y="739"/>
                  <a:pt x="329" y="693"/>
                  <a:pt x="330" y="646"/>
                </a:cubicBezTo>
                <a:cubicBezTo>
                  <a:pt x="330" y="631"/>
                  <a:pt x="325" y="621"/>
                  <a:pt x="313" y="613"/>
                </a:cubicBezTo>
                <a:cubicBezTo>
                  <a:pt x="287" y="597"/>
                  <a:pt x="260" y="589"/>
                  <a:pt x="230" y="587"/>
                </a:cubicBezTo>
                <a:cubicBezTo>
                  <a:pt x="219" y="587"/>
                  <a:pt x="209" y="587"/>
                  <a:pt x="193" y="587"/>
                </a:cubicBezTo>
                <a:cubicBezTo>
                  <a:pt x="201" y="564"/>
                  <a:pt x="207" y="543"/>
                  <a:pt x="215" y="523"/>
                </a:cubicBezTo>
                <a:cubicBezTo>
                  <a:pt x="219" y="514"/>
                  <a:pt x="221" y="503"/>
                  <a:pt x="210" y="500"/>
                </a:cubicBezTo>
                <a:cubicBezTo>
                  <a:pt x="204" y="499"/>
                  <a:pt x="192" y="506"/>
                  <a:pt x="189" y="512"/>
                </a:cubicBezTo>
                <a:cubicBezTo>
                  <a:pt x="168" y="550"/>
                  <a:pt x="164" y="591"/>
                  <a:pt x="166" y="634"/>
                </a:cubicBezTo>
                <a:cubicBezTo>
                  <a:pt x="167" y="651"/>
                  <a:pt x="169" y="669"/>
                  <a:pt x="167" y="686"/>
                </a:cubicBezTo>
                <a:cubicBezTo>
                  <a:pt x="167" y="693"/>
                  <a:pt x="159" y="703"/>
                  <a:pt x="153" y="706"/>
                </a:cubicBezTo>
                <a:cubicBezTo>
                  <a:pt x="129" y="715"/>
                  <a:pt x="94" y="701"/>
                  <a:pt x="86" y="677"/>
                </a:cubicBezTo>
                <a:cubicBezTo>
                  <a:pt x="80" y="659"/>
                  <a:pt x="76" y="639"/>
                  <a:pt x="78" y="621"/>
                </a:cubicBezTo>
                <a:cubicBezTo>
                  <a:pt x="82" y="563"/>
                  <a:pt x="94" y="506"/>
                  <a:pt x="129" y="459"/>
                </a:cubicBezTo>
                <a:cubicBezTo>
                  <a:pt x="154" y="427"/>
                  <a:pt x="183" y="398"/>
                  <a:pt x="211" y="367"/>
                </a:cubicBezTo>
                <a:cubicBezTo>
                  <a:pt x="159" y="319"/>
                  <a:pt x="132" y="259"/>
                  <a:pt x="141" y="187"/>
                </a:cubicBezTo>
                <a:cubicBezTo>
                  <a:pt x="146" y="142"/>
                  <a:pt x="166" y="104"/>
                  <a:pt x="199" y="73"/>
                </a:cubicBezTo>
                <a:cubicBezTo>
                  <a:pt x="276" y="0"/>
                  <a:pt x="394" y="2"/>
                  <a:pt x="470" y="74"/>
                </a:cubicBezTo>
                <a:cubicBezTo>
                  <a:pt x="539" y="140"/>
                  <a:pt x="561" y="271"/>
                  <a:pt x="462" y="363"/>
                </a:cubicBezTo>
                <a:cubicBezTo>
                  <a:pt x="482" y="385"/>
                  <a:pt x="502" y="406"/>
                  <a:pt x="522" y="427"/>
                </a:cubicBezTo>
                <a:cubicBezTo>
                  <a:pt x="577" y="488"/>
                  <a:pt x="598" y="562"/>
                  <a:pt x="599" y="642"/>
                </a:cubicBezTo>
                <a:cubicBezTo>
                  <a:pt x="600" y="683"/>
                  <a:pt x="575" y="708"/>
                  <a:pt x="538" y="708"/>
                </a:cubicBezTo>
                <a:cubicBezTo>
                  <a:pt x="515" y="708"/>
                  <a:pt x="507" y="701"/>
                  <a:pt x="508" y="679"/>
                </a:cubicBezTo>
                <a:cubicBezTo>
                  <a:pt x="508" y="649"/>
                  <a:pt x="511" y="618"/>
                  <a:pt x="508" y="589"/>
                </a:cubicBezTo>
                <a:cubicBezTo>
                  <a:pt x="505" y="563"/>
                  <a:pt x="495" y="538"/>
                  <a:pt x="488" y="512"/>
                </a:cubicBezTo>
                <a:cubicBezTo>
                  <a:pt x="484" y="502"/>
                  <a:pt x="476" y="493"/>
                  <a:pt x="465" y="501"/>
                </a:cubicBezTo>
                <a:cubicBezTo>
                  <a:pt x="461" y="504"/>
                  <a:pt x="460" y="517"/>
                  <a:pt x="462" y="524"/>
                </a:cubicBezTo>
                <a:cubicBezTo>
                  <a:pt x="467" y="544"/>
                  <a:pt x="475" y="564"/>
                  <a:pt x="482" y="587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31566EB8-DFC9-4A0D-92CE-53A92EC28FB5}"/>
              </a:ext>
            </a:extLst>
          </p:cNvPr>
          <p:cNvSpPr>
            <a:spLocks noEditPoints="1"/>
          </p:cNvSpPr>
          <p:nvPr/>
        </p:nvSpPr>
        <p:spPr bwMode="auto">
          <a:xfrm>
            <a:off x="4498975" y="4060825"/>
            <a:ext cx="411162" cy="477838"/>
          </a:xfrm>
          <a:custGeom>
            <a:avLst/>
            <a:gdLst>
              <a:gd name="T0" fmla="*/ 254 w 735"/>
              <a:gd name="T1" fmla="*/ 317 h 852"/>
              <a:gd name="T2" fmla="*/ 201 w 735"/>
              <a:gd name="T3" fmla="*/ 164 h 852"/>
              <a:gd name="T4" fmla="*/ 263 w 735"/>
              <a:gd name="T5" fmla="*/ 53 h 852"/>
              <a:gd name="T6" fmla="*/ 486 w 735"/>
              <a:gd name="T7" fmla="*/ 68 h 852"/>
              <a:gd name="T8" fmla="*/ 482 w 735"/>
              <a:gd name="T9" fmla="*/ 316 h 852"/>
              <a:gd name="T10" fmla="*/ 534 w 735"/>
              <a:gd name="T11" fmla="*/ 339 h 852"/>
              <a:gd name="T12" fmla="*/ 600 w 735"/>
              <a:gd name="T13" fmla="*/ 456 h 852"/>
              <a:gd name="T14" fmla="*/ 601 w 735"/>
              <a:gd name="T15" fmla="*/ 466 h 852"/>
              <a:gd name="T16" fmla="*/ 644 w 735"/>
              <a:gd name="T17" fmla="*/ 614 h 852"/>
              <a:gd name="T18" fmla="*/ 723 w 735"/>
              <a:gd name="T19" fmla="*/ 743 h 852"/>
              <a:gd name="T20" fmla="*/ 708 w 735"/>
              <a:gd name="T21" fmla="*/ 771 h 852"/>
              <a:gd name="T22" fmla="*/ 457 w 735"/>
              <a:gd name="T23" fmla="*/ 819 h 852"/>
              <a:gd name="T24" fmla="*/ 437 w 735"/>
              <a:gd name="T25" fmla="*/ 828 h 852"/>
              <a:gd name="T26" fmla="*/ 338 w 735"/>
              <a:gd name="T27" fmla="*/ 847 h 852"/>
              <a:gd name="T28" fmla="*/ 323 w 735"/>
              <a:gd name="T29" fmla="*/ 842 h 852"/>
              <a:gd name="T30" fmla="*/ 121 w 735"/>
              <a:gd name="T31" fmla="*/ 779 h 852"/>
              <a:gd name="T32" fmla="*/ 21 w 735"/>
              <a:gd name="T33" fmla="*/ 771 h 852"/>
              <a:gd name="T34" fmla="*/ 9 w 735"/>
              <a:gd name="T35" fmla="*/ 747 h 852"/>
              <a:gd name="T36" fmla="*/ 122 w 735"/>
              <a:gd name="T37" fmla="*/ 558 h 852"/>
              <a:gd name="T38" fmla="*/ 132 w 735"/>
              <a:gd name="T39" fmla="*/ 523 h 852"/>
              <a:gd name="T40" fmla="*/ 133 w 735"/>
              <a:gd name="T41" fmla="*/ 471 h 852"/>
              <a:gd name="T42" fmla="*/ 242 w 735"/>
              <a:gd name="T43" fmla="*/ 321 h 852"/>
              <a:gd name="T44" fmla="*/ 254 w 735"/>
              <a:gd name="T45" fmla="*/ 317 h 852"/>
              <a:gd name="T46" fmla="*/ 355 w 735"/>
              <a:gd name="T47" fmla="*/ 787 h 852"/>
              <a:gd name="T48" fmla="*/ 356 w 735"/>
              <a:gd name="T49" fmla="*/ 641 h 852"/>
              <a:gd name="T50" fmla="*/ 331 w 735"/>
              <a:gd name="T51" fmla="*/ 596 h 852"/>
              <a:gd name="T52" fmla="*/ 165 w 735"/>
              <a:gd name="T53" fmla="*/ 552 h 852"/>
              <a:gd name="T54" fmla="*/ 147 w 735"/>
              <a:gd name="T55" fmla="*/ 565 h 852"/>
              <a:gd name="T56" fmla="*/ 57 w 735"/>
              <a:gd name="T57" fmla="*/ 713 h 852"/>
              <a:gd name="T58" fmla="*/ 55 w 735"/>
              <a:gd name="T59" fmla="*/ 723 h 852"/>
              <a:gd name="T60" fmla="*/ 355 w 735"/>
              <a:gd name="T61" fmla="*/ 787 h 852"/>
              <a:gd name="T62" fmla="*/ 379 w 735"/>
              <a:gd name="T63" fmla="*/ 787 h 852"/>
              <a:gd name="T64" fmla="*/ 683 w 735"/>
              <a:gd name="T65" fmla="*/ 723 h 852"/>
              <a:gd name="T66" fmla="*/ 583 w 735"/>
              <a:gd name="T67" fmla="*/ 558 h 852"/>
              <a:gd name="T68" fmla="*/ 570 w 735"/>
              <a:gd name="T69" fmla="*/ 552 h 852"/>
              <a:gd name="T70" fmla="*/ 414 w 735"/>
              <a:gd name="T71" fmla="*/ 589 h 852"/>
              <a:gd name="T72" fmla="*/ 379 w 735"/>
              <a:gd name="T73" fmla="*/ 650 h 852"/>
              <a:gd name="T74" fmla="*/ 379 w 735"/>
              <a:gd name="T75" fmla="*/ 668 h 852"/>
              <a:gd name="T76" fmla="*/ 379 w 735"/>
              <a:gd name="T77" fmla="*/ 787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5" h="852">
                <a:moveTo>
                  <a:pt x="254" y="317"/>
                </a:moveTo>
                <a:cubicBezTo>
                  <a:pt x="210" y="274"/>
                  <a:pt x="193" y="222"/>
                  <a:pt x="201" y="164"/>
                </a:cubicBezTo>
                <a:cubicBezTo>
                  <a:pt x="207" y="120"/>
                  <a:pt x="228" y="82"/>
                  <a:pt x="263" y="53"/>
                </a:cubicBezTo>
                <a:cubicBezTo>
                  <a:pt x="329" y="0"/>
                  <a:pt x="426" y="6"/>
                  <a:pt x="486" y="68"/>
                </a:cubicBezTo>
                <a:cubicBezTo>
                  <a:pt x="542" y="126"/>
                  <a:pt x="562" y="230"/>
                  <a:pt x="482" y="316"/>
                </a:cubicBezTo>
                <a:cubicBezTo>
                  <a:pt x="499" y="324"/>
                  <a:pt x="518" y="329"/>
                  <a:pt x="534" y="339"/>
                </a:cubicBezTo>
                <a:cubicBezTo>
                  <a:pt x="576" y="366"/>
                  <a:pt x="598" y="405"/>
                  <a:pt x="600" y="456"/>
                </a:cubicBezTo>
                <a:cubicBezTo>
                  <a:pt x="601" y="459"/>
                  <a:pt x="601" y="462"/>
                  <a:pt x="601" y="466"/>
                </a:cubicBezTo>
                <a:cubicBezTo>
                  <a:pt x="592" y="522"/>
                  <a:pt x="613" y="569"/>
                  <a:pt x="644" y="614"/>
                </a:cubicBezTo>
                <a:cubicBezTo>
                  <a:pt x="672" y="656"/>
                  <a:pt x="697" y="700"/>
                  <a:pt x="723" y="743"/>
                </a:cubicBezTo>
                <a:cubicBezTo>
                  <a:pt x="735" y="762"/>
                  <a:pt x="731" y="769"/>
                  <a:pt x="708" y="771"/>
                </a:cubicBezTo>
                <a:cubicBezTo>
                  <a:pt x="622" y="775"/>
                  <a:pt x="538" y="786"/>
                  <a:pt x="457" y="819"/>
                </a:cubicBezTo>
                <a:cubicBezTo>
                  <a:pt x="450" y="822"/>
                  <a:pt x="442" y="823"/>
                  <a:pt x="437" y="828"/>
                </a:cubicBezTo>
                <a:cubicBezTo>
                  <a:pt x="407" y="852"/>
                  <a:pt x="372" y="847"/>
                  <a:pt x="338" y="847"/>
                </a:cubicBezTo>
                <a:cubicBezTo>
                  <a:pt x="333" y="847"/>
                  <a:pt x="327" y="845"/>
                  <a:pt x="323" y="842"/>
                </a:cubicBezTo>
                <a:cubicBezTo>
                  <a:pt x="261" y="805"/>
                  <a:pt x="191" y="789"/>
                  <a:pt x="121" y="779"/>
                </a:cubicBezTo>
                <a:cubicBezTo>
                  <a:pt x="88" y="775"/>
                  <a:pt x="54" y="773"/>
                  <a:pt x="21" y="771"/>
                </a:cubicBezTo>
                <a:cubicBezTo>
                  <a:pt x="5" y="769"/>
                  <a:pt x="0" y="761"/>
                  <a:pt x="9" y="747"/>
                </a:cubicBezTo>
                <a:cubicBezTo>
                  <a:pt x="47" y="684"/>
                  <a:pt x="85" y="622"/>
                  <a:pt x="122" y="558"/>
                </a:cubicBezTo>
                <a:cubicBezTo>
                  <a:pt x="128" y="548"/>
                  <a:pt x="131" y="535"/>
                  <a:pt x="132" y="523"/>
                </a:cubicBezTo>
                <a:cubicBezTo>
                  <a:pt x="134" y="506"/>
                  <a:pt x="133" y="489"/>
                  <a:pt x="133" y="471"/>
                </a:cubicBezTo>
                <a:cubicBezTo>
                  <a:pt x="133" y="395"/>
                  <a:pt x="170" y="343"/>
                  <a:pt x="242" y="321"/>
                </a:cubicBezTo>
                <a:cubicBezTo>
                  <a:pt x="245" y="320"/>
                  <a:pt x="248" y="319"/>
                  <a:pt x="254" y="317"/>
                </a:cubicBezTo>
                <a:close/>
                <a:moveTo>
                  <a:pt x="355" y="787"/>
                </a:moveTo>
                <a:cubicBezTo>
                  <a:pt x="355" y="735"/>
                  <a:pt x="354" y="688"/>
                  <a:pt x="356" y="641"/>
                </a:cubicBezTo>
                <a:cubicBezTo>
                  <a:pt x="357" y="619"/>
                  <a:pt x="348" y="606"/>
                  <a:pt x="331" y="596"/>
                </a:cubicBezTo>
                <a:cubicBezTo>
                  <a:pt x="280" y="564"/>
                  <a:pt x="223" y="555"/>
                  <a:pt x="165" y="552"/>
                </a:cubicBezTo>
                <a:cubicBezTo>
                  <a:pt x="159" y="552"/>
                  <a:pt x="151" y="559"/>
                  <a:pt x="147" y="565"/>
                </a:cubicBezTo>
                <a:cubicBezTo>
                  <a:pt x="117" y="614"/>
                  <a:pt x="87" y="663"/>
                  <a:pt x="57" y="713"/>
                </a:cubicBezTo>
                <a:cubicBezTo>
                  <a:pt x="56" y="715"/>
                  <a:pt x="56" y="718"/>
                  <a:pt x="55" y="723"/>
                </a:cubicBezTo>
                <a:cubicBezTo>
                  <a:pt x="163" y="704"/>
                  <a:pt x="261" y="729"/>
                  <a:pt x="355" y="787"/>
                </a:cubicBezTo>
                <a:close/>
                <a:moveTo>
                  <a:pt x="379" y="787"/>
                </a:moveTo>
                <a:cubicBezTo>
                  <a:pt x="473" y="728"/>
                  <a:pt x="572" y="704"/>
                  <a:pt x="683" y="723"/>
                </a:cubicBezTo>
                <a:cubicBezTo>
                  <a:pt x="648" y="666"/>
                  <a:pt x="616" y="612"/>
                  <a:pt x="583" y="558"/>
                </a:cubicBezTo>
                <a:cubicBezTo>
                  <a:pt x="580" y="555"/>
                  <a:pt x="574" y="552"/>
                  <a:pt x="570" y="552"/>
                </a:cubicBezTo>
                <a:cubicBezTo>
                  <a:pt x="515" y="554"/>
                  <a:pt x="463" y="563"/>
                  <a:pt x="414" y="589"/>
                </a:cubicBezTo>
                <a:cubicBezTo>
                  <a:pt x="389" y="602"/>
                  <a:pt x="372" y="619"/>
                  <a:pt x="379" y="650"/>
                </a:cubicBezTo>
                <a:cubicBezTo>
                  <a:pt x="380" y="656"/>
                  <a:pt x="379" y="662"/>
                  <a:pt x="379" y="668"/>
                </a:cubicBezTo>
                <a:cubicBezTo>
                  <a:pt x="379" y="707"/>
                  <a:pt x="379" y="745"/>
                  <a:pt x="379" y="787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E1028904-D75B-4389-9100-6188D8D1209D}"/>
              </a:ext>
            </a:extLst>
          </p:cNvPr>
          <p:cNvSpPr>
            <a:spLocks/>
          </p:cNvSpPr>
          <p:nvPr/>
        </p:nvSpPr>
        <p:spPr bwMode="auto">
          <a:xfrm>
            <a:off x="5918200" y="3346450"/>
            <a:ext cx="392112" cy="485775"/>
          </a:xfrm>
          <a:custGeom>
            <a:avLst/>
            <a:gdLst>
              <a:gd name="T0" fmla="*/ 520 w 701"/>
              <a:gd name="T1" fmla="*/ 520 h 867"/>
              <a:gd name="T2" fmla="*/ 520 w 701"/>
              <a:gd name="T3" fmla="*/ 320 h 867"/>
              <a:gd name="T4" fmla="*/ 298 w 701"/>
              <a:gd name="T5" fmla="*/ 374 h 867"/>
              <a:gd name="T6" fmla="*/ 269 w 701"/>
              <a:gd name="T7" fmla="*/ 400 h 867"/>
              <a:gd name="T8" fmla="*/ 73 w 701"/>
              <a:gd name="T9" fmla="*/ 435 h 867"/>
              <a:gd name="T10" fmla="*/ 48 w 701"/>
              <a:gd name="T11" fmla="*/ 417 h 867"/>
              <a:gd name="T12" fmla="*/ 27 w 701"/>
              <a:gd name="T13" fmla="*/ 298 h 867"/>
              <a:gd name="T14" fmla="*/ 2 w 701"/>
              <a:gd name="T15" fmla="*/ 156 h 867"/>
              <a:gd name="T16" fmla="*/ 17 w 701"/>
              <a:gd name="T17" fmla="*/ 135 h 867"/>
              <a:gd name="T18" fmla="*/ 226 w 701"/>
              <a:gd name="T19" fmla="*/ 99 h 867"/>
              <a:gd name="T20" fmla="*/ 252 w 701"/>
              <a:gd name="T21" fmla="*/ 119 h 867"/>
              <a:gd name="T22" fmla="*/ 280 w 701"/>
              <a:gd name="T23" fmla="*/ 285 h 867"/>
              <a:gd name="T24" fmla="*/ 522 w 701"/>
              <a:gd name="T25" fmla="*/ 219 h 867"/>
              <a:gd name="T26" fmla="*/ 476 w 701"/>
              <a:gd name="T27" fmla="*/ 114 h 867"/>
              <a:gd name="T28" fmla="*/ 588 w 701"/>
              <a:gd name="T29" fmla="*/ 1 h 867"/>
              <a:gd name="T30" fmla="*/ 700 w 701"/>
              <a:gd name="T31" fmla="*/ 116 h 867"/>
              <a:gd name="T32" fmla="*/ 665 w 701"/>
              <a:gd name="T33" fmla="*/ 208 h 867"/>
              <a:gd name="T34" fmla="*/ 656 w 701"/>
              <a:gd name="T35" fmla="*/ 235 h 867"/>
              <a:gd name="T36" fmla="*/ 655 w 701"/>
              <a:gd name="T37" fmla="*/ 525 h 867"/>
              <a:gd name="T38" fmla="*/ 593 w 701"/>
              <a:gd name="T39" fmla="*/ 605 h 867"/>
              <a:gd name="T40" fmla="*/ 565 w 701"/>
              <a:gd name="T41" fmla="*/ 607 h 867"/>
              <a:gd name="T42" fmla="*/ 374 w 701"/>
              <a:gd name="T43" fmla="*/ 618 h 867"/>
              <a:gd name="T44" fmla="*/ 352 w 701"/>
              <a:gd name="T45" fmla="*/ 634 h 867"/>
              <a:gd name="T46" fmla="*/ 249 w 701"/>
              <a:gd name="T47" fmla="*/ 832 h 867"/>
              <a:gd name="T48" fmla="*/ 194 w 701"/>
              <a:gd name="T49" fmla="*/ 859 h 867"/>
              <a:gd name="T50" fmla="*/ 168 w 701"/>
              <a:gd name="T51" fmla="*/ 800 h 867"/>
              <a:gd name="T52" fmla="*/ 295 w 701"/>
              <a:gd name="T53" fmla="*/ 555 h 867"/>
              <a:gd name="T54" fmla="*/ 342 w 701"/>
              <a:gd name="T55" fmla="*/ 532 h 867"/>
              <a:gd name="T56" fmla="*/ 520 w 701"/>
              <a:gd name="T57" fmla="*/ 520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01" h="867">
                <a:moveTo>
                  <a:pt x="520" y="520"/>
                </a:moveTo>
                <a:cubicBezTo>
                  <a:pt x="520" y="453"/>
                  <a:pt x="520" y="388"/>
                  <a:pt x="520" y="320"/>
                </a:cubicBezTo>
                <a:cubicBezTo>
                  <a:pt x="449" y="354"/>
                  <a:pt x="377" y="374"/>
                  <a:pt x="298" y="374"/>
                </a:cubicBezTo>
                <a:cubicBezTo>
                  <a:pt x="299" y="394"/>
                  <a:pt x="286" y="398"/>
                  <a:pt x="269" y="400"/>
                </a:cubicBezTo>
                <a:cubicBezTo>
                  <a:pt x="204" y="411"/>
                  <a:pt x="139" y="423"/>
                  <a:pt x="73" y="435"/>
                </a:cubicBezTo>
                <a:cubicBezTo>
                  <a:pt x="59" y="438"/>
                  <a:pt x="51" y="436"/>
                  <a:pt x="48" y="417"/>
                </a:cubicBezTo>
                <a:cubicBezTo>
                  <a:pt x="43" y="377"/>
                  <a:pt x="34" y="337"/>
                  <a:pt x="27" y="298"/>
                </a:cubicBezTo>
                <a:cubicBezTo>
                  <a:pt x="19" y="251"/>
                  <a:pt x="11" y="203"/>
                  <a:pt x="2" y="156"/>
                </a:cubicBezTo>
                <a:cubicBezTo>
                  <a:pt x="0" y="143"/>
                  <a:pt x="5" y="138"/>
                  <a:pt x="17" y="135"/>
                </a:cubicBezTo>
                <a:cubicBezTo>
                  <a:pt x="87" y="123"/>
                  <a:pt x="156" y="111"/>
                  <a:pt x="226" y="99"/>
                </a:cubicBezTo>
                <a:cubicBezTo>
                  <a:pt x="243" y="95"/>
                  <a:pt x="249" y="104"/>
                  <a:pt x="252" y="119"/>
                </a:cubicBezTo>
                <a:cubicBezTo>
                  <a:pt x="261" y="174"/>
                  <a:pt x="270" y="228"/>
                  <a:pt x="280" y="285"/>
                </a:cubicBezTo>
                <a:cubicBezTo>
                  <a:pt x="369" y="294"/>
                  <a:pt x="446" y="263"/>
                  <a:pt x="522" y="219"/>
                </a:cubicBezTo>
                <a:cubicBezTo>
                  <a:pt x="490" y="189"/>
                  <a:pt x="474" y="155"/>
                  <a:pt x="476" y="114"/>
                </a:cubicBezTo>
                <a:cubicBezTo>
                  <a:pt x="478" y="52"/>
                  <a:pt x="528" y="1"/>
                  <a:pt x="588" y="1"/>
                </a:cubicBezTo>
                <a:cubicBezTo>
                  <a:pt x="648" y="0"/>
                  <a:pt x="699" y="53"/>
                  <a:pt x="700" y="116"/>
                </a:cubicBezTo>
                <a:cubicBezTo>
                  <a:pt x="701" y="152"/>
                  <a:pt x="689" y="182"/>
                  <a:pt x="665" y="208"/>
                </a:cubicBezTo>
                <a:cubicBezTo>
                  <a:pt x="659" y="215"/>
                  <a:pt x="656" y="226"/>
                  <a:pt x="656" y="235"/>
                </a:cubicBezTo>
                <a:cubicBezTo>
                  <a:pt x="655" y="331"/>
                  <a:pt x="656" y="428"/>
                  <a:pt x="655" y="525"/>
                </a:cubicBezTo>
                <a:cubicBezTo>
                  <a:pt x="655" y="567"/>
                  <a:pt x="633" y="594"/>
                  <a:pt x="593" y="605"/>
                </a:cubicBezTo>
                <a:cubicBezTo>
                  <a:pt x="584" y="607"/>
                  <a:pt x="575" y="606"/>
                  <a:pt x="565" y="607"/>
                </a:cubicBezTo>
                <a:cubicBezTo>
                  <a:pt x="502" y="610"/>
                  <a:pt x="438" y="614"/>
                  <a:pt x="374" y="618"/>
                </a:cubicBezTo>
                <a:cubicBezTo>
                  <a:pt x="366" y="619"/>
                  <a:pt x="356" y="626"/>
                  <a:pt x="352" y="634"/>
                </a:cubicBezTo>
                <a:cubicBezTo>
                  <a:pt x="317" y="699"/>
                  <a:pt x="284" y="766"/>
                  <a:pt x="249" y="832"/>
                </a:cubicBezTo>
                <a:cubicBezTo>
                  <a:pt x="236" y="858"/>
                  <a:pt x="217" y="867"/>
                  <a:pt x="194" y="859"/>
                </a:cubicBezTo>
                <a:cubicBezTo>
                  <a:pt x="169" y="851"/>
                  <a:pt x="156" y="824"/>
                  <a:pt x="168" y="800"/>
                </a:cubicBezTo>
                <a:cubicBezTo>
                  <a:pt x="210" y="718"/>
                  <a:pt x="252" y="637"/>
                  <a:pt x="295" y="555"/>
                </a:cubicBezTo>
                <a:cubicBezTo>
                  <a:pt x="304" y="536"/>
                  <a:pt x="323" y="533"/>
                  <a:pt x="342" y="532"/>
                </a:cubicBezTo>
                <a:cubicBezTo>
                  <a:pt x="401" y="528"/>
                  <a:pt x="459" y="524"/>
                  <a:pt x="520" y="520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0B060579-D133-4EAB-9C0C-F43657D366E1}"/>
              </a:ext>
            </a:extLst>
          </p:cNvPr>
          <p:cNvSpPr>
            <a:spLocks/>
          </p:cNvSpPr>
          <p:nvPr/>
        </p:nvSpPr>
        <p:spPr bwMode="auto">
          <a:xfrm>
            <a:off x="3821113" y="3592513"/>
            <a:ext cx="388937" cy="234950"/>
          </a:xfrm>
          <a:custGeom>
            <a:avLst/>
            <a:gdLst>
              <a:gd name="T0" fmla="*/ 38 w 695"/>
              <a:gd name="T1" fmla="*/ 314 h 417"/>
              <a:gd name="T2" fmla="*/ 37 w 695"/>
              <a:gd name="T3" fmla="*/ 233 h 417"/>
              <a:gd name="T4" fmla="*/ 27 w 695"/>
              <a:gd name="T5" fmla="*/ 215 h 417"/>
              <a:gd name="T6" fmla="*/ 17 w 695"/>
              <a:gd name="T7" fmla="*/ 206 h 417"/>
              <a:gd name="T8" fmla="*/ 31 w 695"/>
              <a:gd name="T9" fmla="*/ 108 h 417"/>
              <a:gd name="T10" fmla="*/ 38 w 695"/>
              <a:gd name="T11" fmla="*/ 96 h 417"/>
              <a:gd name="T12" fmla="*/ 39 w 695"/>
              <a:gd name="T13" fmla="*/ 33 h 417"/>
              <a:gd name="T14" fmla="*/ 39 w 695"/>
              <a:gd name="T15" fmla="*/ 0 h 417"/>
              <a:gd name="T16" fmla="*/ 156 w 695"/>
              <a:gd name="T17" fmla="*/ 30 h 417"/>
              <a:gd name="T18" fmla="*/ 323 w 695"/>
              <a:gd name="T19" fmla="*/ 101 h 417"/>
              <a:gd name="T20" fmla="*/ 367 w 695"/>
              <a:gd name="T21" fmla="*/ 101 h 417"/>
              <a:gd name="T22" fmla="*/ 611 w 695"/>
              <a:gd name="T23" fmla="*/ 9 h 417"/>
              <a:gd name="T24" fmla="*/ 644 w 695"/>
              <a:gd name="T25" fmla="*/ 3 h 417"/>
              <a:gd name="T26" fmla="*/ 651 w 695"/>
              <a:gd name="T27" fmla="*/ 4 h 417"/>
              <a:gd name="T28" fmla="*/ 651 w 695"/>
              <a:gd name="T29" fmla="*/ 89 h 417"/>
              <a:gd name="T30" fmla="*/ 664 w 695"/>
              <a:gd name="T31" fmla="*/ 109 h 417"/>
              <a:gd name="T32" fmla="*/ 671 w 695"/>
              <a:gd name="T33" fmla="*/ 113 h 417"/>
              <a:gd name="T34" fmla="*/ 662 w 695"/>
              <a:gd name="T35" fmla="*/ 217 h 417"/>
              <a:gd name="T36" fmla="*/ 652 w 695"/>
              <a:gd name="T37" fmla="*/ 234 h 417"/>
              <a:gd name="T38" fmla="*/ 651 w 695"/>
              <a:gd name="T39" fmla="*/ 313 h 417"/>
              <a:gd name="T40" fmla="*/ 576 w 695"/>
              <a:gd name="T41" fmla="*/ 328 h 417"/>
              <a:gd name="T42" fmla="*/ 359 w 695"/>
              <a:gd name="T43" fmla="*/ 413 h 417"/>
              <a:gd name="T44" fmla="*/ 333 w 695"/>
              <a:gd name="T45" fmla="*/ 414 h 417"/>
              <a:gd name="T46" fmla="*/ 38 w 695"/>
              <a:gd name="T47" fmla="*/ 31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95" h="417">
                <a:moveTo>
                  <a:pt x="38" y="314"/>
                </a:moveTo>
                <a:cubicBezTo>
                  <a:pt x="38" y="286"/>
                  <a:pt x="39" y="259"/>
                  <a:pt x="37" y="233"/>
                </a:cubicBezTo>
                <a:cubicBezTo>
                  <a:pt x="37" y="226"/>
                  <a:pt x="31" y="220"/>
                  <a:pt x="27" y="215"/>
                </a:cubicBezTo>
                <a:cubicBezTo>
                  <a:pt x="24" y="211"/>
                  <a:pt x="19" y="209"/>
                  <a:pt x="17" y="206"/>
                </a:cubicBezTo>
                <a:cubicBezTo>
                  <a:pt x="0" y="185"/>
                  <a:pt x="9" y="124"/>
                  <a:pt x="31" y="108"/>
                </a:cubicBezTo>
                <a:cubicBezTo>
                  <a:pt x="34" y="105"/>
                  <a:pt x="38" y="100"/>
                  <a:pt x="38" y="96"/>
                </a:cubicBezTo>
                <a:cubicBezTo>
                  <a:pt x="39" y="75"/>
                  <a:pt x="39" y="54"/>
                  <a:pt x="39" y="33"/>
                </a:cubicBezTo>
                <a:cubicBezTo>
                  <a:pt x="39" y="23"/>
                  <a:pt x="39" y="14"/>
                  <a:pt x="39" y="0"/>
                </a:cubicBezTo>
                <a:cubicBezTo>
                  <a:pt x="80" y="10"/>
                  <a:pt x="119" y="17"/>
                  <a:pt x="156" y="30"/>
                </a:cubicBezTo>
                <a:cubicBezTo>
                  <a:pt x="213" y="51"/>
                  <a:pt x="268" y="76"/>
                  <a:pt x="323" y="101"/>
                </a:cubicBezTo>
                <a:cubicBezTo>
                  <a:pt x="339" y="109"/>
                  <a:pt x="351" y="109"/>
                  <a:pt x="367" y="101"/>
                </a:cubicBezTo>
                <a:cubicBezTo>
                  <a:pt x="445" y="60"/>
                  <a:pt x="525" y="27"/>
                  <a:pt x="611" y="9"/>
                </a:cubicBezTo>
                <a:cubicBezTo>
                  <a:pt x="622" y="6"/>
                  <a:pt x="633" y="5"/>
                  <a:pt x="644" y="3"/>
                </a:cubicBezTo>
                <a:cubicBezTo>
                  <a:pt x="646" y="3"/>
                  <a:pt x="647" y="3"/>
                  <a:pt x="651" y="4"/>
                </a:cubicBezTo>
                <a:cubicBezTo>
                  <a:pt x="651" y="32"/>
                  <a:pt x="652" y="60"/>
                  <a:pt x="651" y="89"/>
                </a:cubicBezTo>
                <a:cubicBezTo>
                  <a:pt x="651" y="99"/>
                  <a:pt x="652" y="107"/>
                  <a:pt x="664" y="109"/>
                </a:cubicBezTo>
                <a:cubicBezTo>
                  <a:pt x="666" y="110"/>
                  <a:pt x="669" y="112"/>
                  <a:pt x="671" y="113"/>
                </a:cubicBezTo>
                <a:cubicBezTo>
                  <a:pt x="695" y="132"/>
                  <a:pt x="688" y="201"/>
                  <a:pt x="662" y="217"/>
                </a:cubicBezTo>
                <a:cubicBezTo>
                  <a:pt x="657" y="220"/>
                  <a:pt x="652" y="228"/>
                  <a:pt x="652" y="234"/>
                </a:cubicBezTo>
                <a:cubicBezTo>
                  <a:pt x="651" y="260"/>
                  <a:pt x="651" y="286"/>
                  <a:pt x="651" y="313"/>
                </a:cubicBezTo>
                <a:cubicBezTo>
                  <a:pt x="626" y="318"/>
                  <a:pt x="601" y="322"/>
                  <a:pt x="576" y="328"/>
                </a:cubicBezTo>
                <a:cubicBezTo>
                  <a:pt x="501" y="347"/>
                  <a:pt x="429" y="378"/>
                  <a:pt x="359" y="413"/>
                </a:cubicBezTo>
                <a:cubicBezTo>
                  <a:pt x="352" y="416"/>
                  <a:pt x="340" y="417"/>
                  <a:pt x="333" y="414"/>
                </a:cubicBezTo>
                <a:cubicBezTo>
                  <a:pt x="240" y="368"/>
                  <a:pt x="145" y="328"/>
                  <a:pt x="38" y="314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CB5FD704-40C1-4C66-984E-D12935377730}"/>
              </a:ext>
            </a:extLst>
          </p:cNvPr>
          <p:cNvSpPr>
            <a:spLocks noEditPoints="1"/>
          </p:cNvSpPr>
          <p:nvPr/>
        </p:nvSpPr>
        <p:spPr bwMode="auto">
          <a:xfrm>
            <a:off x="4538663" y="3578225"/>
            <a:ext cx="331787" cy="260350"/>
          </a:xfrm>
          <a:custGeom>
            <a:avLst/>
            <a:gdLst>
              <a:gd name="T0" fmla="*/ 0 w 594"/>
              <a:gd name="T1" fmla="*/ 293 h 463"/>
              <a:gd name="T2" fmla="*/ 22 w 594"/>
              <a:gd name="T3" fmla="*/ 158 h 463"/>
              <a:gd name="T4" fmla="*/ 138 w 594"/>
              <a:gd name="T5" fmla="*/ 20 h 463"/>
              <a:gd name="T6" fmla="*/ 144 w 594"/>
              <a:gd name="T7" fmla="*/ 18 h 463"/>
              <a:gd name="T8" fmla="*/ 210 w 594"/>
              <a:gd name="T9" fmla="*/ 20 h 463"/>
              <a:gd name="T10" fmla="*/ 399 w 594"/>
              <a:gd name="T11" fmla="*/ 10 h 463"/>
              <a:gd name="T12" fmla="*/ 430 w 594"/>
              <a:gd name="T13" fmla="*/ 8 h 463"/>
              <a:gd name="T14" fmla="*/ 488 w 594"/>
              <a:gd name="T15" fmla="*/ 43 h 463"/>
              <a:gd name="T16" fmla="*/ 569 w 594"/>
              <a:gd name="T17" fmla="*/ 159 h 463"/>
              <a:gd name="T18" fmla="*/ 576 w 594"/>
              <a:gd name="T19" fmla="*/ 386 h 463"/>
              <a:gd name="T20" fmla="*/ 467 w 594"/>
              <a:gd name="T21" fmla="*/ 434 h 463"/>
              <a:gd name="T22" fmla="*/ 433 w 594"/>
              <a:gd name="T23" fmla="*/ 410 h 463"/>
              <a:gd name="T24" fmla="*/ 368 w 594"/>
              <a:gd name="T25" fmla="*/ 397 h 463"/>
              <a:gd name="T26" fmla="*/ 332 w 594"/>
              <a:gd name="T27" fmla="*/ 413 h 463"/>
              <a:gd name="T28" fmla="*/ 261 w 594"/>
              <a:gd name="T29" fmla="*/ 413 h 463"/>
              <a:gd name="T30" fmla="*/ 196 w 594"/>
              <a:gd name="T31" fmla="*/ 388 h 463"/>
              <a:gd name="T32" fmla="*/ 172 w 594"/>
              <a:gd name="T33" fmla="*/ 394 h 463"/>
              <a:gd name="T34" fmla="*/ 97 w 594"/>
              <a:gd name="T35" fmla="*/ 444 h 463"/>
              <a:gd name="T36" fmla="*/ 21 w 594"/>
              <a:gd name="T37" fmla="*/ 404 h 463"/>
              <a:gd name="T38" fmla="*/ 0 w 594"/>
              <a:gd name="T39" fmla="*/ 293 h 463"/>
              <a:gd name="T40" fmla="*/ 122 w 594"/>
              <a:gd name="T41" fmla="*/ 124 h 463"/>
              <a:gd name="T42" fmla="*/ 122 w 594"/>
              <a:gd name="T43" fmla="*/ 285 h 463"/>
              <a:gd name="T44" fmla="*/ 144 w 594"/>
              <a:gd name="T45" fmla="*/ 274 h 463"/>
              <a:gd name="T46" fmla="*/ 164 w 594"/>
              <a:gd name="T47" fmla="*/ 266 h 463"/>
              <a:gd name="T48" fmla="*/ 204 w 594"/>
              <a:gd name="T49" fmla="*/ 291 h 463"/>
              <a:gd name="T50" fmla="*/ 199 w 594"/>
              <a:gd name="T51" fmla="*/ 364 h 463"/>
              <a:gd name="T52" fmla="*/ 286 w 594"/>
              <a:gd name="T53" fmla="*/ 397 h 463"/>
              <a:gd name="T54" fmla="*/ 286 w 594"/>
              <a:gd name="T55" fmla="*/ 377 h 463"/>
              <a:gd name="T56" fmla="*/ 286 w 594"/>
              <a:gd name="T57" fmla="*/ 217 h 463"/>
              <a:gd name="T58" fmla="*/ 241 w 594"/>
              <a:gd name="T59" fmla="*/ 150 h 463"/>
              <a:gd name="T60" fmla="*/ 122 w 594"/>
              <a:gd name="T61" fmla="*/ 124 h 463"/>
              <a:gd name="T62" fmla="*/ 396 w 594"/>
              <a:gd name="T63" fmla="*/ 364 h 463"/>
              <a:gd name="T64" fmla="*/ 386 w 594"/>
              <a:gd name="T65" fmla="*/ 330 h 463"/>
              <a:gd name="T66" fmla="*/ 384 w 594"/>
              <a:gd name="T67" fmla="*/ 297 h 463"/>
              <a:gd name="T68" fmla="*/ 424 w 594"/>
              <a:gd name="T69" fmla="*/ 267 h 463"/>
              <a:gd name="T70" fmla="*/ 472 w 594"/>
              <a:gd name="T71" fmla="*/ 285 h 463"/>
              <a:gd name="T72" fmla="*/ 472 w 594"/>
              <a:gd name="T73" fmla="*/ 124 h 463"/>
              <a:gd name="T74" fmla="*/ 323 w 594"/>
              <a:gd name="T75" fmla="*/ 164 h 463"/>
              <a:gd name="T76" fmla="*/ 308 w 594"/>
              <a:gd name="T77" fmla="*/ 190 h 463"/>
              <a:gd name="T78" fmla="*/ 307 w 594"/>
              <a:gd name="T79" fmla="*/ 338 h 463"/>
              <a:gd name="T80" fmla="*/ 307 w 594"/>
              <a:gd name="T81" fmla="*/ 399 h 463"/>
              <a:gd name="T82" fmla="*/ 351 w 594"/>
              <a:gd name="T83" fmla="*/ 380 h 463"/>
              <a:gd name="T84" fmla="*/ 396 w 594"/>
              <a:gd name="T85" fmla="*/ 36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94" h="463">
                <a:moveTo>
                  <a:pt x="0" y="293"/>
                </a:moveTo>
                <a:cubicBezTo>
                  <a:pt x="7" y="246"/>
                  <a:pt x="14" y="202"/>
                  <a:pt x="22" y="158"/>
                </a:cubicBezTo>
                <a:cubicBezTo>
                  <a:pt x="34" y="90"/>
                  <a:pt x="82" y="51"/>
                  <a:pt x="138" y="20"/>
                </a:cubicBezTo>
                <a:cubicBezTo>
                  <a:pt x="140" y="19"/>
                  <a:pt x="142" y="19"/>
                  <a:pt x="144" y="18"/>
                </a:cubicBezTo>
                <a:cubicBezTo>
                  <a:pt x="166" y="3"/>
                  <a:pt x="183" y="3"/>
                  <a:pt x="210" y="20"/>
                </a:cubicBezTo>
                <a:cubicBezTo>
                  <a:pt x="266" y="56"/>
                  <a:pt x="338" y="56"/>
                  <a:pt x="399" y="10"/>
                </a:cubicBezTo>
                <a:cubicBezTo>
                  <a:pt x="410" y="1"/>
                  <a:pt x="419" y="0"/>
                  <a:pt x="430" y="8"/>
                </a:cubicBezTo>
                <a:cubicBezTo>
                  <a:pt x="449" y="20"/>
                  <a:pt x="469" y="31"/>
                  <a:pt x="488" y="43"/>
                </a:cubicBezTo>
                <a:cubicBezTo>
                  <a:pt x="533" y="69"/>
                  <a:pt x="558" y="109"/>
                  <a:pt x="569" y="159"/>
                </a:cubicBezTo>
                <a:cubicBezTo>
                  <a:pt x="586" y="234"/>
                  <a:pt x="594" y="310"/>
                  <a:pt x="576" y="386"/>
                </a:cubicBezTo>
                <a:cubicBezTo>
                  <a:pt x="562" y="444"/>
                  <a:pt x="520" y="463"/>
                  <a:pt x="467" y="434"/>
                </a:cubicBezTo>
                <a:cubicBezTo>
                  <a:pt x="455" y="427"/>
                  <a:pt x="441" y="420"/>
                  <a:pt x="433" y="410"/>
                </a:cubicBezTo>
                <a:cubicBezTo>
                  <a:pt x="415" y="383"/>
                  <a:pt x="393" y="385"/>
                  <a:pt x="368" y="397"/>
                </a:cubicBezTo>
                <a:cubicBezTo>
                  <a:pt x="356" y="402"/>
                  <a:pt x="342" y="405"/>
                  <a:pt x="332" y="413"/>
                </a:cubicBezTo>
                <a:cubicBezTo>
                  <a:pt x="307" y="433"/>
                  <a:pt x="286" y="428"/>
                  <a:pt x="261" y="413"/>
                </a:cubicBezTo>
                <a:cubicBezTo>
                  <a:pt x="241" y="401"/>
                  <a:pt x="218" y="396"/>
                  <a:pt x="196" y="388"/>
                </a:cubicBezTo>
                <a:cubicBezTo>
                  <a:pt x="186" y="384"/>
                  <a:pt x="180" y="386"/>
                  <a:pt x="172" y="394"/>
                </a:cubicBezTo>
                <a:cubicBezTo>
                  <a:pt x="152" y="418"/>
                  <a:pt x="128" y="437"/>
                  <a:pt x="97" y="444"/>
                </a:cubicBezTo>
                <a:cubicBezTo>
                  <a:pt x="61" y="452"/>
                  <a:pt x="31" y="440"/>
                  <a:pt x="21" y="404"/>
                </a:cubicBezTo>
                <a:cubicBezTo>
                  <a:pt x="10" y="368"/>
                  <a:pt x="6" y="329"/>
                  <a:pt x="0" y="293"/>
                </a:cubicBezTo>
                <a:close/>
                <a:moveTo>
                  <a:pt x="122" y="124"/>
                </a:moveTo>
                <a:cubicBezTo>
                  <a:pt x="122" y="178"/>
                  <a:pt x="122" y="231"/>
                  <a:pt x="122" y="285"/>
                </a:cubicBezTo>
                <a:cubicBezTo>
                  <a:pt x="131" y="280"/>
                  <a:pt x="137" y="277"/>
                  <a:pt x="144" y="274"/>
                </a:cubicBezTo>
                <a:cubicBezTo>
                  <a:pt x="150" y="271"/>
                  <a:pt x="157" y="268"/>
                  <a:pt x="164" y="266"/>
                </a:cubicBezTo>
                <a:cubicBezTo>
                  <a:pt x="188" y="260"/>
                  <a:pt x="202" y="267"/>
                  <a:pt x="204" y="291"/>
                </a:cubicBezTo>
                <a:cubicBezTo>
                  <a:pt x="206" y="314"/>
                  <a:pt x="201" y="339"/>
                  <a:pt x="199" y="364"/>
                </a:cubicBezTo>
                <a:cubicBezTo>
                  <a:pt x="225" y="374"/>
                  <a:pt x="254" y="385"/>
                  <a:pt x="286" y="397"/>
                </a:cubicBezTo>
                <a:cubicBezTo>
                  <a:pt x="286" y="389"/>
                  <a:pt x="286" y="383"/>
                  <a:pt x="286" y="377"/>
                </a:cubicBezTo>
                <a:cubicBezTo>
                  <a:pt x="286" y="323"/>
                  <a:pt x="286" y="270"/>
                  <a:pt x="286" y="217"/>
                </a:cubicBezTo>
                <a:cubicBezTo>
                  <a:pt x="286" y="169"/>
                  <a:pt x="286" y="169"/>
                  <a:pt x="241" y="150"/>
                </a:cubicBezTo>
                <a:cubicBezTo>
                  <a:pt x="203" y="134"/>
                  <a:pt x="164" y="126"/>
                  <a:pt x="122" y="124"/>
                </a:cubicBezTo>
                <a:close/>
                <a:moveTo>
                  <a:pt x="396" y="364"/>
                </a:moveTo>
                <a:cubicBezTo>
                  <a:pt x="392" y="352"/>
                  <a:pt x="388" y="341"/>
                  <a:pt x="386" y="330"/>
                </a:cubicBezTo>
                <a:cubicBezTo>
                  <a:pt x="384" y="319"/>
                  <a:pt x="384" y="308"/>
                  <a:pt x="384" y="297"/>
                </a:cubicBezTo>
                <a:cubicBezTo>
                  <a:pt x="387" y="270"/>
                  <a:pt x="399" y="260"/>
                  <a:pt x="424" y="267"/>
                </a:cubicBezTo>
                <a:cubicBezTo>
                  <a:pt x="440" y="271"/>
                  <a:pt x="456" y="278"/>
                  <a:pt x="472" y="285"/>
                </a:cubicBezTo>
                <a:cubicBezTo>
                  <a:pt x="472" y="231"/>
                  <a:pt x="472" y="178"/>
                  <a:pt x="472" y="124"/>
                </a:cubicBezTo>
                <a:cubicBezTo>
                  <a:pt x="418" y="126"/>
                  <a:pt x="369" y="140"/>
                  <a:pt x="323" y="164"/>
                </a:cubicBezTo>
                <a:cubicBezTo>
                  <a:pt x="312" y="170"/>
                  <a:pt x="307" y="177"/>
                  <a:pt x="308" y="190"/>
                </a:cubicBezTo>
                <a:cubicBezTo>
                  <a:pt x="308" y="240"/>
                  <a:pt x="307" y="289"/>
                  <a:pt x="307" y="338"/>
                </a:cubicBezTo>
                <a:cubicBezTo>
                  <a:pt x="307" y="358"/>
                  <a:pt x="307" y="377"/>
                  <a:pt x="307" y="399"/>
                </a:cubicBezTo>
                <a:cubicBezTo>
                  <a:pt x="325" y="391"/>
                  <a:pt x="338" y="385"/>
                  <a:pt x="351" y="380"/>
                </a:cubicBezTo>
                <a:cubicBezTo>
                  <a:pt x="366" y="374"/>
                  <a:pt x="380" y="370"/>
                  <a:pt x="396" y="364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4" name="Freeform 61">
            <a:extLst>
              <a:ext uri="{FF2B5EF4-FFF2-40B4-BE49-F238E27FC236}">
                <a16:creationId xmlns:a16="http://schemas.microsoft.com/office/drawing/2014/main" id="{C4E82AA0-358B-4448-8A6A-F0E4E431A7C4}"/>
              </a:ext>
            </a:extLst>
          </p:cNvPr>
          <p:cNvSpPr>
            <a:spLocks noEditPoints="1"/>
          </p:cNvSpPr>
          <p:nvPr/>
        </p:nvSpPr>
        <p:spPr bwMode="auto">
          <a:xfrm>
            <a:off x="5891213" y="4259263"/>
            <a:ext cx="377825" cy="276225"/>
          </a:xfrm>
          <a:custGeom>
            <a:avLst/>
            <a:gdLst>
              <a:gd name="T0" fmla="*/ 226 w 676"/>
              <a:gd name="T1" fmla="*/ 0 h 493"/>
              <a:gd name="T2" fmla="*/ 458 w 676"/>
              <a:gd name="T3" fmla="*/ 9 h 493"/>
              <a:gd name="T4" fmla="*/ 579 w 676"/>
              <a:gd name="T5" fmla="*/ 195 h 493"/>
              <a:gd name="T6" fmla="*/ 583 w 676"/>
              <a:gd name="T7" fmla="*/ 309 h 493"/>
              <a:gd name="T8" fmla="*/ 583 w 676"/>
              <a:gd name="T9" fmla="*/ 313 h 493"/>
              <a:gd name="T10" fmla="*/ 582 w 676"/>
              <a:gd name="T11" fmla="*/ 342 h 493"/>
              <a:gd name="T12" fmla="*/ 552 w 676"/>
              <a:gd name="T13" fmla="*/ 351 h 493"/>
              <a:gd name="T14" fmla="*/ 423 w 676"/>
              <a:gd name="T15" fmla="*/ 393 h 493"/>
              <a:gd name="T16" fmla="*/ 393 w 676"/>
              <a:gd name="T17" fmla="*/ 412 h 493"/>
              <a:gd name="T18" fmla="*/ 520 w 676"/>
              <a:gd name="T19" fmla="*/ 407 h 493"/>
              <a:gd name="T20" fmla="*/ 644 w 676"/>
              <a:gd name="T21" fmla="*/ 440 h 493"/>
              <a:gd name="T22" fmla="*/ 605 w 676"/>
              <a:gd name="T23" fmla="*/ 239 h 493"/>
              <a:gd name="T24" fmla="*/ 613 w 676"/>
              <a:gd name="T25" fmla="*/ 235 h 493"/>
              <a:gd name="T26" fmla="*/ 630 w 676"/>
              <a:gd name="T27" fmla="*/ 257 h 493"/>
              <a:gd name="T28" fmla="*/ 671 w 676"/>
              <a:gd name="T29" fmla="*/ 452 h 493"/>
              <a:gd name="T30" fmla="*/ 646 w 676"/>
              <a:gd name="T31" fmla="*/ 474 h 493"/>
              <a:gd name="T32" fmla="*/ 467 w 676"/>
              <a:gd name="T33" fmla="*/ 453 h 493"/>
              <a:gd name="T34" fmla="*/ 388 w 676"/>
              <a:gd name="T35" fmla="*/ 486 h 493"/>
              <a:gd name="T36" fmla="*/ 372 w 676"/>
              <a:gd name="T37" fmla="*/ 493 h 493"/>
              <a:gd name="T38" fmla="*/ 302 w 676"/>
              <a:gd name="T39" fmla="*/ 493 h 493"/>
              <a:gd name="T40" fmla="*/ 290 w 676"/>
              <a:gd name="T41" fmla="*/ 488 h 493"/>
              <a:gd name="T42" fmla="*/ 148 w 676"/>
              <a:gd name="T43" fmla="*/ 453 h 493"/>
              <a:gd name="T44" fmla="*/ 22 w 676"/>
              <a:gd name="T45" fmla="*/ 475 h 493"/>
              <a:gd name="T46" fmla="*/ 3 w 676"/>
              <a:gd name="T47" fmla="*/ 457 h 493"/>
              <a:gd name="T48" fmla="*/ 47 w 676"/>
              <a:gd name="T49" fmla="*/ 256 h 493"/>
              <a:gd name="T50" fmla="*/ 60 w 676"/>
              <a:gd name="T51" fmla="*/ 236 h 493"/>
              <a:gd name="T52" fmla="*/ 70 w 676"/>
              <a:gd name="T53" fmla="*/ 240 h 493"/>
              <a:gd name="T54" fmla="*/ 32 w 676"/>
              <a:gd name="T55" fmla="*/ 441 h 493"/>
              <a:gd name="T56" fmla="*/ 324 w 676"/>
              <a:gd name="T57" fmla="*/ 437 h 493"/>
              <a:gd name="T58" fmla="*/ 326 w 676"/>
              <a:gd name="T59" fmla="*/ 421 h 493"/>
              <a:gd name="T60" fmla="*/ 327 w 676"/>
              <a:gd name="T61" fmla="*/ 281 h 493"/>
              <a:gd name="T62" fmla="*/ 311 w 676"/>
              <a:gd name="T63" fmla="*/ 251 h 493"/>
              <a:gd name="T64" fmla="*/ 202 w 676"/>
              <a:gd name="T65" fmla="*/ 225 h 493"/>
              <a:gd name="T66" fmla="*/ 221 w 676"/>
              <a:gd name="T67" fmla="*/ 161 h 493"/>
              <a:gd name="T68" fmla="*/ 219 w 676"/>
              <a:gd name="T69" fmla="*/ 139 h 493"/>
              <a:gd name="T70" fmla="*/ 203 w 676"/>
              <a:gd name="T71" fmla="*/ 153 h 493"/>
              <a:gd name="T72" fmla="*/ 182 w 676"/>
              <a:gd name="T73" fmla="*/ 268 h 493"/>
              <a:gd name="T74" fmla="*/ 184 w 676"/>
              <a:gd name="T75" fmla="*/ 322 h 493"/>
              <a:gd name="T76" fmla="*/ 164 w 676"/>
              <a:gd name="T77" fmla="*/ 347 h 493"/>
              <a:gd name="T78" fmla="*/ 93 w 676"/>
              <a:gd name="T79" fmla="*/ 311 h 493"/>
              <a:gd name="T80" fmla="*/ 88 w 676"/>
              <a:gd name="T81" fmla="*/ 229 h 493"/>
              <a:gd name="T82" fmla="*/ 226 w 676"/>
              <a:gd name="T83" fmla="*/ 0 h 493"/>
              <a:gd name="T84" fmla="*/ 500 w 676"/>
              <a:gd name="T85" fmla="*/ 137 h 493"/>
              <a:gd name="T86" fmla="*/ 368 w 676"/>
              <a:gd name="T87" fmla="*/ 230 h 493"/>
              <a:gd name="T88" fmla="*/ 349 w 676"/>
              <a:gd name="T89" fmla="*/ 285 h 493"/>
              <a:gd name="T90" fmla="*/ 350 w 676"/>
              <a:gd name="T91" fmla="*/ 395 h 493"/>
              <a:gd name="T92" fmla="*/ 352 w 676"/>
              <a:gd name="T93" fmla="*/ 413 h 493"/>
              <a:gd name="T94" fmla="*/ 560 w 676"/>
              <a:gd name="T95" fmla="*/ 324 h 493"/>
              <a:gd name="T96" fmla="*/ 500 w 676"/>
              <a:gd name="T97" fmla="*/ 137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6" h="493">
                <a:moveTo>
                  <a:pt x="226" y="0"/>
                </a:moveTo>
                <a:cubicBezTo>
                  <a:pt x="293" y="59"/>
                  <a:pt x="380" y="67"/>
                  <a:pt x="458" y="9"/>
                </a:cubicBezTo>
                <a:cubicBezTo>
                  <a:pt x="516" y="59"/>
                  <a:pt x="564" y="116"/>
                  <a:pt x="579" y="195"/>
                </a:cubicBezTo>
                <a:cubicBezTo>
                  <a:pt x="586" y="233"/>
                  <a:pt x="595" y="271"/>
                  <a:pt x="583" y="309"/>
                </a:cubicBezTo>
                <a:cubicBezTo>
                  <a:pt x="583" y="311"/>
                  <a:pt x="583" y="312"/>
                  <a:pt x="583" y="313"/>
                </a:cubicBezTo>
                <a:cubicBezTo>
                  <a:pt x="583" y="323"/>
                  <a:pt x="587" y="337"/>
                  <a:pt x="582" y="342"/>
                </a:cubicBezTo>
                <a:cubicBezTo>
                  <a:pt x="576" y="349"/>
                  <a:pt x="562" y="348"/>
                  <a:pt x="552" y="351"/>
                </a:cubicBezTo>
                <a:cubicBezTo>
                  <a:pt x="509" y="365"/>
                  <a:pt x="466" y="379"/>
                  <a:pt x="423" y="393"/>
                </a:cubicBezTo>
                <a:cubicBezTo>
                  <a:pt x="413" y="397"/>
                  <a:pt x="403" y="404"/>
                  <a:pt x="393" y="412"/>
                </a:cubicBezTo>
                <a:cubicBezTo>
                  <a:pt x="435" y="398"/>
                  <a:pt x="478" y="397"/>
                  <a:pt x="520" y="407"/>
                </a:cubicBezTo>
                <a:cubicBezTo>
                  <a:pt x="561" y="417"/>
                  <a:pt x="601" y="429"/>
                  <a:pt x="644" y="440"/>
                </a:cubicBezTo>
                <a:cubicBezTo>
                  <a:pt x="631" y="373"/>
                  <a:pt x="618" y="306"/>
                  <a:pt x="605" y="239"/>
                </a:cubicBezTo>
                <a:cubicBezTo>
                  <a:pt x="607" y="238"/>
                  <a:pt x="610" y="236"/>
                  <a:pt x="613" y="235"/>
                </a:cubicBezTo>
                <a:cubicBezTo>
                  <a:pt x="619" y="242"/>
                  <a:pt x="628" y="248"/>
                  <a:pt x="630" y="257"/>
                </a:cubicBezTo>
                <a:cubicBezTo>
                  <a:pt x="645" y="322"/>
                  <a:pt x="658" y="387"/>
                  <a:pt x="671" y="452"/>
                </a:cubicBezTo>
                <a:cubicBezTo>
                  <a:pt x="676" y="477"/>
                  <a:pt x="671" y="480"/>
                  <a:pt x="646" y="474"/>
                </a:cubicBezTo>
                <a:cubicBezTo>
                  <a:pt x="588" y="458"/>
                  <a:pt x="529" y="445"/>
                  <a:pt x="467" y="453"/>
                </a:cubicBezTo>
                <a:cubicBezTo>
                  <a:pt x="437" y="456"/>
                  <a:pt x="410" y="464"/>
                  <a:pt x="388" y="486"/>
                </a:cubicBezTo>
                <a:cubicBezTo>
                  <a:pt x="384" y="490"/>
                  <a:pt x="378" y="493"/>
                  <a:pt x="372" y="493"/>
                </a:cubicBezTo>
                <a:cubicBezTo>
                  <a:pt x="349" y="493"/>
                  <a:pt x="326" y="493"/>
                  <a:pt x="302" y="493"/>
                </a:cubicBezTo>
                <a:cubicBezTo>
                  <a:pt x="298" y="493"/>
                  <a:pt x="293" y="491"/>
                  <a:pt x="290" y="488"/>
                </a:cubicBezTo>
                <a:cubicBezTo>
                  <a:pt x="249" y="449"/>
                  <a:pt x="199" y="447"/>
                  <a:pt x="148" y="453"/>
                </a:cubicBezTo>
                <a:cubicBezTo>
                  <a:pt x="106" y="457"/>
                  <a:pt x="64" y="467"/>
                  <a:pt x="22" y="475"/>
                </a:cubicBezTo>
                <a:cubicBezTo>
                  <a:pt x="5" y="479"/>
                  <a:pt x="0" y="474"/>
                  <a:pt x="3" y="457"/>
                </a:cubicBezTo>
                <a:cubicBezTo>
                  <a:pt x="18" y="390"/>
                  <a:pt x="32" y="323"/>
                  <a:pt x="47" y="256"/>
                </a:cubicBezTo>
                <a:cubicBezTo>
                  <a:pt x="48" y="249"/>
                  <a:pt x="56" y="243"/>
                  <a:pt x="60" y="236"/>
                </a:cubicBezTo>
                <a:cubicBezTo>
                  <a:pt x="63" y="237"/>
                  <a:pt x="67" y="238"/>
                  <a:pt x="70" y="240"/>
                </a:cubicBezTo>
                <a:cubicBezTo>
                  <a:pt x="57" y="307"/>
                  <a:pt x="45" y="373"/>
                  <a:pt x="32" y="441"/>
                </a:cubicBezTo>
                <a:cubicBezTo>
                  <a:pt x="129" y="413"/>
                  <a:pt x="225" y="369"/>
                  <a:pt x="324" y="437"/>
                </a:cubicBezTo>
                <a:cubicBezTo>
                  <a:pt x="325" y="430"/>
                  <a:pt x="326" y="426"/>
                  <a:pt x="326" y="421"/>
                </a:cubicBezTo>
                <a:cubicBezTo>
                  <a:pt x="327" y="374"/>
                  <a:pt x="326" y="328"/>
                  <a:pt x="327" y="281"/>
                </a:cubicBezTo>
                <a:cubicBezTo>
                  <a:pt x="327" y="267"/>
                  <a:pt x="322" y="259"/>
                  <a:pt x="311" y="251"/>
                </a:cubicBezTo>
                <a:cubicBezTo>
                  <a:pt x="279" y="230"/>
                  <a:pt x="244" y="224"/>
                  <a:pt x="202" y="225"/>
                </a:cubicBezTo>
                <a:cubicBezTo>
                  <a:pt x="209" y="202"/>
                  <a:pt x="216" y="182"/>
                  <a:pt x="221" y="161"/>
                </a:cubicBezTo>
                <a:cubicBezTo>
                  <a:pt x="223" y="154"/>
                  <a:pt x="220" y="146"/>
                  <a:pt x="219" y="139"/>
                </a:cubicBezTo>
                <a:cubicBezTo>
                  <a:pt x="213" y="144"/>
                  <a:pt x="206" y="147"/>
                  <a:pt x="203" y="153"/>
                </a:cubicBezTo>
                <a:cubicBezTo>
                  <a:pt x="185" y="189"/>
                  <a:pt x="180" y="228"/>
                  <a:pt x="182" y="268"/>
                </a:cubicBezTo>
                <a:cubicBezTo>
                  <a:pt x="183" y="286"/>
                  <a:pt x="183" y="304"/>
                  <a:pt x="184" y="322"/>
                </a:cubicBezTo>
                <a:cubicBezTo>
                  <a:pt x="185" y="336"/>
                  <a:pt x="177" y="344"/>
                  <a:pt x="164" y="347"/>
                </a:cubicBezTo>
                <a:cubicBezTo>
                  <a:pt x="136" y="355"/>
                  <a:pt x="99" y="339"/>
                  <a:pt x="93" y="311"/>
                </a:cubicBezTo>
                <a:cubicBezTo>
                  <a:pt x="86" y="285"/>
                  <a:pt x="85" y="255"/>
                  <a:pt x="88" y="229"/>
                </a:cubicBezTo>
                <a:cubicBezTo>
                  <a:pt x="103" y="131"/>
                  <a:pt x="147" y="60"/>
                  <a:pt x="226" y="0"/>
                </a:cubicBezTo>
                <a:close/>
                <a:moveTo>
                  <a:pt x="500" y="137"/>
                </a:moveTo>
                <a:cubicBezTo>
                  <a:pt x="448" y="152"/>
                  <a:pt x="400" y="187"/>
                  <a:pt x="368" y="230"/>
                </a:cubicBezTo>
                <a:cubicBezTo>
                  <a:pt x="355" y="246"/>
                  <a:pt x="348" y="263"/>
                  <a:pt x="349" y="285"/>
                </a:cubicBezTo>
                <a:cubicBezTo>
                  <a:pt x="351" y="321"/>
                  <a:pt x="350" y="358"/>
                  <a:pt x="350" y="395"/>
                </a:cubicBezTo>
                <a:cubicBezTo>
                  <a:pt x="350" y="400"/>
                  <a:pt x="351" y="405"/>
                  <a:pt x="352" y="413"/>
                </a:cubicBezTo>
                <a:cubicBezTo>
                  <a:pt x="413" y="360"/>
                  <a:pt x="487" y="343"/>
                  <a:pt x="560" y="324"/>
                </a:cubicBezTo>
                <a:cubicBezTo>
                  <a:pt x="540" y="261"/>
                  <a:pt x="520" y="199"/>
                  <a:pt x="500" y="137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5" name="Freeform 62">
            <a:extLst>
              <a:ext uri="{FF2B5EF4-FFF2-40B4-BE49-F238E27FC236}">
                <a16:creationId xmlns:a16="http://schemas.microsoft.com/office/drawing/2014/main" id="{3963A6C1-F873-4E80-AFF4-41E896C4111C}"/>
              </a:ext>
            </a:extLst>
          </p:cNvPr>
          <p:cNvSpPr>
            <a:spLocks/>
          </p:cNvSpPr>
          <p:nvPr/>
        </p:nvSpPr>
        <p:spPr bwMode="auto">
          <a:xfrm>
            <a:off x="3905250" y="3373438"/>
            <a:ext cx="225425" cy="263525"/>
          </a:xfrm>
          <a:custGeom>
            <a:avLst/>
            <a:gdLst>
              <a:gd name="T0" fmla="*/ 404 w 404"/>
              <a:gd name="T1" fmla="*/ 384 h 470"/>
              <a:gd name="T2" fmla="*/ 290 w 404"/>
              <a:gd name="T3" fmla="*/ 428 h 470"/>
              <a:gd name="T4" fmla="*/ 208 w 404"/>
              <a:gd name="T5" fmla="*/ 466 h 470"/>
              <a:gd name="T6" fmla="*/ 190 w 404"/>
              <a:gd name="T7" fmla="*/ 468 h 470"/>
              <a:gd name="T8" fmla="*/ 0 w 404"/>
              <a:gd name="T9" fmla="*/ 384 h 470"/>
              <a:gd name="T10" fmla="*/ 112 w 404"/>
              <a:gd name="T11" fmla="*/ 324 h 470"/>
              <a:gd name="T12" fmla="*/ 39 w 404"/>
              <a:gd name="T13" fmla="*/ 178 h 470"/>
              <a:gd name="T14" fmla="*/ 95 w 404"/>
              <a:gd name="T15" fmla="*/ 58 h 470"/>
              <a:gd name="T16" fmla="*/ 318 w 404"/>
              <a:gd name="T17" fmla="*/ 69 h 470"/>
              <a:gd name="T18" fmla="*/ 289 w 404"/>
              <a:gd name="T19" fmla="*/ 325 h 470"/>
              <a:gd name="T20" fmla="*/ 404 w 404"/>
              <a:gd name="T21" fmla="*/ 38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4" h="470">
                <a:moveTo>
                  <a:pt x="404" y="384"/>
                </a:moveTo>
                <a:cubicBezTo>
                  <a:pt x="365" y="399"/>
                  <a:pt x="327" y="412"/>
                  <a:pt x="290" y="428"/>
                </a:cubicBezTo>
                <a:cubicBezTo>
                  <a:pt x="262" y="439"/>
                  <a:pt x="236" y="453"/>
                  <a:pt x="208" y="466"/>
                </a:cubicBezTo>
                <a:cubicBezTo>
                  <a:pt x="203" y="468"/>
                  <a:pt x="195" y="470"/>
                  <a:pt x="190" y="468"/>
                </a:cubicBezTo>
                <a:cubicBezTo>
                  <a:pt x="127" y="440"/>
                  <a:pt x="64" y="412"/>
                  <a:pt x="0" y="384"/>
                </a:cubicBezTo>
                <a:cubicBezTo>
                  <a:pt x="9" y="355"/>
                  <a:pt x="42" y="336"/>
                  <a:pt x="112" y="324"/>
                </a:cubicBezTo>
                <a:cubicBezTo>
                  <a:pt x="63" y="286"/>
                  <a:pt x="38" y="238"/>
                  <a:pt x="39" y="178"/>
                </a:cubicBezTo>
                <a:cubicBezTo>
                  <a:pt x="41" y="130"/>
                  <a:pt x="60" y="90"/>
                  <a:pt x="95" y="58"/>
                </a:cubicBezTo>
                <a:cubicBezTo>
                  <a:pt x="158" y="0"/>
                  <a:pt x="258" y="5"/>
                  <a:pt x="318" y="69"/>
                </a:cubicBezTo>
                <a:cubicBezTo>
                  <a:pt x="374" y="129"/>
                  <a:pt x="388" y="246"/>
                  <a:pt x="289" y="325"/>
                </a:cubicBezTo>
                <a:cubicBezTo>
                  <a:pt x="337" y="328"/>
                  <a:pt x="376" y="344"/>
                  <a:pt x="404" y="384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6" name="Freeform 63">
            <a:extLst>
              <a:ext uri="{FF2B5EF4-FFF2-40B4-BE49-F238E27FC236}">
                <a16:creationId xmlns:a16="http://schemas.microsoft.com/office/drawing/2014/main" id="{85618E59-0065-4A37-BC76-446BF8A11736}"/>
              </a:ext>
            </a:extLst>
          </p:cNvPr>
          <p:cNvSpPr>
            <a:spLocks/>
          </p:cNvSpPr>
          <p:nvPr/>
        </p:nvSpPr>
        <p:spPr bwMode="auto">
          <a:xfrm>
            <a:off x="5246688" y="3613150"/>
            <a:ext cx="290512" cy="220663"/>
          </a:xfrm>
          <a:custGeom>
            <a:avLst/>
            <a:gdLst>
              <a:gd name="T0" fmla="*/ 425 w 518"/>
              <a:gd name="T1" fmla="*/ 128 h 392"/>
              <a:gd name="T2" fmla="*/ 278 w 518"/>
              <a:gd name="T3" fmla="*/ 168 h 392"/>
              <a:gd name="T4" fmla="*/ 270 w 518"/>
              <a:gd name="T5" fmla="*/ 188 h 392"/>
              <a:gd name="T6" fmla="*/ 270 w 518"/>
              <a:gd name="T7" fmla="*/ 368 h 392"/>
              <a:gd name="T8" fmla="*/ 249 w 518"/>
              <a:gd name="T9" fmla="*/ 384 h 392"/>
              <a:gd name="T10" fmla="*/ 249 w 518"/>
              <a:gd name="T11" fmla="*/ 363 h 392"/>
              <a:gd name="T12" fmla="*/ 249 w 518"/>
              <a:gd name="T13" fmla="*/ 191 h 392"/>
              <a:gd name="T14" fmla="*/ 232 w 518"/>
              <a:gd name="T15" fmla="*/ 164 h 392"/>
              <a:gd name="T16" fmla="*/ 95 w 518"/>
              <a:gd name="T17" fmla="*/ 128 h 392"/>
              <a:gd name="T18" fmla="*/ 95 w 518"/>
              <a:gd name="T19" fmla="*/ 344 h 392"/>
              <a:gd name="T20" fmla="*/ 243 w 518"/>
              <a:gd name="T21" fmla="*/ 384 h 392"/>
              <a:gd name="T22" fmla="*/ 3 w 518"/>
              <a:gd name="T23" fmla="*/ 384 h 392"/>
              <a:gd name="T24" fmla="*/ 1 w 518"/>
              <a:gd name="T25" fmla="*/ 369 h 392"/>
              <a:gd name="T26" fmla="*/ 2 w 518"/>
              <a:gd name="T27" fmla="*/ 179 h 392"/>
              <a:gd name="T28" fmla="*/ 130 w 518"/>
              <a:gd name="T29" fmla="*/ 3 h 392"/>
              <a:gd name="T30" fmla="*/ 156 w 518"/>
              <a:gd name="T31" fmla="*/ 7 h 392"/>
              <a:gd name="T32" fmla="*/ 360 w 518"/>
              <a:gd name="T33" fmla="*/ 6 h 392"/>
              <a:gd name="T34" fmla="*/ 387 w 518"/>
              <a:gd name="T35" fmla="*/ 3 h 392"/>
              <a:gd name="T36" fmla="*/ 517 w 518"/>
              <a:gd name="T37" fmla="*/ 180 h 392"/>
              <a:gd name="T38" fmla="*/ 517 w 518"/>
              <a:gd name="T39" fmla="*/ 312 h 392"/>
              <a:gd name="T40" fmla="*/ 515 w 518"/>
              <a:gd name="T41" fmla="*/ 332 h 392"/>
              <a:gd name="T42" fmla="*/ 437 w 518"/>
              <a:gd name="T43" fmla="*/ 381 h 392"/>
              <a:gd name="T44" fmla="*/ 340 w 518"/>
              <a:gd name="T45" fmla="*/ 309 h 392"/>
              <a:gd name="T46" fmla="*/ 331 w 518"/>
              <a:gd name="T47" fmla="*/ 289 h 392"/>
              <a:gd name="T48" fmla="*/ 382 w 518"/>
              <a:gd name="T49" fmla="*/ 238 h 392"/>
              <a:gd name="T50" fmla="*/ 436 w 518"/>
              <a:gd name="T51" fmla="*/ 258 h 392"/>
              <a:gd name="T52" fmla="*/ 455 w 518"/>
              <a:gd name="T53" fmla="*/ 258 h 392"/>
              <a:gd name="T54" fmla="*/ 446 w 518"/>
              <a:gd name="T55" fmla="*/ 242 h 392"/>
              <a:gd name="T56" fmla="*/ 425 w 518"/>
              <a:gd name="T57" fmla="*/ 201 h 392"/>
              <a:gd name="T58" fmla="*/ 425 w 518"/>
              <a:gd name="T59" fmla="*/ 12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18" h="392">
                <a:moveTo>
                  <a:pt x="425" y="128"/>
                </a:moveTo>
                <a:cubicBezTo>
                  <a:pt x="371" y="129"/>
                  <a:pt x="323" y="143"/>
                  <a:pt x="278" y="168"/>
                </a:cubicBezTo>
                <a:cubicBezTo>
                  <a:pt x="273" y="171"/>
                  <a:pt x="270" y="181"/>
                  <a:pt x="270" y="188"/>
                </a:cubicBezTo>
                <a:cubicBezTo>
                  <a:pt x="269" y="248"/>
                  <a:pt x="269" y="308"/>
                  <a:pt x="270" y="368"/>
                </a:cubicBezTo>
                <a:cubicBezTo>
                  <a:pt x="270" y="381"/>
                  <a:pt x="267" y="389"/>
                  <a:pt x="249" y="384"/>
                </a:cubicBezTo>
                <a:cubicBezTo>
                  <a:pt x="249" y="377"/>
                  <a:pt x="249" y="370"/>
                  <a:pt x="249" y="363"/>
                </a:cubicBezTo>
                <a:cubicBezTo>
                  <a:pt x="249" y="306"/>
                  <a:pt x="249" y="249"/>
                  <a:pt x="249" y="191"/>
                </a:cubicBezTo>
                <a:cubicBezTo>
                  <a:pt x="250" y="177"/>
                  <a:pt x="245" y="170"/>
                  <a:pt x="232" y="164"/>
                </a:cubicBezTo>
                <a:cubicBezTo>
                  <a:pt x="190" y="142"/>
                  <a:pt x="145" y="130"/>
                  <a:pt x="95" y="128"/>
                </a:cubicBezTo>
                <a:cubicBezTo>
                  <a:pt x="95" y="200"/>
                  <a:pt x="95" y="271"/>
                  <a:pt x="95" y="344"/>
                </a:cubicBezTo>
                <a:cubicBezTo>
                  <a:pt x="145" y="348"/>
                  <a:pt x="193" y="358"/>
                  <a:pt x="243" y="384"/>
                </a:cubicBezTo>
                <a:cubicBezTo>
                  <a:pt x="160" y="384"/>
                  <a:pt x="82" y="384"/>
                  <a:pt x="3" y="384"/>
                </a:cubicBezTo>
                <a:cubicBezTo>
                  <a:pt x="2" y="379"/>
                  <a:pt x="1" y="374"/>
                  <a:pt x="1" y="369"/>
                </a:cubicBezTo>
                <a:cubicBezTo>
                  <a:pt x="1" y="306"/>
                  <a:pt x="0" y="243"/>
                  <a:pt x="2" y="179"/>
                </a:cubicBezTo>
                <a:cubicBezTo>
                  <a:pt x="3" y="100"/>
                  <a:pt x="55" y="29"/>
                  <a:pt x="130" y="3"/>
                </a:cubicBezTo>
                <a:cubicBezTo>
                  <a:pt x="137" y="1"/>
                  <a:pt x="149" y="2"/>
                  <a:pt x="156" y="7"/>
                </a:cubicBezTo>
                <a:cubicBezTo>
                  <a:pt x="224" y="51"/>
                  <a:pt x="294" y="50"/>
                  <a:pt x="360" y="6"/>
                </a:cubicBezTo>
                <a:cubicBezTo>
                  <a:pt x="367" y="2"/>
                  <a:pt x="379" y="0"/>
                  <a:pt x="387" y="3"/>
                </a:cubicBezTo>
                <a:cubicBezTo>
                  <a:pt x="463" y="29"/>
                  <a:pt x="515" y="100"/>
                  <a:pt x="517" y="180"/>
                </a:cubicBezTo>
                <a:cubicBezTo>
                  <a:pt x="518" y="224"/>
                  <a:pt x="517" y="268"/>
                  <a:pt x="517" y="312"/>
                </a:cubicBezTo>
                <a:cubicBezTo>
                  <a:pt x="517" y="319"/>
                  <a:pt x="516" y="326"/>
                  <a:pt x="515" y="332"/>
                </a:cubicBezTo>
                <a:cubicBezTo>
                  <a:pt x="506" y="374"/>
                  <a:pt x="479" y="392"/>
                  <a:pt x="437" y="381"/>
                </a:cubicBezTo>
                <a:cubicBezTo>
                  <a:pt x="396" y="369"/>
                  <a:pt x="363" y="345"/>
                  <a:pt x="340" y="309"/>
                </a:cubicBezTo>
                <a:cubicBezTo>
                  <a:pt x="336" y="303"/>
                  <a:pt x="333" y="296"/>
                  <a:pt x="331" y="289"/>
                </a:cubicBezTo>
                <a:cubicBezTo>
                  <a:pt x="321" y="248"/>
                  <a:pt x="342" y="227"/>
                  <a:pt x="382" y="238"/>
                </a:cubicBezTo>
                <a:cubicBezTo>
                  <a:pt x="401" y="243"/>
                  <a:pt x="418" y="252"/>
                  <a:pt x="436" y="258"/>
                </a:cubicBezTo>
                <a:cubicBezTo>
                  <a:pt x="442" y="260"/>
                  <a:pt x="449" y="258"/>
                  <a:pt x="455" y="258"/>
                </a:cubicBezTo>
                <a:cubicBezTo>
                  <a:pt x="452" y="252"/>
                  <a:pt x="451" y="243"/>
                  <a:pt x="446" y="242"/>
                </a:cubicBezTo>
                <a:cubicBezTo>
                  <a:pt x="425" y="234"/>
                  <a:pt x="424" y="220"/>
                  <a:pt x="425" y="201"/>
                </a:cubicBezTo>
                <a:cubicBezTo>
                  <a:pt x="426" y="177"/>
                  <a:pt x="425" y="153"/>
                  <a:pt x="425" y="128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7" name="Freeform 64">
            <a:extLst>
              <a:ext uri="{FF2B5EF4-FFF2-40B4-BE49-F238E27FC236}">
                <a16:creationId xmlns:a16="http://schemas.microsoft.com/office/drawing/2014/main" id="{68EC6DD3-78AF-4933-8724-92EC2E22DBD5}"/>
              </a:ext>
            </a:extLst>
          </p:cNvPr>
          <p:cNvSpPr>
            <a:spLocks/>
          </p:cNvSpPr>
          <p:nvPr/>
        </p:nvSpPr>
        <p:spPr bwMode="auto">
          <a:xfrm>
            <a:off x="5999163" y="4106863"/>
            <a:ext cx="171450" cy="169863"/>
          </a:xfrm>
          <a:custGeom>
            <a:avLst/>
            <a:gdLst>
              <a:gd name="T0" fmla="*/ 151 w 307"/>
              <a:gd name="T1" fmla="*/ 301 h 303"/>
              <a:gd name="T2" fmla="*/ 3 w 307"/>
              <a:gd name="T3" fmla="*/ 147 h 303"/>
              <a:gd name="T4" fmla="*/ 158 w 307"/>
              <a:gd name="T5" fmla="*/ 0 h 303"/>
              <a:gd name="T6" fmla="*/ 305 w 307"/>
              <a:gd name="T7" fmla="*/ 154 h 303"/>
              <a:gd name="T8" fmla="*/ 151 w 307"/>
              <a:gd name="T9" fmla="*/ 30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303">
                <a:moveTo>
                  <a:pt x="151" y="301"/>
                </a:moveTo>
                <a:cubicBezTo>
                  <a:pt x="66" y="298"/>
                  <a:pt x="0" y="230"/>
                  <a:pt x="3" y="147"/>
                </a:cubicBezTo>
                <a:cubicBezTo>
                  <a:pt x="7" y="60"/>
                  <a:pt x="73" y="0"/>
                  <a:pt x="158" y="0"/>
                </a:cubicBezTo>
                <a:cubicBezTo>
                  <a:pt x="241" y="0"/>
                  <a:pt x="307" y="71"/>
                  <a:pt x="305" y="154"/>
                </a:cubicBezTo>
                <a:cubicBezTo>
                  <a:pt x="303" y="236"/>
                  <a:pt x="232" y="303"/>
                  <a:pt x="151" y="301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8" name="Freeform 65">
            <a:extLst>
              <a:ext uri="{FF2B5EF4-FFF2-40B4-BE49-F238E27FC236}">
                <a16:creationId xmlns:a16="http://schemas.microsoft.com/office/drawing/2014/main" id="{2084BD5A-9E22-4BA7-B3D3-4AE442C1E8D0}"/>
              </a:ext>
            </a:extLst>
          </p:cNvPr>
          <p:cNvSpPr>
            <a:spLocks/>
          </p:cNvSpPr>
          <p:nvPr/>
        </p:nvSpPr>
        <p:spPr bwMode="auto">
          <a:xfrm>
            <a:off x="5305425" y="3454400"/>
            <a:ext cx="171450" cy="169863"/>
          </a:xfrm>
          <a:custGeom>
            <a:avLst/>
            <a:gdLst>
              <a:gd name="T0" fmla="*/ 153 w 305"/>
              <a:gd name="T1" fmla="*/ 301 h 302"/>
              <a:gd name="T2" fmla="*/ 3 w 305"/>
              <a:gd name="T3" fmla="*/ 149 h 302"/>
              <a:gd name="T4" fmla="*/ 158 w 305"/>
              <a:gd name="T5" fmla="*/ 1 h 302"/>
              <a:gd name="T6" fmla="*/ 305 w 305"/>
              <a:gd name="T7" fmla="*/ 151 h 302"/>
              <a:gd name="T8" fmla="*/ 153 w 305"/>
              <a:gd name="T9" fmla="*/ 301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02">
                <a:moveTo>
                  <a:pt x="153" y="301"/>
                </a:moveTo>
                <a:cubicBezTo>
                  <a:pt x="69" y="300"/>
                  <a:pt x="0" y="231"/>
                  <a:pt x="3" y="149"/>
                </a:cubicBezTo>
                <a:cubicBezTo>
                  <a:pt x="6" y="66"/>
                  <a:pt x="69" y="0"/>
                  <a:pt x="158" y="1"/>
                </a:cubicBezTo>
                <a:cubicBezTo>
                  <a:pt x="239" y="2"/>
                  <a:pt x="305" y="70"/>
                  <a:pt x="305" y="151"/>
                </a:cubicBezTo>
                <a:cubicBezTo>
                  <a:pt x="304" y="235"/>
                  <a:pt x="236" y="302"/>
                  <a:pt x="153" y="301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id="{32E9BFF9-50E8-4806-8D1D-1B9B24C8D891}"/>
              </a:ext>
            </a:extLst>
          </p:cNvPr>
          <p:cNvSpPr>
            <a:spLocks/>
          </p:cNvSpPr>
          <p:nvPr/>
        </p:nvSpPr>
        <p:spPr bwMode="auto">
          <a:xfrm>
            <a:off x="4619625" y="3417888"/>
            <a:ext cx="173037" cy="177800"/>
          </a:xfrm>
          <a:custGeom>
            <a:avLst/>
            <a:gdLst>
              <a:gd name="T0" fmla="*/ 3 w 309"/>
              <a:gd name="T1" fmla="*/ 158 h 317"/>
              <a:gd name="T2" fmla="*/ 170 w 309"/>
              <a:gd name="T3" fmla="*/ 9 h 317"/>
              <a:gd name="T4" fmla="*/ 303 w 309"/>
              <a:gd name="T5" fmla="*/ 170 h 317"/>
              <a:gd name="T6" fmla="*/ 140 w 309"/>
              <a:gd name="T7" fmla="*/ 309 h 317"/>
              <a:gd name="T8" fmla="*/ 3 w 309"/>
              <a:gd name="T9" fmla="*/ 15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317">
                <a:moveTo>
                  <a:pt x="3" y="158"/>
                </a:moveTo>
                <a:cubicBezTo>
                  <a:pt x="1" y="62"/>
                  <a:pt x="87" y="0"/>
                  <a:pt x="170" y="9"/>
                </a:cubicBezTo>
                <a:cubicBezTo>
                  <a:pt x="247" y="18"/>
                  <a:pt x="309" y="91"/>
                  <a:pt x="303" y="170"/>
                </a:cubicBezTo>
                <a:cubicBezTo>
                  <a:pt x="296" y="253"/>
                  <a:pt x="222" y="317"/>
                  <a:pt x="140" y="309"/>
                </a:cubicBezTo>
                <a:cubicBezTo>
                  <a:pt x="59" y="302"/>
                  <a:pt x="0" y="229"/>
                  <a:pt x="3" y="158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0" name="Freeform 67">
            <a:extLst>
              <a:ext uri="{FF2B5EF4-FFF2-40B4-BE49-F238E27FC236}">
                <a16:creationId xmlns:a16="http://schemas.microsoft.com/office/drawing/2014/main" id="{FCDA8553-B28A-407E-9EDC-59126CE734A1}"/>
              </a:ext>
            </a:extLst>
          </p:cNvPr>
          <p:cNvSpPr>
            <a:spLocks/>
          </p:cNvSpPr>
          <p:nvPr/>
        </p:nvSpPr>
        <p:spPr bwMode="auto">
          <a:xfrm>
            <a:off x="5849938" y="3594100"/>
            <a:ext cx="200025" cy="34925"/>
          </a:xfrm>
          <a:custGeom>
            <a:avLst/>
            <a:gdLst>
              <a:gd name="T0" fmla="*/ 211 w 358"/>
              <a:gd name="T1" fmla="*/ 59 h 60"/>
              <a:gd name="T2" fmla="*/ 42 w 358"/>
              <a:gd name="T3" fmla="*/ 58 h 60"/>
              <a:gd name="T4" fmla="*/ 17 w 358"/>
              <a:gd name="T5" fmla="*/ 55 h 60"/>
              <a:gd name="T6" fmla="*/ 0 w 358"/>
              <a:gd name="T7" fmla="*/ 25 h 60"/>
              <a:gd name="T8" fmla="*/ 23 w 358"/>
              <a:gd name="T9" fmla="*/ 4 h 60"/>
              <a:gd name="T10" fmla="*/ 201 w 358"/>
              <a:gd name="T11" fmla="*/ 2 h 60"/>
              <a:gd name="T12" fmla="*/ 310 w 358"/>
              <a:gd name="T13" fmla="*/ 0 h 60"/>
              <a:gd name="T14" fmla="*/ 328 w 358"/>
              <a:gd name="T15" fmla="*/ 0 h 60"/>
              <a:gd name="T16" fmla="*/ 358 w 358"/>
              <a:gd name="T17" fmla="*/ 29 h 60"/>
              <a:gd name="T18" fmla="*/ 327 w 358"/>
              <a:gd name="T19" fmla="*/ 58 h 60"/>
              <a:gd name="T20" fmla="*/ 211 w 358"/>
              <a:gd name="T21" fmla="*/ 58 h 60"/>
              <a:gd name="T22" fmla="*/ 211 w 358"/>
              <a:gd name="T23" fmla="*/ 5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8" h="60">
                <a:moveTo>
                  <a:pt x="211" y="59"/>
                </a:moveTo>
                <a:cubicBezTo>
                  <a:pt x="155" y="59"/>
                  <a:pt x="98" y="59"/>
                  <a:pt x="42" y="58"/>
                </a:cubicBezTo>
                <a:cubicBezTo>
                  <a:pt x="33" y="58"/>
                  <a:pt x="22" y="60"/>
                  <a:pt x="17" y="55"/>
                </a:cubicBezTo>
                <a:cubicBezTo>
                  <a:pt x="8" y="47"/>
                  <a:pt x="0" y="35"/>
                  <a:pt x="0" y="25"/>
                </a:cubicBezTo>
                <a:cubicBezTo>
                  <a:pt x="1" y="17"/>
                  <a:pt x="15" y="4"/>
                  <a:pt x="23" y="4"/>
                </a:cubicBezTo>
                <a:cubicBezTo>
                  <a:pt x="82" y="2"/>
                  <a:pt x="142" y="3"/>
                  <a:pt x="201" y="2"/>
                </a:cubicBezTo>
                <a:cubicBezTo>
                  <a:pt x="237" y="2"/>
                  <a:pt x="274" y="1"/>
                  <a:pt x="310" y="0"/>
                </a:cubicBezTo>
                <a:cubicBezTo>
                  <a:pt x="316" y="0"/>
                  <a:pt x="322" y="0"/>
                  <a:pt x="328" y="0"/>
                </a:cubicBezTo>
                <a:cubicBezTo>
                  <a:pt x="346" y="2"/>
                  <a:pt x="357" y="13"/>
                  <a:pt x="358" y="29"/>
                </a:cubicBezTo>
                <a:cubicBezTo>
                  <a:pt x="358" y="46"/>
                  <a:pt x="347" y="58"/>
                  <a:pt x="327" y="58"/>
                </a:cubicBezTo>
                <a:cubicBezTo>
                  <a:pt x="289" y="59"/>
                  <a:pt x="250" y="58"/>
                  <a:pt x="211" y="58"/>
                </a:cubicBezTo>
                <a:cubicBezTo>
                  <a:pt x="211" y="59"/>
                  <a:pt x="211" y="59"/>
                  <a:pt x="211" y="59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1" name="Freeform 68">
            <a:extLst>
              <a:ext uri="{FF2B5EF4-FFF2-40B4-BE49-F238E27FC236}">
                <a16:creationId xmlns:a16="http://schemas.microsoft.com/office/drawing/2014/main" id="{F7A4B97A-F6DC-4E1C-BB9D-5646132C13BB}"/>
              </a:ext>
            </a:extLst>
          </p:cNvPr>
          <p:cNvSpPr>
            <a:spLocks/>
          </p:cNvSpPr>
          <p:nvPr/>
        </p:nvSpPr>
        <p:spPr bwMode="auto">
          <a:xfrm>
            <a:off x="6126163" y="3708400"/>
            <a:ext cx="185737" cy="31750"/>
          </a:xfrm>
          <a:custGeom>
            <a:avLst/>
            <a:gdLst>
              <a:gd name="T0" fmla="*/ 165 w 331"/>
              <a:gd name="T1" fmla="*/ 57 h 58"/>
              <a:gd name="T2" fmla="*/ 36 w 331"/>
              <a:gd name="T3" fmla="*/ 57 h 58"/>
              <a:gd name="T4" fmla="*/ 1 w 331"/>
              <a:gd name="T5" fmla="*/ 28 h 58"/>
              <a:gd name="T6" fmla="*/ 35 w 331"/>
              <a:gd name="T7" fmla="*/ 0 h 58"/>
              <a:gd name="T8" fmla="*/ 297 w 331"/>
              <a:gd name="T9" fmla="*/ 0 h 58"/>
              <a:gd name="T10" fmla="*/ 331 w 331"/>
              <a:gd name="T11" fmla="*/ 29 h 58"/>
              <a:gd name="T12" fmla="*/ 297 w 331"/>
              <a:gd name="T13" fmla="*/ 57 h 58"/>
              <a:gd name="T14" fmla="*/ 165 w 331"/>
              <a:gd name="T15" fmla="*/ 57 h 58"/>
              <a:gd name="T16" fmla="*/ 165 w 331"/>
              <a:gd name="T17" fmla="*/ 5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1" h="58">
                <a:moveTo>
                  <a:pt x="165" y="57"/>
                </a:moveTo>
                <a:cubicBezTo>
                  <a:pt x="122" y="57"/>
                  <a:pt x="79" y="58"/>
                  <a:pt x="36" y="57"/>
                </a:cubicBezTo>
                <a:cubicBezTo>
                  <a:pt x="14" y="57"/>
                  <a:pt x="0" y="46"/>
                  <a:pt x="1" y="28"/>
                </a:cubicBezTo>
                <a:cubicBezTo>
                  <a:pt x="1" y="11"/>
                  <a:pt x="14" y="0"/>
                  <a:pt x="35" y="0"/>
                </a:cubicBezTo>
                <a:cubicBezTo>
                  <a:pt x="122" y="0"/>
                  <a:pt x="209" y="0"/>
                  <a:pt x="297" y="0"/>
                </a:cubicBezTo>
                <a:cubicBezTo>
                  <a:pt x="320" y="0"/>
                  <a:pt x="331" y="11"/>
                  <a:pt x="331" y="29"/>
                </a:cubicBezTo>
                <a:cubicBezTo>
                  <a:pt x="331" y="47"/>
                  <a:pt x="319" y="57"/>
                  <a:pt x="297" y="57"/>
                </a:cubicBezTo>
                <a:cubicBezTo>
                  <a:pt x="253" y="58"/>
                  <a:pt x="209" y="57"/>
                  <a:pt x="165" y="57"/>
                </a:cubicBezTo>
                <a:cubicBezTo>
                  <a:pt x="165" y="57"/>
                  <a:pt x="165" y="57"/>
                  <a:pt x="165" y="57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2" name="Freeform 69">
            <a:extLst>
              <a:ext uri="{FF2B5EF4-FFF2-40B4-BE49-F238E27FC236}">
                <a16:creationId xmlns:a16="http://schemas.microsoft.com/office/drawing/2014/main" id="{E46E0343-16DF-4E9A-9013-9A49F123EDDC}"/>
              </a:ext>
            </a:extLst>
          </p:cNvPr>
          <p:cNvSpPr>
            <a:spLocks noEditPoints="1"/>
          </p:cNvSpPr>
          <p:nvPr/>
        </p:nvSpPr>
        <p:spPr bwMode="auto">
          <a:xfrm>
            <a:off x="3838575" y="4076700"/>
            <a:ext cx="71437" cy="100013"/>
          </a:xfrm>
          <a:custGeom>
            <a:avLst/>
            <a:gdLst>
              <a:gd name="T0" fmla="*/ 58 w 129"/>
              <a:gd name="T1" fmla="*/ 111 h 178"/>
              <a:gd name="T2" fmla="*/ 113 w 129"/>
              <a:gd name="T3" fmla="*/ 146 h 178"/>
              <a:gd name="T4" fmla="*/ 123 w 129"/>
              <a:gd name="T5" fmla="*/ 168 h 178"/>
              <a:gd name="T6" fmla="*/ 99 w 129"/>
              <a:gd name="T7" fmla="*/ 168 h 178"/>
              <a:gd name="T8" fmla="*/ 29 w 129"/>
              <a:gd name="T9" fmla="*/ 117 h 178"/>
              <a:gd name="T10" fmla="*/ 29 w 129"/>
              <a:gd name="T11" fmla="*/ 163 h 178"/>
              <a:gd name="T12" fmla="*/ 17 w 129"/>
              <a:gd name="T13" fmla="*/ 178 h 178"/>
              <a:gd name="T14" fmla="*/ 8 w 129"/>
              <a:gd name="T15" fmla="*/ 162 h 178"/>
              <a:gd name="T16" fmla="*/ 7 w 129"/>
              <a:gd name="T17" fmla="*/ 60 h 178"/>
              <a:gd name="T18" fmla="*/ 0 w 129"/>
              <a:gd name="T19" fmla="*/ 33 h 178"/>
              <a:gd name="T20" fmla="*/ 7 w 129"/>
              <a:gd name="T21" fmla="*/ 4 h 178"/>
              <a:gd name="T22" fmla="*/ 24 w 129"/>
              <a:gd name="T23" fmla="*/ 2 h 178"/>
              <a:gd name="T24" fmla="*/ 41 w 129"/>
              <a:gd name="T25" fmla="*/ 2 h 178"/>
              <a:gd name="T26" fmla="*/ 89 w 129"/>
              <a:gd name="T27" fmla="*/ 4 h 178"/>
              <a:gd name="T28" fmla="*/ 129 w 129"/>
              <a:gd name="T29" fmla="*/ 56 h 178"/>
              <a:gd name="T30" fmla="*/ 89 w 129"/>
              <a:gd name="T31" fmla="*/ 104 h 178"/>
              <a:gd name="T32" fmla="*/ 58 w 129"/>
              <a:gd name="T33" fmla="*/ 111 h 178"/>
              <a:gd name="T34" fmla="*/ 29 w 129"/>
              <a:gd name="T35" fmla="*/ 55 h 178"/>
              <a:gd name="T36" fmla="*/ 61 w 129"/>
              <a:gd name="T37" fmla="*/ 85 h 178"/>
              <a:gd name="T38" fmla="*/ 93 w 129"/>
              <a:gd name="T39" fmla="*/ 76 h 178"/>
              <a:gd name="T40" fmla="*/ 104 w 129"/>
              <a:gd name="T41" fmla="*/ 46 h 178"/>
              <a:gd name="T42" fmla="*/ 45 w 129"/>
              <a:gd name="T43" fmla="*/ 24 h 178"/>
              <a:gd name="T44" fmla="*/ 29 w 129"/>
              <a:gd name="T45" fmla="*/ 5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9" h="178">
                <a:moveTo>
                  <a:pt x="58" y="111"/>
                </a:moveTo>
                <a:cubicBezTo>
                  <a:pt x="80" y="125"/>
                  <a:pt x="97" y="134"/>
                  <a:pt x="113" y="146"/>
                </a:cubicBezTo>
                <a:cubicBezTo>
                  <a:pt x="118" y="151"/>
                  <a:pt x="120" y="161"/>
                  <a:pt x="123" y="168"/>
                </a:cubicBezTo>
                <a:cubicBezTo>
                  <a:pt x="115" y="168"/>
                  <a:pt x="105" y="172"/>
                  <a:pt x="99" y="168"/>
                </a:cubicBezTo>
                <a:cubicBezTo>
                  <a:pt x="76" y="153"/>
                  <a:pt x="55" y="136"/>
                  <a:pt x="29" y="117"/>
                </a:cubicBezTo>
                <a:cubicBezTo>
                  <a:pt x="29" y="136"/>
                  <a:pt x="30" y="150"/>
                  <a:pt x="29" y="163"/>
                </a:cubicBezTo>
                <a:cubicBezTo>
                  <a:pt x="28" y="169"/>
                  <a:pt x="21" y="173"/>
                  <a:pt x="17" y="178"/>
                </a:cubicBezTo>
                <a:cubicBezTo>
                  <a:pt x="14" y="173"/>
                  <a:pt x="8" y="168"/>
                  <a:pt x="8" y="162"/>
                </a:cubicBezTo>
                <a:cubicBezTo>
                  <a:pt x="7" y="128"/>
                  <a:pt x="8" y="94"/>
                  <a:pt x="7" y="60"/>
                </a:cubicBezTo>
                <a:cubicBezTo>
                  <a:pt x="7" y="51"/>
                  <a:pt x="0" y="42"/>
                  <a:pt x="0" y="33"/>
                </a:cubicBezTo>
                <a:cubicBezTo>
                  <a:pt x="0" y="23"/>
                  <a:pt x="3" y="13"/>
                  <a:pt x="7" y="4"/>
                </a:cubicBezTo>
                <a:cubicBezTo>
                  <a:pt x="8" y="2"/>
                  <a:pt x="18" y="2"/>
                  <a:pt x="24" y="2"/>
                </a:cubicBezTo>
                <a:cubicBezTo>
                  <a:pt x="30" y="2"/>
                  <a:pt x="36" y="1"/>
                  <a:pt x="41" y="2"/>
                </a:cubicBezTo>
                <a:cubicBezTo>
                  <a:pt x="57" y="2"/>
                  <a:pt x="73" y="0"/>
                  <a:pt x="89" y="4"/>
                </a:cubicBezTo>
                <a:cubicBezTo>
                  <a:pt x="115" y="10"/>
                  <a:pt x="129" y="30"/>
                  <a:pt x="129" y="56"/>
                </a:cubicBezTo>
                <a:cubicBezTo>
                  <a:pt x="129" y="78"/>
                  <a:pt x="114" y="97"/>
                  <a:pt x="89" y="104"/>
                </a:cubicBezTo>
                <a:cubicBezTo>
                  <a:pt x="81" y="107"/>
                  <a:pt x="72" y="108"/>
                  <a:pt x="58" y="111"/>
                </a:cubicBezTo>
                <a:close/>
                <a:moveTo>
                  <a:pt x="29" y="55"/>
                </a:moveTo>
                <a:cubicBezTo>
                  <a:pt x="29" y="86"/>
                  <a:pt x="29" y="87"/>
                  <a:pt x="61" y="85"/>
                </a:cubicBezTo>
                <a:cubicBezTo>
                  <a:pt x="72" y="84"/>
                  <a:pt x="83" y="81"/>
                  <a:pt x="93" y="76"/>
                </a:cubicBezTo>
                <a:cubicBezTo>
                  <a:pt x="106" y="71"/>
                  <a:pt x="108" y="59"/>
                  <a:pt x="104" y="46"/>
                </a:cubicBezTo>
                <a:cubicBezTo>
                  <a:pt x="99" y="29"/>
                  <a:pt x="75" y="21"/>
                  <a:pt x="45" y="24"/>
                </a:cubicBezTo>
                <a:cubicBezTo>
                  <a:pt x="23" y="26"/>
                  <a:pt x="29" y="42"/>
                  <a:pt x="29" y="55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3" name="Freeform 70">
            <a:extLst>
              <a:ext uri="{FF2B5EF4-FFF2-40B4-BE49-F238E27FC236}">
                <a16:creationId xmlns:a16="http://schemas.microsoft.com/office/drawing/2014/main" id="{A4895610-CBC4-458C-B05D-F99F12DD3212}"/>
              </a:ext>
            </a:extLst>
          </p:cNvPr>
          <p:cNvSpPr>
            <a:spLocks noEditPoints="1"/>
          </p:cNvSpPr>
          <p:nvPr/>
        </p:nvSpPr>
        <p:spPr bwMode="auto">
          <a:xfrm>
            <a:off x="4081463" y="4073525"/>
            <a:ext cx="80962" cy="103188"/>
          </a:xfrm>
          <a:custGeom>
            <a:avLst/>
            <a:gdLst>
              <a:gd name="T0" fmla="*/ 37 w 145"/>
              <a:gd name="T1" fmla="*/ 181 h 182"/>
              <a:gd name="T2" fmla="*/ 14 w 145"/>
              <a:gd name="T3" fmla="*/ 179 h 182"/>
              <a:gd name="T4" fmla="*/ 9 w 145"/>
              <a:gd name="T5" fmla="*/ 158 h 182"/>
              <a:gd name="T6" fmla="*/ 17 w 145"/>
              <a:gd name="T7" fmla="*/ 139 h 182"/>
              <a:gd name="T8" fmla="*/ 16 w 145"/>
              <a:gd name="T9" fmla="*/ 50 h 182"/>
              <a:gd name="T10" fmla="*/ 7 w 145"/>
              <a:gd name="T11" fmla="*/ 23 h 182"/>
              <a:gd name="T12" fmla="*/ 6 w 145"/>
              <a:gd name="T13" fmla="*/ 11 h 182"/>
              <a:gd name="T14" fmla="*/ 28 w 145"/>
              <a:gd name="T15" fmla="*/ 0 h 182"/>
              <a:gd name="T16" fmla="*/ 76 w 145"/>
              <a:gd name="T17" fmla="*/ 11 h 182"/>
              <a:gd name="T18" fmla="*/ 143 w 145"/>
              <a:gd name="T19" fmla="*/ 93 h 182"/>
              <a:gd name="T20" fmla="*/ 71 w 145"/>
              <a:gd name="T21" fmla="*/ 176 h 182"/>
              <a:gd name="T22" fmla="*/ 37 w 145"/>
              <a:gd name="T23" fmla="*/ 181 h 182"/>
              <a:gd name="T24" fmla="*/ 40 w 145"/>
              <a:gd name="T25" fmla="*/ 157 h 182"/>
              <a:gd name="T26" fmla="*/ 110 w 145"/>
              <a:gd name="T27" fmla="*/ 121 h 182"/>
              <a:gd name="T28" fmla="*/ 110 w 145"/>
              <a:gd name="T29" fmla="*/ 61 h 182"/>
              <a:gd name="T30" fmla="*/ 40 w 145"/>
              <a:gd name="T31" fmla="*/ 28 h 182"/>
              <a:gd name="T32" fmla="*/ 40 w 145"/>
              <a:gd name="T33" fmla="*/ 15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5" h="182">
                <a:moveTo>
                  <a:pt x="37" y="181"/>
                </a:moveTo>
                <a:cubicBezTo>
                  <a:pt x="29" y="181"/>
                  <a:pt x="21" y="182"/>
                  <a:pt x="14" y="179"/>
                </a:cubicBezTo>
                <a:cubicBezTo>
                  <a:pt x="3" y="175"/>
                  <a:pt x="0" y="168"/>
                  <a:pt x="9" y="158"/>
                </a:cubicBezTo>
                <a:cubicBezTo>
                  <a:pt x="13" y="153"/>
                  <a:pt x="17" y="146"/>
                  <a:pt x="17" y="139"/>
                </a:cubicBezTo>
                <a:cubicBezTo>
                  <a:pt x="18" y="109"/>
                  <a:pt x="17" y="79"/>
                  <a:pt x="16" y="50"/>
                </a:cubicBezTo>
                <a:cubicBezTo>
                  <a:pt x="15" y="41"/>
                  <a:pt x="10" y="32"/>
                  <a:pt x="7" y="23"/>
                </a:cubicBezTo>
                <a:cubicBezTo>
                  <a:pt x="6" y="19"/>
                  <a:pt x="4" y="12"/>
                  <a:pt x="6" y="11"/>
                </a:cubicBezTo>
                <a:cubicBezTo>
                  <a:pt x="12" y="6"/>
                  <a:pt x="21" y="0"/>
                  <a:pt x="28" y="0"/>
                </a:cubicBezTo>
                <a:cubicBezTo>
                  <a:pt x="44" y="2"/>
                  <a:pt x="60" y="6"/>
                  <a:pt x="76" y="11"/>
                </a:cubicBezTo>
                <a:cubicBezTo>
                  <a:pt x="120" y="24"/>
                  <a:pt x="145" y="55"/>
                  <a:pt x="143" y="93"/>
                </a:cubicBezTo>
                <a:cubicBezTo>
                  <a:pt x="142" y="133"/>
                  <a:pt x="115" y="164"/>
                  <a:pt x="71" y="176"/>
                </a:cubicBezTo>
                <a:cubicBezTo>
                  <a:pt x="60" y="178"/>
                  <a:pt x="48" y="180"/>
                  <a:pt x="37" y="181"/>
                </a:cubicBezTo>
                <a:close/>
                <a:moveTo>
                  <a:pt x="40" y="157"/>
                </a:moveTo>
                <a:cubicBezTo>
                  <a:pt x="72" y="156"/>
                  <a:pt x="95" y="146"/>
                  <a:pt x="110" y="121"/>
                </a:cubicBezTo>
                <a:cubicBezTo>
                  <a:pt x="123" y="101"/>
                  <a:pt x="122" y="80"/>
                  <a:pt x="110" y="61"/>
                </a:cubicBezTo>
                <a:cubicBezTo>
                  <a:pt x="93" y="35"/>
                  <a:pt x="67" y="30"/>
                  <a:pt x="40" y="28"/>
                </a:cubicBezTo>
                <a:cubicBezTo>
                  <a:pt x="40" y="72"/>
                  <a:pt x="40" y="114"/>
                  <a:pt x="40" y="157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4" name="Freeform 71">
            <a:extLst>
              <a:ext uri="{FF2B5EF4-FFF2-40B4-BE49-F238E27FC236}">
                <a16:creationId xmlns:a16="http://schemas.microsoft.com/office/drawing/2014/main" id="{BF02BA51-E94E-44B3-BB90-2FD0A7787DF2}"/>
              </a:ext>
            </a:extLst>
          </p:cNvPr>
          <p:cNvSpPr>
            <a:spLocks/>
          </p:cNvSpPr>
          <p:nvPr/>
        </p:nvSpPr>
        <p:spPr bwMode="auto">
          <a:xfrm>
            <a:off x="3917950" y="4076700"/>
            <a:ext cx="68262" cy="98425"/>
          </a:xfrm>
          <a:custGeom>
            <a:avLst/>
            <a:gdLst>
              <a:gd name="T0" fmla="*/ 39 w 121"/>
              <a:gd name="T1" fmla="*/ 24 h 177"/>
              <a:gd name="T2" fmla="*/ 39 w 121"/>
              <a:gd name="T3" fmla="*/ 73 h 177"/>
              <a:gd name="T4" fmla="*/ 84 w 121"/>
              <a:gd name="T5" fmla="*/ 73 h 177"/>
              <a:gd name="T6" fmla="*/ 103 w 121"/>
              <a:gd name="T7" fmla="*/ 86 h 177"/>
              <a:gd name="T8" fmla="*/ 84 w 121"/>
              <a:gd name="T9" fmla="*/ 96 h 177"/>
              <a:gd name="T10" fmla="*/ 38 w 121"/>
              <a:gd name="T11" fmla="*/ 96 h 177"/>
              <a:gd name="T12" fmla="*/ 38 w 121"/>
              <a:gd name="T13" fmla="*/ 148 h 177"/>
              <a:gd name="T14" fmla="*/ 102 w 121"/>
              <a:gd name="T15" fmla="*/ 152 h 177"/>
              <a:gd name="T16" fmla="*/ 120 w 121"/>
              <a:gd name="T17" fmla="*/ 160 h 177"/>
              <a:gd name="T18" fmla="*/ 104 w 121"/>
              <a:gd name="T19" fmla="*/ 175 h 177"/>
              <a:gd name="T20" fmla="*/ 64 w 121"/>
              <a:gd name="T21" fmla="*/ 176 h 177"/>
              <a:gd name="T22" fmla="*/ 19 w 121"/>
              <a:gd name="T23" fmla="*/ 173 h 177"/>
              <a:gd name="T24" fmla="*/ 6 w 121"/>
              <a:gd name="T25" fmla="*/ 150 h 177"/>
              <a:gd name="T26" fmla="*/ 7 w 121"/>
              <a:gd name="T27" fmla="*/ 89 h 177"/>
              <a:gd name="T28" fmla="*/ 6 w 121"/>
              <a:gd name="T29" fmla="*/ 79 h 177"/>
              <a:gd name="T30" fmla="*/ 11 w 121"/>
              <a:gd name="T31" fmla="*/ 19 h 177"/>
              <a:gd name="T32" fmla="*/ 22 w 121"/>
              <a:gd name="T33" fmla="*/ 1 h 177"/>
              <a:gd name="T34" fmla="*/ 106 w 121"/>
              <a:gd name="T35" fmla="*/ 2 h 177"/>
              <a:gd name="T36" fmla="*/ 121 w 121"/>
              <a:gd name="T37" fmla="*/ 14 h 177"/>
              <a:gd name="T38" fmla="*/ 105 w 121"/>
              <a:gd name="T39" fmla="*/ 24 h 177"/>
              <a:gd name="T40" fmla="*/ 39 w 121"/>
              <a:gd name="T41" fmla="*/ 24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1" h="177">
                <a:moveTo>
                  <a:pt x="39" y="24"/>
                </a:moveTo>
                <a:cubicBezTo>
                  <a:pt x="39" y="41"/>
                  <a:pt x="39" y="55"/>
                  <a:pt x="39" y="73"/>
                </a:cubicBezTo>
                <a:cubicBezTo>
                  <a:pt x="54" y="73"/>
                  <a:pt x="69" y="71"/>
                  <a:pt x="84" y="73"/>
                </a:cubicBezTo>
                <a:cubicBezTo>
                  <a:pt x="91" y="74"/>
                  <a:pt x="97" y="82"/>
                  <a:pt x="103" y="86"/>
                </a:cubicBezTo>
                <a:cubicBezTo>
                  <a:pt x="97" y="90"/>
                  <a:pt x="90" y="95"/>
                  <a:pt x="84" y="96"/>
                </a:cubicBezTo>
                <a:cubicBezTo>
                  <a:pt x="69" y="97"/>
                  <a:pt x="54" y="96"/>
                  <a:pt x="38" y="96"/>
                </a:cubicBezTo>
                <a:cubicBezTo>
                  <a:pt x="38" y="113"/>
                  <a:pt x="38" y="129"/>
                  <a:pt x="38" y="148"/>
                </a:cubicBezTo>
                <a:cubicBezTo>
                  <a:pt x="60" y="150"/>
                  <a:pt x="81" y="150"/>
                  <a:pt x="102" y="152"/>
                </a:cubicBezTo>
                <a:cubicBezTo>
                  <a:pt x="108" y="153"/>
                  <a:pt x="114" y="158"/>
                  <a:pt x="120" y="160"/>
                </a:cubicBezTo>
                <a:cubicBezTo>
                  <a:pt x="115" y="165"/>
                  <a:pt x="110" y="174"/>
                  <a:pt x="104" y="175"/>
                </a:cubicBezTo>
                <a:cubicBezTo>
                  <a:pt x="91" y="177"/>
                  <a:pt x="78" y="177"/>
                  <a:pt x="64" y="176"/>
                </a:cubicBezTo>
                <a:cubicBezTo>
                  <a:pt x="49" y="176"/>
                  <a:pt x="34" y="174"/>
                  <a:pt x="19" y="173"/>
                </a:cubicBezTo>
                <a:cubicBezTo>
                  <a:pt x="0" y="171"/>
                  <a:pt x="2" y="168"/>
                  <a:pt x="6" y="150"/>
                </a:cubicBezTo>
                <a:cubicBezTo>
                  <a:pt x="11" y="131"/>
                  <a:pt x="23" y="110"/>
                  <a:pt x="7" y="89"/>
                </a:cubicBezTo>
                <a:cubicBezTo>
                  <a:pt x="5" y="87"/>
                  <a:pt x="5" y="81"/>
                  <a:pt x="6" y="79"/>
                </a:cubicBezTo>
                <a:cubicBezTo>
                  <a:pt x="22" y="60"/>
                  <a:pt x="17" y="39"/>
                  <a:pt x="11" y="19"/>
                </a:cubicBezTo>
                <a:cubicBezTo>
                  <a:pt x="7" y="6"/>
                  <a:pt x="13" y="2"/>
                  <a:pt x="22" y="1"/>
                </a:cubicBezTo>
                <a:cubicBezTo>
                  <a:pt x="50" y="0"/>
                  <a:pt x="78" y="0"/>
                  <a:pt x="106" y="2"/>
                </a:cubicBezTo>
                <a:cubicBezTo>
                  <a:pt x="111" y="2"/>
                  <a:pt x="116" y="10"/>
                  <a:pt x="121" y="14"/>
                </a:cubicBezTo>
                <a:cubicBezTo>
                  <a:pt x="116" y="18"/>
                  <a:pt x="110" y="23"/>
                  <a:pt x="105" y="24"/>
                </a:cubicBezTo>
                <a:cubicBezTo>
                  <a:pt x="83" y="25"/>
                  <a:pt x="62" y="24"/>
                  <a:pt x="39" y="24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5" name="Freeform 72">
            <a:extLst>
              <a:ext uri="{FF2B5EF4-FFF2-40B4-BE49-F238E27FC236}">
                <a16:creationId xmlns:a16="http://schemas.microsoft.com/office/drawing/2014/main" id="{933C8E5C-CB8C-400A-9092-7FB47A41287F}"/>
              </a:ext>
            </a:extLst>
          </p:cNvPr>
          <p:cNvSpPr>
            <a:spLocks noEditPoints="1"/>
          </p:cNvSpPr>
          <p:nvPr/>
        </p:nvSpPr>
        <p:spPr bwMode="auto">
          <a:xfrm>
            <a:off x="3994150" y="4073525"/>
            <a:ext cx="74612" cy="101600"/>
          </a:xfrm>
          <a:custGeom>
            <a:avLst/>
            <a:gdLst>
              <a:gd name="T0" fmla="*/ 126 w 133"/>
              <a:gd name="T1" fmla="*/ 131 h 180"/>
              <a:gd name="T2" fmla="*/ 132 w 133"/>
              <a:gd name="T3" fmla="*/ 162 h 180"/>
              <a:gd name="T4" fmla="*/ 125 w 133"/>
              <a:gd name="T5" fmla="*/ 179 h 180"/>
              <a:gd name="T6" fmla="*/ 111 w 133"/>
              <a:gd name="T7" fmla="*/ 167 h 180"/>
              <a:gd name="T8" fmla="*/ 64 w 133"/>
              <a:gd name="T9" fmla="*/ 134 h 180"/>
              <a:gd name="T10" fmla="*/ 26 w 133"/>
              <a:gd name="T11" fmla="*/ 162 h 180"/>
              <a:gd name="T12" fmla="*/ 21 w 133"/>
              <a:gd name="T13" fmla="*/ 174 h 180"/>
              <a:gd name="T14" fmla="*/ 7 w 133"/>
              <a:gd name="T15" fmla="*/ 179 h 180"/>
              <a:gd name="T16" fmla="*/ 1 w 133"/>
              <a:gd name="T17" fmla="*/ 166 h 180"/>
              <a:gd name="T18" fmla="*/ 52 w 133"/>
              <a:gd name="T19" fmla="*/ 17 h 180"/>
              <a:gd name="T20" fmla="*/ 70 w 133"/>
              <a:gd name="T21" fmla="*/ 0 h 180"/>
              <a:gd name="T22" fmla="*/ 87 w 133"/>
              <a:gd name="T23" fmla="*/ 20 h 180"/>
              <a:gd name="T24" fmla="*/ 117 w 133"/>
              <a:gd name="T25" fmla="*/ 101 h 180"/>
              <a:gd name="T26" fmla="*/ 130 w 133"/>
              <a:gd name="T27" fmla="*/ 129 h 180"/>
              <a:gd name="T28" fmla="*/ 126 w 133"/>
              <a:gd name="T29" fmla="*/ 131 h 180"/>
              <a:gd name="T30" fmla="*/ 94 w 133"/>
              <a:gd name="T31" fmla="*/ 111 h 180"/>
              <a:gd name="T32" fmla="*/ 68 w 133"/>
              <a:gd name="T33" fmla="*/ 36 h 180"/>
              <a:gd name="T34" fmla="*/ 43 w 133"/>
              <a:gd name="T35" fmla="*/ 111 h 180"/>
              <a:gd name="T36" fmla="*/ 94 w 133"/>
              <a:gd name="T37" fmla="*/ 11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3" h="180">
                <a:moveTo>
                  <a:pt x="126" y="131"/>
                </a:moveTo>
                <a:cubicBezTo>
                  <a:pt x="128" y="141"/>
                  <a:pt x="132" y="151"/>
                  <a:pt x="132" y="162"/>
                </a:cubicBezTo>
                <a:cubicBezTo>
                  <a:pt x="133" y="167"/>
                  <a:pt x="128" y="173"/>
                  <a:pt x="125" y="179"/>
                </a:cubicBezTo>
                <a:cubicBezTo>
                  <a:pt x="120" y="175"/>
                  <a:pt x="113" y="172"/>
                  <a:pt x="111" y="167"/>
                </a:cubicBezTo>
                <a:cubicBezTo>
                  <a:pt x="99" y="135"/>
                  <a:pt x="99" y="136"/>
                  <a:pt x="64" y="134"/>
                </a:cubicBezTo>
                <a:cubicBezTo>
                  <a:pt x="41" y="132"/>
                  <a:pt x="29" y="139"/>
                  <a:pt x="26" y="162"/>
                </a:cubicBezTo>
                <a:cubicBezTo>
                  <a:pt x="25" y="166"/>
                  <a:pt x="24" y="171"/>
                  <a:pt x="21" y="174"/>
                </a:cubicBezTo>
                <a:cubicBezTo>
                  <a:pt x="17" y="177"/>
                  <a:pt x="11" y="180"/>
                  <a:pt x="7" y="179"/>
                </a:cubicBezTo>
                <a:cubicBezTo>
                  <a:pt x="4" y="178"/>
                  <a:pt x="0" y="170"/>
                  <a:pt x="1" y="166"/>
                </a:cubicBezTo>
                <a:cubicBezTo>
                  <a:pt x="18" y="117"/>
                  <a:pt x="34" y="67"/>
                  <a:pt x="52" y="17"/>
                </a:cubicBezTo>
                <a:cubicBezTo>
                  <a:pt x="55" y="11"/>
                  <a:pt x="64" y="6"/>
                  <a:pt x="70" y="0"/>
                </a:cubicBezTo>
                <a:cubicBezTo>
                  <a:pt x="76" y="7"/>
                  <a:pt x="84" y="12"/>
                  <a:pt x="87" y="20"/>
                </a:cubicBezTo>
                <a:cubicBezTo>
                  <a:pt x="98" y="47"/>
                  <a:pt x="107" y="74"/>
                  <a:pt x="117" y="101"/>
                </a:cubicBezTo>
                <a:cubicBezTo>
                  <a:pt x="120" y="111"/>
                  <a:pt x="126" y="120"/>
                  <a:pt x="130" y="129"/>
                </a:cubicBezTo>
                <a:cubicBezTo>
                  <a:pt x="129" y="130"/>
                  <a:pt x="127" y="131"/>
                  <a:pt x="126" y="131"/>
                </a:cubicBezTo>
                <a:close/>
                <a:moveTo>
                  <a:pt x="94" y="111"/>
                </a:moveTo>
                <a:cubicBezTo>
                  <a:pt x="85" y="86"/>
                  <a:pt x="78" y="64"/>
                  <a:pt x="68" y="36"/>
                </a:cubicBezTo>
                <a:cubicBezTo>
                  <a:pt x="59" y="64"/>
                  <a:pt x="51" y="87"/>
                  <a:pt x="43" y="111"/>
                </a:cubicBezTo>
                <a:cubicBezTo>
                  <a:pt x="61" y="111"/>
                  <a:pt x="76" y="111"/>
                  <a:pt x="94" y="111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6" name="Freeform 73">
            <a:extLst>
              <a:ext uri="{FF2B5EF4-FFF2-40B4-BE49-F238E27FC236}">
                <a16:creationId xmlns:a16="http://schemas.microsoft.com/office/drawing/2014/main" id="{A78F07A7-BB1D-4203-AFDA-83935A56CBF3}"/>
              </a:ext>
            </a:extLst>
          </p:cNvPr>
          <p:cNvSpPr>
            <a:spLocks/>
          </p:cNvSpPr>
          <p:nvPr/>
        </p:nvSpPr>
        <p:spPr bwMode="auto">
          <a:xfrm>
            <a:off x="3851275" y="4087813"/>
            <a:ext cx="47625" cy="38100"/>
          </a:xfrm>
          <a:custGeom>
            <a:avLst/>
            <a:gdLst>
              <a:gd name="T0" fmla="*/ 6 w 85"/>
              <a:gd name="T1" fmla="*/ 34 h 66"/>
              <a:gd name="T2" fmla="*/ 22 w 85"/>
              <a:gd name="T3" fmla="*/ 3 h 66"/>
              <a:gd name="T4" fmla="*/ 81 w 85"/>
              <a:gd name="T5" fmla="*/ 25 h 66"/>
              <a:gd name="T6" fmla="*/ 70 w 85"/>
              <a:gd name="T7" fmla="*/ 55 h 66"/>
              <a:gd name="T8" fmla="*/ 38 w 85"/>
              <a:gd name="T9" fmla="*/ 64 h 66"/>
              <a:gd name="T10" fmla="*/ 6 w 85"/>
              <a:gd name="T11" fmla="*/ 3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66">
                <a:moveTo>
                  <a:pt x="6" y="34"/>
                </a:moveTo>
                <a:cubicBezTo>
                  <a:pt x="6" y="21"/>
                  <a:pt x="0" y="5"/>
                  <a:pt x="22" y="3"/>
                </a:cubicBezTo>
                <a:cubicBezTo>
                  <a:pt x="52" y="0"/>
                  <a:pt x="76" y="8"/>
                  <a:pt x="81" y="25"/>
                </a:cubicBezTo>
                <a:cubicBezTo>
                  <a:pt x="85" y="38"/>
                  <a:pt x="83" y="50"/>
                  <a:pt x="70" y="55"/>
                </a:cubicBezTo>
                <a:cubicBezTo>
                  <a:pt x="60" y="60"/>
                  <a:pt x="49" y="63"/>
                  <a:pt x="38" y="64"/>
                </a:cubicBezTo>
                <a:cubicBezTo>
                  <a:pt x="6" y="66"/>
                  <a:pt x="6" y="65"/>
                  <a:pt x="6" y="34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7" name="Freeform 74">
            <a:extLst>
              <a:ext uri="{FF2B5EF4-FFF2-40B4-BE49-F238E27FC236}">
                <a16:creationId xmlns:a16="http://schemas.microsoft.com/office/drawing/2014/main" id="{A390E242-F205-432C-8275-C6661544D40D}"/>
              </a:ext>
            </a:extLst>
          </p:cNvPr>
          <p:cNvSpPr>
            <a:spLocks/>
          </p:cNvSpPr>
          <p:nvPr/>
        </p:nvSpPr>
        <p:spPr bwMode="auto">
          <a:xfrm>
            <a:off x="4103688" y="4089400"/>
            <a:ext cx="46037" cy="73025"/>
          </a:xfrm>
          <a:custGeom>
            <a:avLst/>
            <a:gdLst>
              <a:gd name="T0" fmla="*/ 0 w 83"/>
              <a:gd name="T1" fmla="*/ 129 h 129"/>
              <a:gd name="T2" fmla="*/ 0 w 83"/>
              <a:gd name="T3" fmla="*/ 0 h 129"/>
              <a:gd name="T4" fmla="*/ 70 w 83"/>
              <a:gd name="T5" fmla="*/ 33 h 129"/>
              <a:gd name="T6" fmla="*/ 70 w 83"/>
              <a:gd name="T7" fmla="*/ 93 h 129"/>
              <a:gd name="T8" fmla="*/ 0 w 83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29">
                <a:moveTo>
                  <a:pt x="0" y="129"/>
                </a:moveTo>
                <a:cubicBezTo>
                  <a:pt x="0" y="86"/>
                  <a:pt x="0" y="44"/>
                  <a:pt x="0" y="0"/>
                </a:cubicBezTo>
                <a:cubicBezTo>
                  <a:pt x="27" y="2"/>
                  <a:pt x="53" y="7"/>
                  <a:pt x="70" y="33"/>
                </a:cubicBezTo>
                <a:cubicBezTo>
                  <a:pt x="82" y="52"/>
                  <a:pt x="83" y="73"/>
                  <a:pt x="70" y="93"/>
                </a:cubicBezTo>
                <a:cubicBezTo>
                  <a:pt x="55" y="118"/>
                  <a:pt x="32" y="128"/>
                  <a:pt x="0" y="129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8" name="Freeform 75">
            <a:extLst>
              <a:ext uri="{FF2B5EF4-FFF2-40B4-BE49-F238E27FC236}">
                <a16:creationId xmlns:a16="http://schemas.microsoft.com/office/drawing/2014/main" id="{315ED7BA-BDEA-400A-A8A8-19E55A4B0146}"/>
              </a:ext>
            </a:extLst>
          </p:cNvPr>
          <p:cNvSpPr>
            <a:spLocks/>
          </p:cNvSpPr>
          <p:nvPr/>
        </p:nvSpPr>
        <p:spPr bwMode="auto">
          <a:xfrm>
            <a:off x="4019550" y="4094163"/>
            <a:ext cx="26987" cy="42863"/>
          </a:xfrm>
          <a:custGeom>
            <a:avLst/>
            <a:gdLst>
              <a:gd name="T0" fmla="*/ 51 w 51"/>
              <a:gd name="T1" fmla="*/ 75 h 75"/>
              <a:gd name="T2" fmla="*/ 0 w 51"/>
              <a:gd name="T3" fmla="*/ 75 h 75"/>
              <a:gd name="T4" fmla="*/ 25 w 51"/>
              <a:gd name="T5" fmla="*/ 0 h 75"/>
              <a:gd name="T6" fmla="*/ 51 w 51"/>
              <a:gd name="T7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75">
                <a:moveTo>
                  <a:pt x="51" y="75"/>
                </a:moveTo>
                <a:cubicBezTo>
                  <a:pt x="33" y="75"/>
                  <a:pt x="18" y="75"/>
                  <a:pt x="0" y="75"/>
                </a:cubicBezTo>
                <a:cubicBezTo>
                  <a:pt x="8" y="51"/>
                  <a:pt x="16" y="28"/>
                  <a:pt x="25" y="0"/>
                </a:cubicBezTo>
                <a:cubicBezTo>
                  <a:pt x="35" y="28"/>
                  <a:pt x="42" y="50"/>
                  <a:pt x="51" y="75"/>
                </a:cubicBezTo>
                <a:close/>
              </a:path>
            </a:pathLst>
          </a:cu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2908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>
            <a:defPPr/>
          </a:lstStyle>
          <a:p>
            <a:r>
              <a:rPr lang="en-US" sz="4800" dirty="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84057" y="1119245"/>
            <a:ext cx="392327" cy="39348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955044" y="1172137"/>
            <a:ext cx="392326" cy="28769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85618" y="3390084"/>
            <a:ext cx="234830" cy="530878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89074" y="2740907"/>
            <a:ext cx="169234" cy="37701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950328" y="3481353"/>
            <a:ext cx="348340" cy="3483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08952" y="2731869"/>
            <a:ext cx="345554" cy="34001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97454" y="2700419"/>
            <a:ext cx="348340" cy="34732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067" y="1139166"/>
            <a:ext cx="353645" cy="3536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03159" y="1139163"/>
            <a:ext cx="354116" cy="353645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107402" y="3464164"/>
            <a:ext cx="384854" cy="3827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93864" y="1103091"/>
            <a:ext cx="425513" cy="4257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56200" y="1068358"/>
            <a:ext cx="354945" cy="49525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79209" y="3450646"/>
            <a:ext cx="289318" cy="40975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603151" y="2725645"/>
            <a:ext cx="411475" cy="352460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00996" y="2658933"/>
            <a:ext cx="395467" cy="37019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82291" y="3459990"/>
            <a:ext cx="381082" cy="38108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7594759" y="1154639"/>
            <a:ext cx="413846" cy="40952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99304" y="1154689"/>
            <a:ext cx="408398" cy="41025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395" y="3433447"/>
            <a:ext cx="358580" cy="426956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169" y="3433447"/>
            <a:ext cx="358580" cy="426956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618" y="3433447"/>
            <a:ext cx="358580" cy="426956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4844" y="3433447"/>
            <a:ext cx="358580" cy="426956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3263513" y="1109210"/>
            <a:ext cx="453145" cy="46231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7025647" y="4064800"/>
            <a:ext cx="303084" cy="420145"/>
            <a:chOff x="-38860326" y="3221750"/>
            <a:chExt cx="228425" cy="316650"/>
          </a:xfrm>
          <a:solidFill>
            <a:srgbClr val="FFC000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3235468" y="1800743"/>
            <a:ext cx="483110" cy="480719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3300025" y="4214052"/>
            <a:ext cx="371514" cy="331522"/>
            <a:chOff x="-42996151" y="3612600"/>
            <a:chExt cx="323750" cy="288900"/>
          </a:xfrm>
          <a:solidFill>
            <a:srgbClr val="FFC000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6324376" y="4126338"/>
            <a:ext cx="372374" cy="364342"/>
            <a:chOff x="-41117651" y="3605525"/>
            <a:chExt cx="324500" cy="317500"/>
          </a:xfrm>
          <a:solidFill>
            <a:srgbClr val="FFC000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3964220" y="4156906"/>
            <a:ext cx="352235" cy="356738"/>
            <a:chOff x="-42617299" y="3587775"/>
            <a:chExt cx="306950" cy="310875"/>
          </a:xfrm>
          <a:solidFill>
            <a:srgbClr val="FFC000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7665662" y="4173376"/>
            <a:ext cx="365173" cy="332641"/>
            <a:chOff x="-40745125" y="3632900"/>
            <a:chExt cx="318225" cy="289875"/>
          </a:xfrm>
          <a:solidFill>
            <a:srgbClr val="FFC000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4558105" y="4157566"/>
            <a:ext cx="309145" cy="365173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8328622" y="4140680"/>
            <a:ext cx="357056" cy="363367"/>
            <a:chOff x="-40372574" y="3604550"/>
            <a:chExt cx="311150" cy="316650"/>
          </a:xfrm>
          <a:solidFill>
            <a:srgbClr val="FFC000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5126206" y="4158469"/>
            <a:ext cx="365173" cy="363367"/>
            <a:chOff x="-41893474" y="3584850"/>
            <a:chExt cx="318225" cy="316650"/>
          </a:xfrm>
          <a:solidFill>
            <a:srgbClr val="FFC000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6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5732940" y="4193354"/>
            <a:ext cx="362476" cy="283842"/>
            <a:chOff x="-41526451" y="3653375"/>
            <a:chExt cx="315875" cy="247350"/>
          </a:xfrm>
          <a:solidFill>
            <a:srgbClr val="FFC000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3923675" y="1891808"/>
            <a:ext cx="360473" cy="414673"/>
            <a:chOff x="-42971724" y="3217825"/>
            <a:chExt cx="275675" cy="317125"/>
          </a:xfrm>
          <a:solidFill>
            <a:srgbClr val="FFC000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6993271" y="1888741"/>
            <a:ext cx="416078" cy="415064"/>
            <a:chOff x="-41111351" y="3239100"/>
            <a:chExt cx="318200" cy="317425"/>
          </a:xfrm>
          <a:solidFill>
            <a:srgbClr val="FFC000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4569817" y="1891804"/>
            <a:ext cx="480674" cy="415064"/>
            <a:chOff x="-42651700" y="3217825"/>
            <a:chExt cx="367600" cy="317425"/>
          </a:xfrm>
          <a:solidFill>
            <a:srgbClr val="FFC000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7584892" y="1867580"/>
            <a:ext cx="421832" cy="414443"/>
            <a:chOff x="-40748276" y="3238700"/>
            <a:chExt cx="322600" cy="316950"/>
          </a:xfrm>
          <a:solidFill>
            <a:srgbClr val="FFC000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5201789" y="1892621"/>
            <a:ext cx="407873" cy="41343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8230102" y="1867798"/>
            <a:ext cx="415064" cy="377994"/>
            <a:chOff x="-40378075" y="3267450"/>
            <a:chExt cx="317425" cy="289075"/>
          </a:xfrm>
          <a:solidFill>
            <a:srgbClr val="FFC000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5776390" y="1872412"/>
            <a:ext cx="415098" cy="414836"/>
            <a:chOff x="-41895049" y="3217225"/>
            <a:chExt cx="317450" cy="317250"/>
          </a:xfrm>
          <a:solidFill>
            <a:srgbClr val="FFC000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9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6396855" y="1856427"/>
            <a:ext cx="418169" cy="413038"/>
            <a:chOff x="-41530374" y="3218800"/>
            <a:chExt cx="319800" cy="315875"/>
          </a:xfrm>
          <a:solidFill>
            <a:srgbClr val="FFC000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3885607" y="2599750"/>
            <a:ext cx="501776" cy="501776"/>
            <a:chOff x="5049725" y="249400"/>
            <a:chExt cx="481825" cy="481825"/>
          </a:xfrm>
          <a:solidFill>
            <a:srgbClr val="FFC000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4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5180709" y="2670644"/>
            <a:ext cx="394991" cy="394991"/>
            <a:chOff x="5660400" y="238125"/>
            <a:chExt cx="481825" cy="481825"/>
          </a:xfrm>
          <a:solidFill>
            <a:srgbClr val="FFC000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7593018" y="2726908"/>
            <a:ext cx="441258" cy="284426"/>
            <a:chOff x="1492675" y="1520750"/>
            <a:chExt cx="481825" cy="310575"/>
          </a:xfrm>
          <a:solidFill>
            <a:srgbClr val="FFC000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6432248" y="2748295"/>
            <a:ext cx="338904" cy="317714"/>
            <a:chOff x="4456875" y="2635825"/>
            <a:chExt cx="481825" cy="451700"/>
          </a:xfrm>
          <a:solidFill>
            <a:srgbClr val="FFC000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32465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>
            <a:defPPr/>
          </a:lstStyle>
          <a:p>
            <a:r>
              <a:rPr lang="en-US" sz="4800" dirty="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530815" y="1242564"/>
            <a:ext cx="415369" cy="489178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23852" y="1253452"/>
            <a:ext cx="436306" cy="467405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837245" y="1242564"/>
            <a:ext cx="415369" cy="489178"/>
            <a:chOff x="4835382" y="73243"/>
            <a:chExt cx="2920830" cy="3227535"/>
          </a:xfrm>
          <a:solidFill>
            <a:srgbClr val="FFC000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05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05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3157790" y="1269108"/>
            <a:ext cx="372243" cy="43609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483663" y="1253473"/>
            <a:ext cx="438507" cy="4673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830038" y="4081220"/>
            <a:ext cx="429776" cy="4580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3128998" y="4081220"/>
            <a:ext cx="429824" cy="4580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27114" y="4081220"/>
            <a:ext cx="429776" cy="4580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523611" y="4081220"/>
            <a:ext cx="429776" cy="4580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943360" y="4071913"/>
            <a:ext cx="431309" cy="467354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610763" y="4104106"/>
            <a:ext cx="404327" cy="435164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7851245" y="4063081"/>
            <a:ext cx="410809" cy="437834"/>
            <a:chOff x="-65145698" y="3727425"/>
            <a:chExt cx="317425" cy="317425"/>
          </a:xfrm>
          <a:solidFill>
            <a:srgbClr val="FFC000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3983646" y="2777102"/>
            <a:ext cx="392722" cy="381049"/>
            <a:chOff x="-61354872" y="3751050"/>
            <a:chExt cx="316650" cy="288275"/>
          </a:xfrm>
          <a:solidFill>
            <a:srgbClr val="FFC000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4578207" y="2751786"/>
            <a:ext cx="392722" cy="410230"/>
            <a:chOff x="-60988625" y="3740800"/>
            <a:chExt cx="316650" cy="310350"/>
          </a:xfrm>
          <a:solidFill>
            <a:srgbClr val="FFC000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7129908" y="2760804"/>
            <a:ext cx="359632" cy="371005"/>
            <a:chOff x="-59447249" y="3706150"/>
            <a:chExt cx="319000" cy="308775"/>
          </a:xfrm>
          <a:solidFill>
            <a:srgbClr val="FFC000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6403362" y="1179744"/>
            <a:ext cx="515464" cy="543460"/>
            <a:chOff x="-64406128" y="3362225"/>
            <a:chExt cx="318225" cy="314800"/>
          </a:xfrm>
          <a:solidFill>
            <a:srgbClr val="FFC000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5229430" y="2730653"/>
            <a:ext cx="395636" cy="417003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8473983" y="2073183"/>
            <a:ext cx="350615" cy="379385"/>
            <a:chOff x="-59400777" y="4084200"/>
            <a:chExt cx="311125" cy="315875"/>
          </a:xfrm>
          <a:solidFill>
            <a:srgbClr val="FFC000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5866173" y="1210465"/>
            <a:ext cx="427655" cy="535502"/>
            <a:chOff x="-64022548" y="3727425"/>
            <a:chExt cx="270175" cy="317425"/>
          </a:xfrm>
          <a:solidFill>
            <a:srgbClr val="FFC000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5943360" y="2730328"/>
            <a:ext cx="392722" cy="418424"/>
            <a:chOff x="-60255348" y="3733825"/>
            <a:chExt cx="316650" cy="316550"/>
          </a:xfrm>
          <a:solidFill>
            <a:srgbClr val="FFC000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7068514" y="1223967"/>
            <a:ext cx="512948" cy="541661"/>
            <a:chOff x="-63679952" y="4093450"/>
            <a:chExt cx="320600" cy="317650"/>
          </a:xfrm>
          <a:solidFill>
            <a:srgbClr val="FFC000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3207000" y="2729049"/>
            <a:ext cx="392722" cy="419614"/>
            <a:chOff x="-61783348" y="3743950"/>
            <a:chExt cx="316650" cy="317450"/>
          </a:xfrm>
          <a:solidFill>
            <a:srgbClr val="FFC000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6560794" y="2788193"/>
            <a:ext cx="394675" cy="327979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7861870" y="2742726"/>
            <a:ext cx="359660" cy="378694"/>
            <a:chOff x="-59869425" y="4102225"/>
            <a:chExt cx="319025" cy="315175"/>
          </a:xfrm>
          <a:solidFill>
            <a:srgbClr val="FFC000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3835537" y="3466875"/>
            <a:ext cx="316940" cy="383374"/>
            <a:chOff x="2423775" y="3226875"/>
            <a:chExt cx="259925" cy="295000"/>
          </a:xfrm>
          <a:solidFill>
            <a:srgbClr val="FFC000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5224092" y="3470533"/>
            <a:ext cx="364985" cy="360338"/>
            <a:chOff x="4266025" y="3609275"/>
            <a:chExt cx="299325" cy="277275"/>
          </a:xfrm>
          <a:solidFill>
            <a:srgbClr val="FFC000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5924475" y="3439149"/>
            <a:ext cx="360199" cy="383861"/>
            <a:chOff x="4628325" y="3599825"/>
            <a:chExt cx="295400" cy="295375"/>
          </a:xfrm>
          <a:solidFill>
            <a:srgbClr val="FFC000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8527357" y="2749005"/>
            <a:ext cx="259484" cy="362572"/>
            <a:chOff x="3167275" y="3227275"/>
            <a:chExt cx="225300" cy="295375"/>
          </a:xfrm>
          <a:solidFill>
            <a:srgbClr val="FFC000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6584577" y="3481244"/>
            <a:ext cx="361144" cy="338831"/>
            <a:chOff x="4991425" y="3617150"/>
            <a:chExt cx="296175" cy="260725"/>
          </a:xfrm>
          <a:solidFill>
            <a:srgbClr val="FFC000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3132426" y="3410439"/>
            <a:ext cx="360167" cy="381815"/>
            <a:chOff x="3497300" y="3591950"/>
            <a:chExt cx="295375" cy="293800"/>
          </a:xfrm>
          <a:solidFill>
            <a:srgbClr val="FFC000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7136301" y="3419219"/>
            <a:ext cx="362117" cy="386946"/>
            <a:chOff x="5355300" y="3598250"/>
            <a:chExt cx="296975" cy="297750"/>
          </a:xfrm>
          <a:solidFill>
            <a:srgbClr val="FFC000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7115014" y="3964607"/>
            <a:ext cx="532184" cy="525894"/>
            <a:chOff x="6543825" y="3202075"/>
            <a:chExt cx="296975" cy="275350"/>
          </a:xfrm>
          <a:solidFill>
            <a:srgbClr val="FFC000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8485457" y="3337113"/>
            <a:ext cx="413317" cy="440507"/>
            <a:chOff x="2037825" y="3254050"/>
            <a:chExt cx="296175" cy="296175"/>
          </a:xfrm>
          <a:solidFill>
            <a:srgbClr val="FFC000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4518524" y="3505292"/>
            <a:ext cx="362119" cy="384901"/>
            <a:chOff x="3859600" y="3591950"/>
            <a:chExt cx="296975" cy="296175"/>
          </a:xfrm>
          <a:solidFill>
            <a:srgbClr val="FFC000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7861221" y="3405208"/>
            <a:ext cx="340018" cy="360338"/>
            <a:chOff x="5727850" y="3609275"/>
            <a:chExt cx="278850" cy="277275"/>
          </a:xfrm>
          <a:solidFill>
            <a:srgbClr val="FFC000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7780310" y="1954635"/>
            <a:ext cx="472761" cy="502505"/>
            <a:chOff x="6553275" y="3604550"/>
            <a:chExt cx="296975" cy="296175"/>
          </a:xfrm>
          <a:solidFill>
            <a:srgbClr val="FFC000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3787014" y="1990793"/>
            <a:ext cx="470254" cy="502505"/>
            <a:chOff x="4263650" y="3235150"/>
            <a:chExt cx="295400" cy="296175"/>
          </a:xfrm>
          <a:solidFill>
            <a:srgbClr val="FFC000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7125163" y="1994960"/>
            <a:ext cx="304734" cy="502505"/>
            <a:chOff x="6164975" y="3211525"/>
            <a:chExt cx="191425" cy="296175"/>
          </a:xfrm>
          <a:solidFill>
            <a:srgbClr val="FFC000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4513657" y="1981621"/>
            <a:ext cx="470215" cy="499832"/>
            <a:chOff x="4629125" y="3235150"/>
            <a:chExt cx="295375" cy="294600"/>
          </a:xfrm>
          <a:solidFill>
            <a:srgbClr val="FFC000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5183239" y="1990101"/>
            <a:ext cx="471488" cy="504286"/>
            <a:chOff x="4991425" y="3234750"/>
            <a:chExt cx="296175" cy="297225"/>
          </a:xfrm>
          <a:solidFill>
            <a:srgbClr val="FFC000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3128998" y="2001748"/>
            <a:ext cx="471488" cy="502505"/>
            <a:chOff x="3497300" y="3227275"/>
            <a:chExt cx="296175" cy="296175"/>
          </a:xfrm>
          <a:solidFill>
            <a:srgbClr val="FFC000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5894685" y="1990459"/>
            <a:ext cx="441401" cy="500426"/>
            <a:chOff x="5364750" y="3235150"/>
            <a:chExt cx="277275" cy="294950"/>
          </a:xfrm>
          <a:solidFill>
            <a:srgbClr val="FFC000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6451689" y="1990294"/>
            <a:ext cx="479009" cy="501146"/>
            <a:chOff x="5716825" y="3235950"/>
            <a:chExt cx="300900" cy="295375"/>
          </a:xfrm>
          <a:solidFill>
            <a:srgbClr val="FFC000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8538100" y="4166374"/>
            <a:ext cx="327902" cy="324128"/>
            <a:chOff x="-62511899" y="4129100"/>
            <a:chExt cx="304050" cy="282000"/>
          </a:xfrm>
          <a:solidFill>
            <a:srgbClr val="FFC000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7809761" y="1314249"/>
            <a:ext cx="445471" cy="475979"/>
            <a:chOff x="-64044599" y="3360375"/>
            <a:chExt cx="315850" cy="316650"/>
          </a:xfrm>
          <a:solidFill>
            <a:srgbClr val="FFC000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36138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768" y="124918"/>
            <a:ext cx="8679145" cy="543138"/>
          </a:xfrm>
        </p:spPr>
        <p:txBody>
          <a:bodyPr>
            <a:noAutofit/>
          </a:bodyPr>
          <a:lstStyle>
            <a:defPPr/>
          </a:lstStyle>
          <a:p>
            <a:r>
              <a:rPr lang="en-US" sz="4800" dirty="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295363" y="3369454"/>
            <a:ext cx="187265" cy="58317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773582" y="3436781"/>
            <a:ext cx="449249" cy="44851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190057" y="3485969"/>
            <a:ext cx="433858" cy="35015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233975" y="4386956"/>
            <a:ext cx="498049" cy="36499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3139106" y="3416873"/>
            <a:ext cx="488339" cy="4883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003368" y="4227211"/>
            <a:ext cx="411458" cy="529112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31393" y="4354976"/>
            <a:ext cx="431002" cy="426487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847723" y="4275540"/>
            <a:ext cx="296527" cy="42839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265851" y="4307241"/>
            <a:ext cx="386879" cy="428392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560889" y="4333560"/>
            <a:ext cx="423962" cy="434692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3746755" y="3514755"/>
            <a:ext cx="521420" cy="35318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288991" y="4161068"/>
            <a:ext cx="268262" cy="657333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6820233" y="4333560"/>
            <a:ext cx="491538" cy="38861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4424351" y="4314125"/>
            <a:ext cx="404673" cy="4080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13779" y="3429266"/>
            <a:ext cx="385325" cy="463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05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8210738" y="926629"/>
            <a:ext cx="425105" cy="424814"/>
            <a:chOff x="-34004625" y="3585850"/>
            <a:chExt cx="292225" cy="292025"/>
          </a:xfrm>
          <a:solidFill>
            <a:srgbClr val="FFC000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7494916" y="1728621"/>
            <a:ext cx="414029" cy="412930"/>
            <a:chOff x="-30345326" y="3184750"/>
            <a:chExt cx="292225" cy="291450"/>
          </a:xfrm>
          <a:solidFill>
            <a:srgbClr val="FFC000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4435198" y="3482947"/>
            <a:ext cx="381608" cy="422264"/>
            <a:chOff x="-30354001" y="3569100"/>
            <a:chExt cx="292250" cy="292225"/>
          </a:xfrm>
          <a:solidFill>
            <a:srgbClr val="FFC000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3731022" y="986194"/>
            <a:ext cx="373534" cy="372798"/>
            <a:chOff x="-31094350" y="3194000"/>
            <a:chExt cx="292225" cy="291650"/>
          </a:xfrm>
          <a:solidFill>
            <a:srgbClr val="FFC000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8189325" y="2558383"/>
            <a:ext cx="453622" cy="454322"/>
            <a:chOff x="-31093575" y="3552550"/>
            <a:chExt cx="291450" cy="291900"/>
          </a:xfrm>
          <a:solidFill>
            <a:srgbClr val="FFC000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8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3152289" y="935402"/>
            <a:ext cx="374932" cy="450383"/>
            <a:chOff x="-35814602" y="3202075"/>
            <a:chExt cx="242625" cy="291450"/>
          </a:xfrm>
          <a:solidFill>
            <a:srgbClr val="FFC000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8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6127593" y="908611"/>
            <a:ext cx="450382" cy="450383"/>
            <a:chOff x="-34003850" y="3227275"/>
            <a:chExt cx="291450" cy="291450"/>
          </a:xfrm>
          <a:solidFill>
            <a:srgbClr val="FFC000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6694757" y="916503"/>
            <a:ext cx="455250" cy="449147"/>
            <a:chOff x="-33645475" y="3228075"/>
            <a:chExt cx="294600" cy="290650"/>
          </a:xfrm>
          <a:solidFill>
            <a:srgbClr val="FFC000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4395136" y="917037"/>
            <a:ext cx="435740" cy="450383"/>
            <a:chOff x="-35118325" y="3202075"/>
            <a:chExt cx="281975" cy="291450"/>
          </a:xfrm>
          <a:solidFill>
            <a:srgbClr val="FFC000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7494912" y="916503"/>
            <a:ext cx="428477" cy="451001"/>
            <a:chOff x="-33277649" y="3226875"/>
            <a:chExt cx="277275" cy="291850"/>
          </a:xfrm>
          <a:solidFill>
            <a:srgbClr val="FFC000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4970650" y="917037"/>
            <a:ext cx="423572" cy="450383"/>
            <a:chOff x="-34755224" y="3202075"/>
            <a:chExt cx="274100" cy="291450"/>
          </a:xfrm>
          <a:solidFill>
            <a:srgbClr val="FFC000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5515209" y="916711"/>
            <a:ext cx="456449" cy="451040"/>
            <a:chOff x="-34408675" y="3202075"/>
            <a:chExt cx="295375" cy="291875"/>
          </a:xfrm>
          <a:solidFill>
            <a:srgbClr val="FFC000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8170491" y="1679674"/>
            <a:ext cx="498565" cy="496346"/>
            <a:chOff x="-30735200" y="3552550"/>
            <a:chExt cx="292225" cy="290925"/>
          </a:xfrm>
          <a:solidFill>
            <a:srgbClr val="FFC000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8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4346625" y="1707981"/>
            <a:ext cx="445175" cy="446359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4907658" y="1706467"/>
            <a:ext cx="460793" cy="449186"/>
            <a:chOff x="-31817401" y="3910025"/>
            <a:chExt cx="301675" cy="294075"/>
          </a:xfrm>
          <a:solidFill>
            <a:srgbClr val="FFC000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5475294" y="1706676"/>
            <a:ext cx="449987" cy="448765"/>
            <a:chOff x="-31455100" y="3909350"/>
            <a:chExt cx="294600" cy="293800"/>
          </a:xfrm>
          <a:solidFill>
            <a:srgbClr val="FFC000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3147979" y="1725861"/>
            <a:ext cx="446359" cy="447581"/>
            <a:chOff x="-32927950" y="3944800"/>
            <a:chExt cx="292225" cy="293025"/>
          </a:xfrm>
          <a:solidFill>
            <a:srgbClr val="FFC000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6107619" y="1700295"/>
            <a:ext cx="445175" cy="445138"/>
            <a:chOff x="-31093575" y="3911725"/>
            <a:chExt cx="291450" cy="291425"/>
          </a:xfrm>
          <a:solidFill>
            <a:srgbClr val="FFC000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3781603" y="1708033"/>
            <a:ext cx="469232" cy="446054"/>
            <a:chOff x="-32576675" y="3944600"/>
            <a:chExt cx="307200" cy="292025"/>
          </a:xfrm>
          <a:solidFill>
            <a:srgbClr val="FFC000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6730163" y="1707316"/>
            <a:ext cx="446359" cy="445175"/>
            <a:chOff x="-30735200" y="3910925"/>
            <a:chExt cx="292225" cy="291450"/>
          </a:xfrm>
          <a:solidFill>
            <a:srgbClr val="FFC000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4339797" y="2577100"/>
            <a:ext cx="450994" cy="463133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/>
          </a:p>
        </p:txBody>
      </p:sp>
      <p:sp>
        <p:nvSpPr>
          <p:cNvPr id="356" name="Google Shape;5955;p86"/>
          <p:cNvSpPr/>
          <p:nvPr/>
        </p:nvSpPr>
        <p:spPr>
          <a:xfrm>
            <a:off x="4879351" y="2649490"/>
            <a:ext cx="458966" cy="39073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>
            <a:defPPr/>
          </a:lstStyle>
          <a:p>
            <a:endParaRPr sz="1050" dirty="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5526753" y="2589237"/>
            <a:ext cx="461248" cy="461965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7353612" y="2571610"/>
            <a:ext cx="465778" cy="464263"/>
            <a:chOff x="-37385101" y="3949908"/>
            <a:chExt cx="321350" cy="318225"/>
          </a:xfrm>
          <a:solidFill>
            <a:srgbClr val="FFC000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4901321" y="3495212"/>
            <a:ext cx="406254" cy="408877"/>
            <a:chOff x="-40011049" y="3972375"/>
            <a:chExt cx="316650" cy="316625"/>
          </a:xfrm>
          <a:solidFill>
            <a:srgbClr val="FFC000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6148177" y="2583013"/>
            <a:ext cx="272894" cy="461965"/>
            <a:chOff x="-38109727" y="3955025"/>
            <a:chExt cx="188275" cy="316650"/>
          </a:xfrm>
          <a:solidFill>
            <a:srgbClr val="FFC000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3796126" y="2604496"/>
            <a:ext cx="454400" cy="462548"/>
            <a:chOff x="-39647174" y="3972000"/>
            <a:chExt cx="313500" cy="317050"/>
          </a:xfrm>
          <a:solidFill>
            <a:srgbClr val="FFC000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6705100" y="2576280"/>
            <a:ext cx="456683" cy="464263"/>
            <a:chOff x="-37804927" y="3953450"/>
            <a:chExt cx="315075" cy="318225"/>
          </a:xfrm>
          <a:solidFill>
            <a:srgbClr val="FFC000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5567756" y="3523467"/>
            <a:ext cx="492321" cy="387905"/>
            <a:chOff x="5629975" y="3255775"/>
            <a:chExt cx="504500" cy="397500"/>
          </a:xfrm>
          <a:solidFill>
            <a:srgbClr val="FFC000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3078080" y="2595844"/>
            <a:ext cx="556409" cy="457334"/>
            <a:chOff x="6234950" y="3255925"/>
            <a:chExt cx="483250" cy="397200"/>
          </a:xfrm>
          <a:solidFill>
            <a:srgbClr val="FFC000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>
              <a:defPPr/>
            </a:lstStyle>
            <a:p>
              <a:endParaRPr sz="1050" dirty="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62912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3308020" y="1704334"/>
            <a:ext cx="22002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dirty="0"/>
              <a:t>Presentation template by </a:t>
            </a:r>
            <a:endParaRPr lang="ko-KR" altLang="en-US" sz="1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>
            <a:spLocks/>
          </p:cNvSpPr>
          <p:nvPr/>
        </p:nvSpPr>
        <p:spPr>
          <a:xfrm>
            <a:off x="668181" y="4402559"/>
            <a:ext cx="7864181" cy="582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95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Slidesppt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your presentation. Visit </a:t>
            </a:r>
            <a:r>
              <a:rPr lang="en-US" sz="9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endParaRPr lang="en" sz="90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005305" y="1750239"/>
            <a:ext cx="1193278" cy="1193278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3235063" y="1931379"/>
            <a:ext cx="390363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95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495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6BB1B27B-5F64-47BE-B03F-FC85536A94AF}"/>
              </a:ext>
            </a:extLst>
          </p:cNvPr>
          <p:cNvSpPr/>
          <p:nvPr/>
        </p:nvSpPr>
        <p:spPr>
          <a:xfrm rot="16200000">
            <a:off x="2013452" y="-1210940"/>
            <a:ext cx="5020022" cy="7441899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Flecha: cheurón 2">
            <a:extLst>
              <a:ext uri="{FF2B5EF4-FFF2-40B4-BE49-F238E27FC236}">
                <a16:creationId xmlns:a16="http://schemas.microsoft.com/office/drawing/2014/main" id="{0F9EA4F9-0CAC-49F9-B905-B8939F1B4D5E}"/>
              </a:ext>
            </a:extLst>
          </p:cNvPr>
          <p:cNvSpPr/>
          <p:nvPr/>
        </p:nvSpPr>
        <p:spPr>
          <a:xfrm rot="16200000">
            <a:off x="3394137" y="-3394137"/>
            <a:ext cx="2355726" cy="9144000"/>
          </a:xfrm>
          <a:prstGeom prst="chevron">
            <a:avLst/>
          </a:prstGeom>
          <a:solidFill>
            <a:srgbClr val="FE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674" name="Google Shape;674;p32"/>
          <p:cNvSpPr txBox="1">
            <a:spLocks noGrp="1"/>
          </p:cNvSpPr>
          <p:nvPr>
            <p:ph type="title"/>
          </p:nvPr>
        </p:nvSpPr>
        <p:spPr>
          <a:xfrm>
            <a:off x="1786484" y="3346200"/>
            <a:ext cx="5472608" cy="54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</a:rPr>
              <a:t>— Someone Famous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75" name="Google Shape;675;p32"/>
          <p:cNvSpPr txBox="1">
            <a:spLocks noGrp="1"/>
          </p:cNvSpPr>
          <p:nvPr>
            <p:ph type="body" sz="quarter" idx="10"/>
          </p:nvPr>
        </p:nvSpPr>
        <p:spPr>
          <a:xfrm>
            <a:off x="1884908" y="3818907"/>
            <a:ext cx="4513709" cy="57606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bg1"/>
                </a:solidFill>
              </a:rPr>
              <a:t>“This is a quote. Words full of wisdom that someone important said and can make the reader get inspired.”</a:t>
            </a:r>
            <a:endParaRPr sz="1800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C0FE355-8149-4D08-8688-FCA3B0E8D375}"/>
              </a:ext>
            </a:extLst>
          </p:cNvPr>
          <p:cNvGrpSpPr/>
          <p:nvPr/>
        </p:nvGrpSpPr>
        <p:grpSpPr>
          <a:xfrm>
            <a:off x="3425943" y="1604723"/>
            <a:ext cx="2172776" cy="2200737"/>
            <a:chOff x="2847975" y="512763"/>
            <a:chExt cx="3330576" cy="3373437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847975" y="512763"/>
              <a:ext cx="3330576" cy="3373437"/>
            </a:xfrm>
            <a:custGeom>
              <a:avLst/>
              <a:gdLst>
                <a:gd name="T0" fmla="*/ 479 w 885"/>
                <a:gd name="T1" fmla="*/ 518 h 897"/>
                <a:gd name="T2" fmla="*/ 167 w 885"/>
                <a:gd name="T3" fmla="*/ 508 h 897"/>
                <a:gd name="T4" fmla="*/ 2 w 885"/>
                <a:gd name="T5" fmla="*/ 356 h 897"/>
                <a:gd name="T6" fmla="*/ 160 w 885"/>
                <a:gd name="T7" fmla="*/ 0 h 897"/>
                <a:gd name="T8" fmla="*/ 818 w 885"/>
                <a:gd name="T9" fmla="*/ 159 h 897"/>
                <a:gd name="T10" fmla="*/ 770 w 885"/>
                <a:gd name="T11" fmla="*/ 461 h 897"/>
                <a:gd name="T12" fmla="*/ 847 w 885"/>
                <a:gd name="T13" fmla="*/ 568 h 897"/>
                <a:gd name="T14" fmla="*/ 871 w 885"/>
                <a:gd name="T15" fmla="*/ 752 h 897"/>
                <a:gd name="T16" fmla="*/ 684 w 885"/>
                <a:gd name="T17" fmla="*/ 880 h 897"/>
                <a:gd name="T18" fmla="*/ 613 w 885"/>
                <a:gd name="T19" fmla="*/ 878 h 897"/>
                <a:gd name="T20" fmla="*/ 511 w 885"/>
                <a:gd name="T21" fmla="*/ 792 h 897"/>
                <a:gd name="T22" fmla="*/ 395 w 885"/>
                <a:gd name="T23" fmla="*/ 607 h 897"/>
                <a:gd name="T24" fmla="*/ 497 w 885"/>
                <a:gd name="T25" fmla="*/ 565 h 897"/>
                <a:gd name="T26" fmla="*/ 557 w 885"/>
                <a:gd name="T27" fmla="*/ 650 h 897"/>
                <a:gd name="T28" fmla="*/ 466 w 885"/>
                <a:gd name="T29" fmla="*/ 606 h 897"/>
                <a:gd name="T30" fmla="*/ 447 w 885"/>
                <a:gd name="T31" fmla="*/ 655 h 897"/>
                <a:gd name="T32" fmla="*/ 565 w 885"/>
                <a:gd name="T33" fmla="*/ 787 h 897"/>
                <a:gd name="T34" fmla="*/ 657 w 885"/>
                <a:gd name="T35" fmla="*/ 846 h 897"/>
                <a:gd name="T36" fmla="*/ 832 w 885"/>
                <a:gd name="T37" fmla="*/ 776 h 897"/>
                <a:gd name="T38" fmla="*/ 801 w 885"/>
                <a:gd name="T39" fmla="*/ 550 h 897"/>
                <a:gd name="T40" fmla="*/ 736 w 885"/>
                <a:gd name="T41" fmla="*/ 504 h 897"/>
                <a:gd name="T42" fmla="*/ 669 w 885"/>
                <a:gd name="T43" fmla="*/ 496 h 897"/>
                <a:gd name="T44" fmla="*/ 566 w 885"/>
                <a:gd name="T45" fmla="*/ 440 h 897"/>
                <a:gd name="T46" fmla="*/ 491 w 885"/>
                <a:gd name="T47" fmla="*/ 322 h 897"/>
                <a:gd name="T48" fmla="*/ 480 w 885"/>
                <a:gd name="T49" fmla="*/ 396 h 897"/>
                <a:gd name="T50" fmla="*/ 563 w 885"/>
                <a:gd name="T51" fmla="*/ 646 h 897"/>
                <a:gd name="T52" fmla="*/ 211 w 885"/>
                <a:gd name="T53" fmla="*/ 177 h 897"/>
                <a:gd name="T54" fmla="*/ 211 w 885"/>
                <a:gd name="T55" fmla="*/ 77 h 897"/>
                <a:gd name="T56" fmla="*/ 146 w 885"/>
                <a:gd name="T57" fmla="*/ 75 h 897"/>
                <a:gd name="T58" fmla="*/ 122 w 885"/>
                <a:gd name="T59" fmla="*/ 106 h 897"/>
                <a:gd name="T60" fmla="*/ 130 w 885"/>
                <a:gd name="T61" fmla="*/ 235 h 897"/>
                <a:gd name="T62" fmla="*/ 151 w 885"/>
                <a:gd name="T63" fmla="*/ 236 h 897"/>
                <a:gd name="T64" fmla="*/ 221 w 885"/>
                <a:gd name="T65" fmla="*/ 241 h 897"/>
                <a:gd name="T66" fmla="*/ 235 w 885"/>
                <a:gd name="T67" fmla="*/ 219 h 897"/>
                <a:gd name="T68" fmla="*/ 594 w 885"/>
                <a:gd name="T69" fmla="*/ 250 h 897"/>
                <a:gd name="T70" fmla="*/ 700 w 885"/>
                <a:gd name="T71" fmla="*/ 162 h 897"/>
                <a:gd name="T72" fmla="*/ 585 w 885"/>
                <a:gd name="T73" fmla="*/ 69 h 897"/>
                <a:gd name="T74" fmla="*/ 564 w 885"/>
                <a:gd name="T75" fmla="*/ 92 h 897"/>
                <a:gd name="T76" fmla="*/ 574 w 885"/>
                <a:gd name="T77" fmla="*/ 208 h 897"/>
                <a:gd name="T78" fmla="*/ 571 w 885"/>
                <a:gd name="T79" fmla="*/ 248 h 897"/>
                <a:gd name="T80" fmla="*/ 304 w 885"/>
                <a:gd name="T81" fmla="*/ 97 h 897"/>
                <a:gd name="T82" fmla="*/ 386 w 885"/>
                <a:gd name="T83" fmla="*/ 87 h 897"/>
                <a:gd name="T84" fmla="*/ 287 w 885"/>
                <a:gd name="T85" fmla="*/ 74 h 897"/>
                <a:gd name="T86" fmla="*/ 271 w 885"/>
                <a:gd name="T87" fmla="*/ 152 h 897"/>
                <a:gd name="T88" fmla="*/ 271 w 885"/>
                <a:gd name="T89" fmla="*/ 223 h 897"/>
                <a:gd name="T90" fmla="*/ 329 w 885"/>
                <a:gd name="T91" fmla="*/ 249 h 897"/>
                <a:gd name="T92" fmla="*/ 385 w 885"/>
                <a:gd name="T93" fmla="*/ 233 h 897"/>
                <a:gd name="T94" fmla="*/ 303 w 885"/>
                <a:gd name="T95" fmla="*/ 221 h 897"/>
                <a:gd name="T96" fmla="*/ 349 w 885"/>
                <a:gd name="T97" fmla="*/ 169 h 897"/>
                <a:gd name="T98" fmla="*/ 349 w 885"/>
                <a:gd name="T99" fmla="*/ 146 h 897"/>
                <a:gd name="T100" fmla="*/ 304 w 885"/>
                <a:gd name="T101" fmla="*/ 97 h 897"/>
                <a:gd name="T102" fmla="*/ 532 w 885"/>
                <a:gd name="T103" fmla="*/ 198 h 897"/>
                <a:gd name="T104" fmla="*/ 489 w 885"/>
                <a:gd name="T105" fmla="*/ 89 h 897"/>
                <a:gd name="T106" fmla="*/ 454 w 885"/>
                <a:gd name="T107" fmla="*/ 86 h 897"/>
                <a:gd name="T108" fmla="*/ 409 w 885"/>
                <a:gd name="T109" fmla="*/ 248 h 897"/>
                <a:gd name="T110" fmla="*/ 428 w 885"/>
                <a:gd name="T111" fmla="*/ 231 h 897"/>
                <a:gd name="T112" fmla="*/ 513 w 885"/>
                <a:gd name="T113" fmla="*/ 236 h 897"/>
                <a:gd name="T114" fmla="*/ 534 w 885"/>
                <a:gd name="T115" fmla="*/ 231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5" h="897">
                  <a:moveTo>
                    <a:pt x="497" y="565"/>
                  </a:moveTo>
                  <a:cubicBezTo>
                    <a:pt x="491" y="548"/>
                    <a:pt x="487" y="532"/>
                    <a:pt x="479" y="518"/>
                  </a:cubicBezTo>
                  <a:cubicBezTo>
                    <a:pt x="476" y="513"/>
                    <a:pt x="466" y="509"/>
                    <a:pt x="459" y="509"/>
                  </a:cubicBezTo>
                  <a:cubicBezTo>
                    <a:pt x="361" y="508"/>
                    <a:pt x="264" y="509"/>
                    <a:pt x="167" y="508"/>
                  </a:cubicBezTo>
                  <a:cubicBezTo>
                    <a:pt x="91" y="508"/>
                    <a:pt x="30" y="463"/>
                    <a:pt x="8" y="392"/>
                  </a:cubicBezTo>
                  <a:cubicBezTo>
                    <a:pt x="4" y="380"/>
                    <a:pt x="2" y="368"/>
                    <a:pt x="2" y="356"/>
                  </a:cubicBezTo>
                  <a:cubicBezTo>
                    <a:pt x="1" y="289"/>
                    <a:pt x="0" y="222"/>
                    <a:pt x="2" y="154"/>
                  </a:cubicBezTo>
                  <a:cubicBezTo>
                    <a:pt x="4" y="69"/>
                    <a:pt x="74" y="1"/>
                    <a:pt x="160" y="0"/>
                  </a:cubicBezTo>
                  <a:cubicBezTo>
                    <a:pt x="326" y="0"/>
                    <a:pt x="493" y="0"/>
                    <a:pt x="660" y="0"/>
                  </a:cubicBezTo>
                  <a:cubicBezTo>
                    <a:pt x="746" y="1"/>
                    <a:pt x="817" y="72"/>
                    <a:pt x="818" y="159"/>
                  </a:cubicBezTo>
                  <a:cubicBezTo>
                    <a:pt x="819" y="219"/>
                    <a:pt x="818" y="280"/>
                    <a:pt x="818" y="341"/>
                  </a:cubicBezTo>
                  <a:cubicBezTo>
                    <a:pt x="818" y="388"/>
                    <a:pt x="803" y="428"/>
                    <a:pt x="770" y="461"/>
                  </a:cubicBezTo>
                  <a:cubicBezTo>
                    <a:pt x="767" y="463"/>
                    <a:pt x="766" y="466"/>
                    <a:pt x="763" y="470"/>
                  </a:cubicBezTo>
                  <a:cubicBezTo>
                    <a:pt x="820" y="480"/>
                    <a:pt x="841" y="518"/>
                    <a:pt x="847" y="568"/>
                  </a:cubicBezTo>
                  <a:cubicBezTo>
                    <a:pt x="853" y="624"/>
                    <a:pt x="859" y="679"/>
                    <a:pt x="866" y="735"/>
                  </a:cubicBezTo>
                  <a:cubicBezTo>
                    <a:pt x="867" y="741"/>
                    <a:pt x="869" y="746"/>
                    <a:pt x="871" y="752"/>
                  </a:cubicBezTo>
                  <a:cubicBezTo>
                    <a:pt x="885" y="780"/>
                    <a:pt x="878" y="801"/>
                    <a:pt x="849" y="813"/>
                  </a:cubicBezTo>
                  <a:cubicBezTo>
                    <a:pt x="794" y="836"/>
                    <a:pt x="739" y="858"/>
                    <a:pt x="684" y="880"/>
                  </a:cubicBezTo>
                  <a:cubicBezTo>
                    <a:pt x="677" y="883"/>
                    <a:pt x="669" y="886"/>
                    <a:pt x="662" y="889"/>
                  </a:cubicBezTo>
                  <a:cubicBezTo>
                    <a:pt x="643" y="897"/>
                    <a:pt x="628" y="891"/>
                    <a:pt x="613" y="878"/>
                  </a:cubicBezTo>
                  <a:cubicBezTo>
                    <a:pt x="588" y="857"/>
                    <a:pt x="562" y="838"/>
                    <a:pt x="537" y="817"/>
                  </a:cubicBezTo>
                  <a:cubicBezTo>
                    <a:pt x="528" y="809"/>
                    <a:pt x="519" y="801"/>
                    <a:pt x="511" y="792"/>
                  </a:cubicBezTo>
                  <a:cubicBezTo>
                    <a:pt x="479" y="756"/>
                    <a:pt x="448" y="719"/>
                    <a:pt x="416" y="682"/>
                  </a:cubicBezTo>
                  <a:cubicBezTo>
                    <a:pt x="396" y="660"/>
                    <a:pt x="383" y="636"/>
                    <a:pt x="395" y="607"/>
                  </a:cubicBezTo>
                  <a:cubicBezTo>
                    <a:pt x="408" y="578"/>
                    <a:pt x="432" y="566"/>
                    <a:pt x="462" y="565"/>
                  </a:cubicBezTo>
                  <a:cubicBezTo>
                    <a:pt x="473" y="564"/>
                    <a:pt x="483" y="565"/>
                    <a:pt x="497" y="565"/>
                  </a:cubicBezTo>
                  <a:close/>
                  <a:moveTo>
                    <a:pt x="563" y="646"/>
                  </a:moveTo>
                  <a:cubicBezTo>
                    <a:pt x="561" y="647"/>
                    <a:pt x="559" y="649"/>
                    <a:pt x="557" y="650"/>
                  </a:cubicBezTo>
                  <a:cubicBezTo>
                    <a:pt x="550" y="645"/>
                    <a:pt x="543" y="640"/>
                    <a:pt x="537" y="635"/>
                  </a:cubicBezTo>
                  <a:cubicBezTo>
                    <a:pt x="517" y="617"/>
                    <a:pt x="494" y="602"/>
                    <a:pt x="466" y="606"/>
                  </a:cubicBezTo>
                  <a:cubicBezTo>
                    <a:pt x="454" y="607"/>
                    <a:pt x="439" y="614"/>
                    <a:pt x="434" y="624"/>
                  </a:cubicBezTo>
                  <a:cubicBezTo>
                    <a:pt x="431" y="631"/>
                    <a:pt x="440" y="646"/>
                    <a:pt x="447" y="655"/>
                  </a:cubicBezTo>
                  <a:cubicBezTo>
                    <a:pt x="474" y="688"/>
                    <a:pt x="503" y="720"/>
                    <a:pt x="532" y="753"/>
                  </a:cubicBezTo>
                  <a:cubicBezTo>
                    <a:pt x="542" y="764"/>
                    <a:pt x="553" y="776"/>
                    <a:pt x="565" y="787"/>
                  </a:cubicBezTo>
                  <a:cubicBezTo>
                    <a:pt x="588" y="806"/>
                    <a:pt x="611" y="824"/>
                    <a:pt x="635" y="842"/>
                  </a:cubicBezTo>
                  <a:cubicBezTo>
                    <a:pt x="641" y="846"/>
                    <a:pt x="651" y="849"/>
                    <a:pt x="657" y="846"/>
                  </a:cubicBezTo>
                  <a:cubicBezTo>
                    <a:pt x="687" y="836"/>
                    <a:pt x="715" y="824"/>
                    <a:pt x="744" y="812"/>
                  </a:cubicBezTo>
                  <a:cubicBezTo>
                    <a:pt x="775" y="800"/>
                    <a:pt x="805" y="787"/>
                    <a:pt x="832" y="776"/>
                  </a:cubicBezTo>
                  <a:cubicBezTo>
                    <a:pt x="829" y="756"/>
                    <a:pt x="828" y="740"/>
                    <a:pt x="825" y="724"/>
                  </a:cubicBezTo>
                  <a:cubicBezTo>
                    <a:pt x="818" y="666"/>
                    <a:pt x="811" y="608"/>
                    <a:pt x="801" y="550"/>
                  </a:cubicBezTo>
                  <a:cubicBezTo>
                    <a:pt x="797" y="525"/>
                    <a:pt x="780" y="513"/>
                    <a:pt x="755" y="511"/>
                  </a:cubicBezTo>
                  <a:cubicBezTo>
                    <a:pt x="749" y="511"/>
                    <a:pt x="741" y="508"/>
                    <a:pt x="736" y="504"/>
                  </a:cubicBezTo>
                  <a:cubicBezTo>
                    <a:pt x="721" y="490"/>
                    <a:pt x="704" y="487"/>
                    <a:pt x="684" y="493"/>
                  </a:cubicBezTo>
                  <a:cubicBezTo>
                    <a:pt x="679" y="495"/>
                    <a:pt x="673" y="498"/>
                    <a:pt x="669" y="496"/>
                  </a:cubicBezTo>
                  <a:cubicBezTo>
                    <a:pt x="643" y="480"/>
                    <a:pt x="620" y="487"/>
                    <a:pt x="595" y="502"/>
                  </a:cubicBezTo>
                  <a:cubicBezTo>
                    <a:pt x="585" y="481"/>
                    <a:pt x="575" y="460"/>
                    <a:pt x="566" y="440"/>
                  </a:cubicBezTo>
                  <a:cubicBezTo>
                    <a:pt x="550" y="405"/>
                    <a:pt x="536" y="370"/>
                    <a:pt x="518" y="337"/>
                  </a:cubicBezTo>
                  <a:cubicBezTo>
                    <a:pt x="514" y="329"/>
                    <a:pt x="500" y="321"/>
                    <a:pt x="491" y="322"/>
                  </a:cubicBezTo>
                  <a:cubicBezTo>
                    <a:pt x="484" y="323"/>
                    <a:pt x="474" y="337"/>
                    <a:pt x="474" y="345"/>
                  </a:cubicBezTo>
                  <a:cubicBezTo>
                    <a:pt x="473" y="362"/>
                    <a:pt x="475" y="380"/>
                    <a:pt x="480" y="396"/>
                  </a:cubicBezTo>
                  <a:cubicBezTo>
                    <a:pt x="503" y="463"/>
                    <a:pt x="528" y="530"/>
                    <a:pt x="551" y="597"/>
                  </a:cubicBezTo>
                  <a:cubicBezTo>
                    <a:pt x="557" y="613"/>
                    <a:pt x="559" y="630"/>
                    <a:pt x="563" y="646"/>
                  </a:cubicBezTo>
                  <a:close/>
                  <a:moveTo>
                    <a:pt x="180" y="184"/>
                  </a:moveTo>
                  <a:cubicBezTo>
                    <a:pt x="194" y="181"/>
                    <a:pt x="203" y="180"/>
                    <a:pt x="211" y="177"/>
                  </a:cubicBezTo>
                  <a:cubicBezTo>
                    <a:pt x="236" y="170"/>
                    <a:pt x="251" y="151"/>
                    <a:pt x="251" y="129"/>
                  </a:cubicBezTo>
                  <a:cubicBezTo>
                    <a:pt x="251" y="103"/>
                    <a:pt x="237" y="83"/>
                    <a:pt x="211" y="77"/>
                  </a:cubicBezTo>
                  <a:cubicBezTo>
                    <a:pt x="195" y="73"/>
                    <a:pt x="179" y="75"/>
                    <a:pt x="163" y="75"/>
                  </a:cubicBezTo>
                  <a:cubicBezTo>
                    <a:pt x="158" y="74"/>
                    <a:pt x="152" y="75"/>
                    <a:pt x="146" y="75"/>
                  </a:cubicBezTo>
                  <a:cubicBezTo>
                    <a:pt x="140" y="75"/>
                    <a:pt x="130" y="75"/>
                    <a:pt x="129" y="77"/>
                  </a:cubicBezTo>
                  <a:cubicBezTo>
                    <a:pt x="125" y="86"/>
                    <a:pt x="122" y="96"/>
                    <a:pt x="122" y="106"/>
                  </a:cubicBezTo>
                  <a:cubicBezTo>
                    <a:pt x="122" y="115"/>
                    <a:pt x="129" y="124"/>
                    <a:pt x="129" y="133"/>
                  </a:cubicBezTo>
                  <a:cubicBezTo>
                    <a:pt x="130" y="167"/>
                    <a:pt x="129" y="201"/>
                    <a:pt x="130" y="235"/>
                  </a:cubicBezTo>
                  <a:cubicBezTo>
                    <a:pt x="130" y="241"/>
                    <a:pt x="136" y="246"/>
                    <a:pt x="139" y="251"/>
                  </a:cubicBezTo>
                  <a:cubicBezTo>
                    <a:pt x="143" y="246"/>
                    <a:pt x="150" y="242"/>
                    <a:pt x="151" y="236"/>
                  </a:cubicBezTo>
                  <a:cubicBezTo>
                    <a:pt x="152" y="223"/>
                    <a:pt x="151" y="209"/>
                    <a:pt x="151" y="190"/>
                  </a:cubicBezTo>
                  <a:cubicBezTo>
                    <a:pt x="177" y="209"/>
                    <a:pt x="198" y="226"/>
                    <a:pt x="221" y="241"/>
                  </a:cubicBezTo>
                  <a:cubicBezTo>
                    <a:pt x="227" y="245"/>
                    <a:pt x="237" y="241"/>
                    <a:pt x="245" y="241"/>
                  </a:cubicBezTo>
                  <a:cubicBezTo>
                    <a:pt x="242" y="234"/>
                    <a:pt x="240" y="224"/>
                    <a:pt x="235" y="219"/>
                  </a:cubicBezTo>
                  <a:cubicBezTo>
                    <a:pt x="219" y="207"/>
                    <a:pt x="202" y="198"/>
                    <a:pt x="180" y="184"/>
                  </a:cubicBezTo>
                  <a:close/>
                  <a:moveTo>
                    <a:pt x="594" y="250"/>
                  </a:moveTo>
                  <a:cubicBezTo>
                    <a:pt x="605" y="249"/>
                    <a:pt x="617" y="247"/>
                    <a:pt x="628" y="245"/>
                  </a:cubicBezTo>
                  <a:cubicBezTo>
                    <a:pt x="672" y="233"/>
                    <a:pt x="699" y="202"/>
                    <a:pt x="700" y="162"/>
                  </a:cubicBezTo>
                  <a:cubicBezTo>
                    <a:pt x="702" y="124"/>
                    <a:pt x="677" y="93"/>
                    <a:pt x="633" y="80"/>
                  </a:cubicBezTo>
                  <a:cubicBezTo>
                    <a:pt x="617" y="75"/>
                    <a:pt x="601" y="71"/>
                    <a:pt x="585" y="69"/>
                  </a:cubicBezTo>
                  <a:cubicBezTo>
                    <a:pt x="578" y="69"/>
                    <a:pt x="569" y="75"/>
                    <a:pt x="563" y="80"/>
                  </a:cubicBezTo>
                  <a:cubicBezTo>
                    <a:pt x="561" y="81"/>
                    <a:pt x="563" y="88"/>
                    <a:pt x="564" y="92"/>
                  </a:cubicBezTo>
                  <a:cubicBezTo>
                    <a:pt x="567" y="101"/>
                    <a:pt x="572" y="110"/>
                    <a:pt x="573" y="119"/>
                  </a:cubicBezTo>
                  <a:cubicBezTo>
                    <a:pt x="574" y="148"/>
                    <a:pt x="575" y="178"/>
                    <a:pt x="574" y="208"/>
                  </a:cubicBezTo>
                  <a:cubicBezTo>
                    <a:pt x="574" y="215"/>
                    <a:pt x="570" y="222"/>
                    <a:pt x="566" y="227"/>
                  </a:cubicBezTo>
                  <a:cubicBezTo>
                    <a:pt x="557" y="237"/>
                    <a:pt x="560" y="244"/>
                    <a:pt x="571" y="248"/>
                  </a:cubicBezTo>
                  <a:cubicBezTo>
                    <a:pt x="578" y="251"/>
                    <a:pt x="586" y="250"/>
                    <a:pt x="594" y="250"/>
                  </a:cubicBezTo>
                  <a:close/>
                  <a:moveTo>
                    <a:pt x="304" y="97"/>
                  </a:moveTo>
                  <a:cubicBezTo>
                    <a:pt x="327" y="97"/>
                    <a:pt x="348" y="98"/>
                    <a:pt x="370" y="97"/>
                  </a:cubicBezTo>
                  <a:cubicBezTo>
                    <a:pt x="375" y="96"/>
                    <a:pt x="381" y="91"/>
                    <a:pt x="386" y="87"/>
                  </a:cubicBezTo>
                  <a:cubicBezTo>
                    <a:pt x="381" y="83"/>
                    <a:pt x="376" y="75"/>
                    <a:pt x="371" y="75"/>
                  </a:cubicBezTo>
                  <a:cubicBezTo>
                    <a:pt x="343" y="73"/>
                    <a:pt x="315" y="73"/>
                    <a:pt x="287" y="74"/>
                  </a:cubicBezTo>
                  <a:cubicBezTo>
                    <a:pt x="278" y="75"/>
                    <a:pt x="272" y="79"/>
                    <a:pt x="276" y="92"/>
                  </a:cubicBezTo>
                  <a:cubicBezTo>
                    <a:pt x="282" y="112"/>
                    <a:pt x="287" y="133"/>
                    <a:pt x="271" y="152"/>
                  </a:cubicBezTo>
                  <a:cubicBezTo>
                    <a:pt x="270" y="154"/>
                    <a:pt x="270" y="160"/>
                    <a:pt x="272" y="162"/>
                  </a:cubicBezTo>
                  <a:cubicBezTo>
                    <a:pt x="288" y="183"/>
                    <a:pt x="276" y="204"/>
                    <a:pt x="271" y="223"/>
                  </a:cubicBezTo>
                  <a:cubicBezTo>
                    <a:pt x="267" y="241"/>
                    <a:pt x="265" y="244"/>
                    <a:pt x="284" y="246"/>
                  </a:cubicBezTo>
                  <a:cubicBezTo>
                    <a:pt x="299" y="247"/>
                    <a:pt x="314" y="249"/>
                    <a:pt x="329" y="249"/>
                  </a:cubicBezTo>
                  <a:cubicBezTo>
                    <a:pt x="343" y="250"/>
                    <a:pt x="356" y="250"/>
                    <a:pt x="369" y="248"/>
                  </a:cubicBezTo>
                  <a:cubicBezTo>
                    <a:pt x="375" y="247"/>
                    <a:pt x="380" y="238"/>
                    <a:pt x="385" y="233"/>
                  </a:cubicBezTo>
                  <a:cubicBezTo>
                    <a:pt x="379" y="231"/>
                    <a:pt x="373" y="226"/>
                    <a:pt x="367" y="225"/>
                  </a:cubicBezTo>
                  <a:cubicBezTo>
                    <a:pt x="346" y="223"/>
                    <a:pt x="325" y="223"/>
                    <a:pt x="303" y="221"/>
                  </a:cubicBezTo>
                  <a:cubicBezTo>
                    <a:pt x="303" y="202"/>
                    <a:pt x="303" y="186"/>
                    <a:pt x="303" y="169"/>
                  </a:cubicBezTo>
                  <a:cubicBezTo>
                    <a:pt x="319" y="169"/>
                    <a:pt x="334" y="170"/>
                    <a:pt x="349" y="169"/>
                  </a:cubicBezTo>
                  <a:cubicBezTo>
                    <a:pt x="355" y="168"/>
                    <a:pt x="362" y="163"/>
                    <a:pt x="368" y="159"/>
                  </a:cubicBezTo>
                  <a:cubicBezTo>
                    <a:pt x="362" y="155"/>
                    <a:pt x="356" y="147"/>
                    <a:pt x="349" y="146"/>
                  </a:cubicBezTo>
                  <a:cubicBezTo>
                    <a:pt x="334" y="144"/>
                    <a:pt x="319" y="146"/>
                    <a:pt x="304" y="146"/>
                  </a:cubicBezTo>
                  <a:cubicBezTo>
                    <a:pt x="304" y="128"/>
                    <a:pt x="304" y="114"/>
                    <a:pt x="304" y="97"/>
                  </a:cubicBezTo>
                  <a:close/>
                  <a:moveTo>
                    <a:pt x="528" y="200"/>
                  </a:moveTo>
                  <a:cubicBezTo>
                    <a:pt x="529" y="200"/>
                    <a:pt x="531" y="199"/>
                    <a:pt x="532" y="198"/>
                  </a:cubicBezTo>
                  <a:cubicBezTo>
                    <a:pt x="528" y="189"/>
                    <a:pt x="522" y="180"/>
                    <a:pt x="519" y="170"/>
                  </a:cubicBezTo>
                  <a:cubicBezTo>
                    <a:pt x="509" y="143"/>
                    <a:pt x="500" y="116"/>
                    <a:pt x="489" y="89"/>
                  </a:cubicBezTo>
                  <a:cubicBezTo>
                    <a:pt x="486" y="81"/>
                    <a:pt x="478" y="76"/>
                    <a:pt x="472" y="69"/>
                  </a:cubicBezTo>
                  <a:cubicBezTo>
                    <a:pt x="466" y="75"/>
                    <a:pt x="457" y="80"/>
                    <a:pt x="454" y="86"/>
                  </a:cubicBezTo>
                  <a:cubicBezTo>
                    <a:pt x="436" y="136"/>
                    <a:pt x="420" y="186"/>
                    <a:pt x="403" y="235"/>
                  </a:cubicBezTo>
                  <a:cubicBezTo>
                    <a:pt x="402" y="239"/>
                    <a:pt x="406" y="247"/>
                    <a:pt x="409" y="248"/>
                  </a:cubicBezTo>
                  <a:cubicBezTo>
                    <a:pt x="413" y="249"/>
                    <a:pt x="419" y="246"/>
                    <a:pt x="423" y="243"/>
                  </a:cubicBezTo>
                  <a:cubicBezTo>
                    <a:pt x="426" y="240"/>
                    <a:pt x="427" y="235"/>
                    <a:pt x="428" y="231"/>
                  </a:cubicBezTo>
                  <a:cubicBezTo>
                    <a:pt x="431" y="208"/>
                    <a:pt x="443" y="201"/>
                    <a:pt x="466" y="203"/>
                  </a:cubicBezTo>
                  <a:cubicBezTo>
                    <a:pt x="501" y="205"/>
                    <a:pt x="501" y="204"/>
                    <a:pt x="513" y="236"/>
                  </a:cubicBezTo>
                  <a:cubicBezTo>
                    <a:pt x="515" y="241"/>
                    <a:pt x="522" y="244"/>
                    <a:pt x="527" y="248"/>
                  </a:cubicBezTo>
                  <a:cubicBezTo>
                    <a:pt x="530" y="242"/>
                    <a:pt x="535" y="236"/>
                    <a:pt x="534" y="231"/>
                  </a:cubicBezTo>
                  <a:cubicBezTo>
                    <a:pt x="534" y="220"/>
                    <a:pt x="530" y="210"/>
                    <a:pt x="528" y="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392488" y="865188"/>
              <a:ext cx="320675" cy="249237"/>
            </a:xfrm>
            <a:custGeom>
              <a:avLst/>
              <a:gdLst>
                <a:gd name="T0" fmla="*/ 6 w 85"/>
                <a:gd name="T1" fmla="*/ 34 h 66"/>
                <a:gd name="T2" fmla="*/ 22 w 85"/>
                <a:gd name="T3" fmla="*/ 3 h 66"/>
                <a:gd name="T4" fmla="*/ 81 w 85"/>
                <a:gd name="T5" fmla="*/ 25 h 66"/>
                <a:gd name="T6" fmla="*/ 70 w 85"/>
                <a:gd name="T7" fmla="*/ 55 h 66"/>
                <a:gd name="T8" fmla="*/ 38 w 85"/>
                <a:gd name="T9" fmla="*/ 64 h 66"/>
                <a:gd name="T10" fmla="*/ 6 w 85"/>
                <a:gd name="T11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66">
                  <a:moveTo>
                    <a:pt x="6" y="34"/>
                  </a:moveTo>
                  <a:cubicBezTo>
                    <a:pt x="6" y="21"/>
                    <a:pt x="0" y="5"/>
                    <a:pt x="22" y="3"/>
                  </a:cubicBezTo>
                  <a:cubicBezTo>
                    <a:pt x="52" y="0"/>
                    <a:pt x="76" y="8"/>
                    <a:pt x="81" y="25"/>
                  </a:cubicBezTo>
                  <a:cubicBezTo>
                    <a:pt x="85" y="38"/>
                    <a:pt x="83" y="50"/>
                    <a:pt x="70" y="55"/>
                  </a:cubicBezTo>
                  <a:cubicBezTo>
                    <a:pt x="60" y="60"/>
                    <a:pt x="49" y="63"/>
                    <a:pt x="38" y="64"/>
                  </a:cubicBezTo>
                  <a:cubicBezTo>
                    <a:pt x="6" y="66"/>
                    <a:pt x="6" y="65"/>
                    <a:pt x="6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094288" y="877888"/>
              <a:ext cx="312738" cy="484187"/>
            </a:xfrm>
            <a:custGeom>
              <a:avLst/>
              <a:gdLst>
                <a:gd name="T0" fmla="*/ 0 w 83"/>
                <a:gd name="T1" fmla="*/ 129 h 129"/>
                <a:gd name="T2" fmla="*/ 0 w 83"/>
                <a:gd name="T3" fmla="*/ 0 h 129"/>
                <a:gd name="T4" fmla="*/ 70 w 83"/>
                <a:gd name="T5" fmla="*/ 33 h 129"/>
                <a:gd name="T6" fmla="*/ 70 w 83"/>
                <a:gd name="T7" fmla="*/ 93 h 129"/>
                <a:gd name="T8" fmla="*/ 0 w 83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9">
                  <a:moveTo>
                    <a:pt x="0" y="129"/>
                  </a:moveTo>
                  <a:cubicBezTo>
                    <a:pt x="0" y="86"/>
                    <a:pt x="0" y="44"/>
                    <a:pt x="0" y="0"/>
                  </a:cubicBezTo>
                  <a:cubicBezTo>
                    <a:pt x="27" y="2"/>
                    <a:pt x="53" y="7"/>
                    <a:pt x="70" y="33"/>
                  </a:cubicBezTo>
                  <a:cubicBezTo>
                    <a:pt x="82" y="52"/>
                    <a:pt x="83" y="73"/>
                    <a:pt x="70" y="93"/>
                  </a:cubicBezTo>
                  <a:cubicBezTo>
                    <a:pt x="55" y="118"/>
                    <a:pt x="32" y="128"/>
                    <a:pt x="0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522788" y="908050"/>
              <a:ext cx="192088" cy="280987"/>
            </a:xfrm>
            <a:custGeom>
              <a:avLst/>
              <a:gdLst>
                <a:gd name="T0" fmla="*/ 51 w 51"/>
                <a:gd name="T1" fmla="*/ 75 h 75"/>
                <a:gd name="T2" fmla="*/ 0 w 51"/>
                <a:gd name="T3" fmla="*/ 75 h 75"/>
                <a:gd name="T4" fmla="*/ 25 w 51"/>
                <a:gd name="T5" fmla="*/ 0 h 75"/>
                <a:gd name="T6" fmla="*/ 51 w 51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75">
                  <a:moveTo>
                    <a:pt x="51" y="75"/>
                  </a:moveTo>
                  <a:cubicBezTo>
                    <a:pt x="33" y="75"/>
                    <a:pt x="18" y="75"/>
                    <a:pt x="0" y="75"/>
                  </a:cubicBezTo>
                  <a:cubicBezTo>
                    <a:pt x="8" y="51"/>
                    <a:pt x="16" y="28"/>
                    <a:pt x="25" y="0"/>
                  </a:cubicBezTo>
                  <a:cubicBezTo>
                    <a:pt x="35" y="28"/>
                    <a:pt x="42" y="50"/>
                    <a:pt x="51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BDD943B-5ADE-4D6D-AE56-21005A7AB921}"/>
              </a:ext>
            </a:extLst>
          </p:cNvPr>
          <p:cNvSpPr/>
          <p:nvPr/>
        </p:nvSpPr>
        <p:spPr>
          <a:xfrm>
            <a:off x="2123728" y="195486"/>
            <a:ext cx="5688632" cy="4680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1" name="Group 10"/>
          <p:cNvGrpSpPr/>
          <p:nvPr/>
        </p:nvGrpSpPr>
        <p:grpSpPr>
          <a:xfrm>
            <a:off x="827584" y="1745089"/>
            <a:ext cx="4169522" cy="1842324"/>
            <a:chOff x="4130543" y="1457057"/>
            <a:chExt cx="4169522" cy="1842324"/>
          </a:xfrm>
        </p:grpSpPr>
        <p:sp>
          <p:nvSpPr>
            <p:cNvPr id="8" name="TextBox 7"/>
            <p:cNvSpPr txBox="1"/>
            <p:nvPr/>
          </p:nvSpPr>
          <p:spPr>
            <a:xfrm>
              <a:off x="4130543" y="2283718"/>
              <a:ext cx="3321777" cy="1015663"/>
            </a:xfrm>
            <a:prstGeom prst="rect">
              <a:avLst/>
            </a:prstGeom>
            <a:solidFill>
              <a:srgbClr val="029676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</a:p>
          </p:txBody>
        </p:sp>
        <p:sp>
          <p:nvSpPr>
            <p:cNvPr id="9" name="Text Placeholder 13"/>
            <p:cNvSpPr txBox="1">
              <a:spLocks/>
            </p:cNvSpPr>
            <p:nvPr/>
          </p:nvSpPr>
          <p:spPr>
            <a:xfrm>
              <a:off x="4130543" y="1457057"/>
              <a:ext cx="4169522" cy="576064"/>
            </a:xfrm>
            <a:prstGeom prst="rect">
              <a:avLst/>
            </a:prstGeom>
            <a:solidFill>
              <a:srgbClr val="029676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Welcome!!</a:t>
              </a:r>
              <a:endParaRPr lang="ko-KR" altLang="en-US" sz="3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2BEED456-91B5-4592-9E89-456255CE6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7707" y="806122"/>
            <a:ext cx="4166293" cy="35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3042" y="113951"/>
            <a:ext cx="9144000" cy="7765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sz="5400" dirty="0">
                <a:solidFill>
                  <a:schemeClr val="bg1"/>
                </a:solidFill>
              </a:rPr>
              <a:t>Our Services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Rounded Rectangle 27"/>
          <p:cNvSpPr/>
          <p:nvPr/>
        </p:nvSpPr>
        <p:spPr>
          <a:xfrm>
            <a:off x="1358287" y="1701886"/>
            <a:ext cx="562146" cy="43180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>
            <a:off x="7236788" y="1688956"/>
            <a:ext cx="530324" cy="45766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16"/>
          <p:cNvSpPr/>
          <p:nvPr/>
        </p:nvSpPr>
        <p:spPr>
          <a:xfrm rot="2700000">
            <a:off x="3460926" y="1545802"/>
            <a:ext cx="414973" cy="74397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5320969" y="1662322"/>
            <a:ext cx="545814" cy="510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55576" y="2584524"/>
            <a:ext cx="1767568" cy="923330"/>
            <a:chOff x="2113657" y="4283314"/>
            <a:chExt cx="2120136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0669" y="2584524"/>
            <a:ext cx="1767568" cy="923330"/>
            <a:chOff x="2113657" y="4283314"/>
            <a:chExt cx="2120135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65762" y="2584524"/>
            <a:ext cx="1767568" cy="923330"/>
            <a:chOff x="2113657" y="4283314"/>
            <a:chExt cx="2120135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20856" y="2584524"/>
            <a:ext cx="1767568" cy="923330"/>
            <a:chOff x="2113657" y="4283314"/>
            <a:chExt cx="2120135" cy="923330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 Placeholder 4"/>
          <p:cNvSpPr txBox="1">
            <a:spLocks/>
          </p:cNvSpPr>
          <p:nvPr/>
        </p:nvSpPr>
        <p:spPr>
          <a:xfrm>
            <a:off x="-1907212" y="914293"/>
            <a:ext cx="9144000" cy="2634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This text can be replaced with your own text</a:t>
            </a: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8004" y="3972155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</p:spTree>
    <p:extLst>
      <p:ext uri="{BB962C8B-B14F-4D97-AF65-F5344CB8AC3E}">
        <p14:creationId xmlns:p14="http://schemas.microsoft.com/office/powerpoint/2010/main" val="76897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3EF0D236-2FD3-4CCF-AE6E-97342B28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Our Team Layout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3671" y="863615"/>
            <a:ext cx="694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309294" y="3530302"/>
            <a:ext cx="1833846" cy="1179139"/>
            <a:chOff x="3779911" y="3327771"/>
            <a:chExt cx="1584177" cy="1179139"/>
          </a:xfrm>
        </p:grpSpPr>
        <p:sp>
          <p:nvSpPr>
            <p:cNvPr id="1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/>
            <p:cNvSpPr txBox="1">
              <a:spLocks/>
            </p:cNvSpPr>
            <p:nvPr/>
          </p:nvSpPr>
          <p:spPr>
            <a:xfrm>
              <a:off x="3779911" y="360255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rgbClr val="029676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60022" y="3530302"/>
            <a:ext cx="1833846" cy="1179139"/>
            <a:chOff x="3779911" y="3327771"/>
            <a:chExt cx="1584177" cy="1179139"/>
          </a:xfrm>
        </p:grpSpPr>
        <p:sp>
          <p:nvSpPr>
            <p:cNvPr id="2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4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rgbClr val="029676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03399" y="3530302"/>
            <a:ext cx="1833846" cy="1179139"/>
            <a:chOff x="3779911" y="3327771"/>
            <a:chExt cx="1584177" cy="1179139"/>
          </a:xfrm>
        </p:grpSpPr>
        <p:sp>
          <p:nvSpPr>
            <p:cNvPr id="2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8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rgbClr val="029676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Elipse 1"/>
          <p:cNvSpPr/>
          <p:nvPr/>
        </p:nvSpPr>
        <p:spPr>
          <a:xfrm>
            <a:off x="1015986" y="1715788"/>
            <a:ext cx="1608672" cy="1608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Elipse 39"/>
          <p:cNvSpPr/>
          <p:nvPr/>
        </p:nvSpPr>
        <p:spPr>
          <a:xfrm>
            <a:off x="3772609" y="1715788"/>
            <a:ext cx="1608672" cy="1608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Elipse 40"/>
          <p:cNvSpPr/>
          <p:nvPr/>
        </p:nvSpPr>
        <p:spPr>
          <a:xfrm>
            <a:off x="6433343" y="1628351"/>
            <a:ext cx="1608672" cy="1608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2E55EF28-58F4-4809-AFCC-35E1296156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1075" y="2363788"/>
            <a:ext cx="1662113" cy="1128712"/>
            <a:chOff x="618" y="1489"/>
            <a:chExt cx="1047" cy="71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EA74141-15FA-4C4E-FEFA-D879C662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1901"/>
              <a:ext cx="176" cy="299"/>
            </a:xfrm>
            <a:custGeom>
              <a:avLst/>
              <a:gdLst>
                <a:gd name="T0" fmla="*/ 95 w 95"/>
                <a:gd name="T1" fmla="*/ 161 h 161"/>
                <a:gd name="T2" fmla="*/ 84 w 95"/>
                <a:gd name="T3" fmla="*/ 148 h 161"/>
                <a:gd name="T4" fmla="*/ 24 w 95"/>
                <a:gd name="T5" fmla="*/ 75 h 161"/>
                <a:gd name="T6" fmla="*/ 0 w 95"/>
                <a:gd name="T7" fmla="*/ 46 h 161"/>
                <a:gd name="T8" fmla="*/ 2 w 95"/>
                <a:gd name="T9" fmla="*/ 41 h 161"/>
                <a:gd name="T10" fmla="*/ 26 w 95"/>
                <a:gd name="T11" fmla="*/ 7 h 161"/>
                <a:gd name="T12" fmla="*/ 32 w 95"/>
                <a:gd name="T13" fmla="*/ 0 h 161"/>
                <a:gd name="T14" fmla="*/ 35 w 95"/>
                <a:gd name="T15" fmla="*/ 1 h 161"/>
                <a:gd name="T16" fmla="*/ 92 w 95"/>
                <a:gd name="T17" fmla="*/ 58 h 161"/>
                <a:gd name="T18" fmla="*/ 95 w 95"/>
                <a:gd name="T19" fmla="*/ 60 h 161"/>
                <a:gd name="T20" fmla="*/ 95 w 95"/>
                <a:gd name="T2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61">
                  <a:moveTo>
                    <a:pt x="95" y="161"/>
                  </a:moveTo>
                  <a:cubicBezTo>
                    <a:pt x="90" y="157"/>
                    <a:pt x="87" y="152"/>
                    <a:pt x="84" y="148"/>
                  </a:cubicBezTo>
                  <a:cubicBezTo>
                    <a:pt x="64" y="124"/>
                    <a:pt x="44" y="99"/>
                    <a:pt x="24" y="75"/>
                  </a:cubicBezTo>
                  <a:cubicBezTo>
                    <a:pt x="16" y="65"/>
                    <a:pt x="8" y="56"/>
                    <a:pt x="0" y="46"/>
                  </a:cubicBezTo>
                  <a:cubicBezTo>
                    <a:pt x="0" y="44"/>
                    <a:pt x="1" y="42"/>
                    <a:pt x="2" y="41"/>
                  </a:cubicBezTo>
                  <a:cubicBezTo>
                    <a:pt x="10" y="29"/>
                    <a:pt x="19" y="19"/>
                    <a:pt x="26" y="7"/>
                  </a:cubicBezTo>
                  <a:cubicBezTo>
                    <a:pt x="28" y="5"/>
                    <a:pt x="29" y="2"/>
                    <a:pt x="32" y="0"/>
                  </a:cubicBezTo>
                  <a:cubicBezTo>
                    <a:pt x="34" y="0"/>
                    <a:pt x="35" y="1"/>
                    <a:pt x="35" y="1"/>
                  </a:cubicBezTo>
                  <a:cubicBezTo>
                    <a:pt x="55" y="20"/>
                    <a:pt x="74" y="38"/>
                    <a:pt x="92" y="58"/>
                  </a:cubicBezTo>
                  <a:cubicBezTo>
                    <a:pt x="93" y="58"/>
                    <a:pt x="94" y="59"/>
                    <a:pt x="95" y="60"/>
                  </a:cubicBezTo>
                  <a:cubicBezTo>
                    <a:pt x="95" y="93"/>
                    <a:pt x="95" y="127"/>
                    <a:pt x="95" y="161"/>
                  </a:cubicBezTo>
                  <a:close/>
                </a:path>
              </a:pathLst>
            </a:custGeom>
            <a:solidFill>
              <a:srgbClr val="3B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924E213-4A11-0DEC-9F1C-5C4DFC8F9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1901"/>
              <a:ext cx="176" cy="297"/>
            </a:xfrm>
            <a:custGeom>
              <a:avLst/>
              <a:gdLst>
                <a:gd name="T0" fmla="*/ 95 w 95"/>
                <a:gd name="T1" fmla="*/ 46 h 160"/>
                <a:gd name="T2" fmla="*/ 63 w 95"/>
                <a:gd name="T3" fmla="*/ 85 h 160"/>
                <a:gd name="T4" fmla="*/ 8 w 95"/>
                <a:gd name="T5" fmla="*/ 151 h 160"/>
                <a:gd name="T6" fmla="*/ 0 w 95"/>
                <a:gd name="T7" fmla="*/ 160 h 160"/>
                <a:gd name="T8" fmla="*/ 0 w 95"/>
                <a:gd name="T9" fmla="*/ 85 h 160"/>
                <a:gd name="T10" fmla="*/ 0 w 95"/>
                <a:gd name="T11" fmla="*/ 59 h 160"/>
                <a:gd name="T12" fmla="*/ 36 w 95"/>
                <a:gd name="T13" fmla="*/ 23 h 160"/>
                <a:gd name="T14" fmla="*/ 59 w 95"/>
                <a:gd name="T15" fmla="*/ 2 h 160"/>
                <a:gd name="T16" fmla="*/ 62 w 95"/>
                <a:gd name="T17" fmla="*/ 0 h 160"/>
                <a:gd name="T18" fmla="*/ 65 w 95"/>
                <a:gd name="T19" fmla="*/ 2 h 160"/>
                <a:gd name="T20" fmla="*/ 91 w 95"/>
                <a:gd name="T21" fmla="*/ 39 h 160"/>
                <a:gd name="T22" fmla="*/ 95 w 95"/>
                <a:gd name="T23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60">
                  <a:moveTo>
                    <a:pt x="95" y="46"/>
                  </a:moveTo>
                  <a:cubicBezTo>
                    <a:pt x="84" y="59"/>
                    <a:pt x="74" y="72"/>
                    <a:pt x="63" y="85"/>
                  </a:cubicBezTo>
                  <a:cubicBezTo>
                    <a:pt x="45" y="107"/>
                    <a:pt x="27" y="129"/>
                    <a:pt x="8" y="151"/>
                  </a:cubicBezTo>
                  <a:cubicBezTo>
                    <a:pt x="6" y="154"/>
                    <a:pt x="4" y="158"/>
                    <a:pt x="0" y="160"/>
                  </a:cubicBezTo>
                  <a:cubicBezTo>
                    <a:pt x="0" y="135"/>
                    <a:pt x="0" y="110"/>
                    <a:pt x="0" y="85"/>
                  </a:cubicBezTo>
                  <a:cubicBezTo>
                    <a:pt x="0" y="76"/>
                    <a:pt x="0" y="68"/>
                    <a:pt x="0" y="59"/>
                  </a:cubicBezTo>
                  <a:cubicBezTo>
                    <a:pt x="12" y="47"/>
                    <a:pt x="24" y="35"/>
                    <a:pt x="36" y="23"/>
                  </a:cubicBezTo>
                  <a:cubicBezTo>
                    <a:pt x="44" y="16"/>
                    <a:pt x="51" y="9"/>
                    <a:pt x="59" y="2"/>
                  </a:cubicBezTo>
                  <a:cubicBezTo>
                    <a:pt x="60" y="1"/>
                    <a:pt x="61" y="0"/>
                    <a:pt x="62" y="0"/>
                  </a:cubicBezTo>
                  <a:cubicBezTo>
                    <a:pt x="63" y="0"/>
                    <a:pt x="64" y="1"/>
                    <a:pt x="65" y="2"/>
                  </a:cubicBezTo>
                  <a:cubicBezTo>
                    <a:pt x="73" y="15"/>
                    <a:pt x="83" y="26"/>
                    <a:pt x="91" y="39"/>
                  </a:cubicBezTo>
                  <a:cubicBezTo>
                    <a:pt x="93" y="41"/>
                    <a:pt x="95" y="43"/>
                    <a:pt x="95" y="46"/>
                  </a:cubicBezTo>
                  <a:close/>
                </a:path>
              </a:pathLst>
            </a:custGeom>
            <a:solidFill>
              <a:srgbClr val="3B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93B4396-DC24-4C2C-AD1B-9F400E298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" y="1493"/>
              <a:ext cx="307" cy="620"/>
            </a:xfrm>
            <a:custGeom>
              <a:avLst/>
              <a:gdLst>
                <a:gd name="T0" fmla="*/ 162 w 166"/>
                <a:gd name="T1" fmla="*/ 332 h 334"/>
                <a:gd name="T2" fmla="*/ 120 w 166"/>
                <a:gd name="T3" fmla="*/ 312 h 334"/>
                <a:gd name="T4" fmla="*/ 55 w 166"/>
                <a:gd name="T5" fmla="*/ 282 h 334"/>
                <a:gd name="T6" fmla="*/ 12 w 166"/>
                <a:gd name="T7" fmla="*/ 262 h 334"/>
                <a:gd name="T8" fmla="*/ 10 w 166"/>
                <a:gd name="T9" fmla="*/ 260 h 334"/>
                <a:gd name="T10" fmla="*/ 14 w 166"/>
                <a:gd name="T11" fmla="*/ 257 h 334"/>
                <a:gd name="T12" fmla="*/ 44 w 166"/>
                <a:gd name="T13" fmla="*/ 249 h 334"/>
                <a:gd name="T14" fmla="*/ 66 w 166"/>
                <a:gd name="T15" fmla="*/ 243 h 334"/>
                <a:gd name="T16" fmla="*/ 73 w 166"/>
                <a:gd name="T17" fmla="*/ 239 h 334"/>
                <a:gd name="T18" fmla="*/ 71 w 166"/>
                <a:gd name="T19" fmla="*/ 230 h 334"/>
                <a:gd name="T20" fmla="*/ 60 w 166"/>
                <a:gd name="T21" fmla="*/ 229 h 334"/>
                <a:gd name="T22" fmla="*/ 34 w 166"/>
                <a:gd name="T23" fmla="*/ 230 h 334"/>
                <a:gd name="T24" fmla="*/ 29 w 166"/>
                <a:gd name="T25" fmla="*/ 228 h 334"/>
                <a:gd name="T26" fmla="*/ 29 w 166"/>
                <a:gd name="T27" fmla="*/ 220 h 334"/>
                <a:gd name="T28" fmla="*/ 37 w 166"/>
                <a:gd name="T29" fmla="*/ 217 h 334"/>
                <a:gd name="T30" fmla="*/ 64 w 166"/>
                <a:gd name="T31" fmla="*/ 216 h 334"/>
                <a:gd name="T32" fmla="*/ 72 w 166"/>
                <a:gd name="T33" fmla="*/ 214 h 334"/>
                <a:gd name="T34" fmla="*/ 75 w 166"/>
                <a:gd name="T35" fmla="*/ 209 h 334"/>
                <a:gd name="T36" fmla="*/ 72 w 166"/>
                <a:gd name="T37" fmla="*/ 203 h 334"/>
                <a:gd name="T38" fmla="*/ 65 w 166"/>
                <a:gd name="T39" fmla="*/ 202 h 334"/>
                <a:gd name="T40" fmla="*/ 36 w 166"/>
                <a:gd name="T41" fmla="*/ 202 h 334"/>
                <a:gd name="T42" fmla="*/ 25 w 166"/>
                <a:gd name="T43" fmla="*/ 201 h 334"/>
                <a:gd name="T44" fmla="*/ 20 w 166"/>
                <a:gd name="T45" fmla="*/ 197 h 334"/>
                <a:gd name="T46" fmla="*/ 24 w 166"/>
                <a:gd name="T47" fmla="*/ 192 h 334"/>
                <a:gd name="T48" fmla="*/ 48 w 166"/>
                <a:gd name="T49" fmla="*/ 190 h 334"/>
                <a:gd name="T50" fmla="*/ 68 w 166"/>
                <a:gd name="T51" fmla="*/ 191 h 334"/>
                <a:gd name="T52" fmla="*/ 75 w 166"/>
                <a:gd name="T53" fmla="*/ 190 h 334"/>
                <a:gd name="T54" fmla="*/ 76 w 166"/>
                <a:gd name="T55" fmla="*/ 180 h 334"/>
                <a:gd name="T56" fmla="*/ 68 w 166"/>
                <a:gd name="T57" fmla="*/ 176 h 334"/>
                <a:gd name="T58" fmla="*/ 22 w 166"/>
                <a:gd name="T59" fmla="*/ 174 h 334"/>
                <a:gd name="T60" fmla="*/ 18 w 166"/>
                <a:gd name="T61" fmla="*/ 175 h 334"/>
                <a:gd name="T62" fmla="*/ 14 w 166"/>
                <a:gd name="T63" fmla="*/ 173 h 334"/>
                <a:gd name="T64" fmla="*/ 15 w 166"/>
                <a:gd name="T65" fmla="*/ 169 h 334"/>
                <a:gd name="T66" fmla="*/ 36 w 166"/>
                <a:gd name="T67" fmla="*/ 160 h 334"/>
                <a:gd name="T68" fmla="*/ 51 w 166"/>
                <a:gd name="T69" fmla="*/ 163 h 334"/>
                <a:gd name="T70" fmla="*/ 60 w 166"/>
                <a:gd name="T71" fmla="*/ 166 h 334"/>
                <a:gd name="T72" fmla="*/ 63 w 166"/>
                <a:gd name="T73" fmla="*/ 167 h 334"/>
                <a:gd name="T74" fmla="*/ 71 w 166"/>
                <a:gd name="T75" fmla="*/ 163 h 334"/>
                <a:gd name="T76" fmla="*/ 68 w 166"/>
                <a:gd name="T77" fmla="*/ 155 h 334"/>
                <a:gd name="T78" fmla="*/ 47 w 166"/>
                <a:gd name="T79" fmla="*/ 146 h 334"/>
                <a:gd name="T80" fmla="*/ 9 w 166"/>
                <a:gd name="T81" fmla="*/ 152 h 334"/>
                <a:gd name="T82" fmla="*/ 2 w 166"/>
                <a:gd name="T83" fmla="*/ 154 h 334"/>
                <a:gd name="T84" fmla="*/ 1 w 166"/>
                <a:gd name="T85" fmla="*/ 148 h 334"/>
                <a:gd name="T86" fmla="*/ 2 w 166"/>
                <a:gd name="T87" fmla="*/ 141 h 334"/>
                <a:gd name="T88" fmla="*/ 2 w 166"/>
                <a:gd name="T89" fmla="*/ 4 h 334"/>
                <a:gd name="T90" fmla="*/ 5 w 166"/>
                <a:gd name="T91" fmla="*/ 2 h 334"/>
                <a:gd name="T92" fmla="*/ 22 w 166"/>
                <a:gd name="T93" fmla="*/ 9 h 334"/>
                <a:gd name="T94" fmla="*/ 38 w 166"/>
                <a:gd name="T95" fmla="*/ 15 h 334"/>
                <a:gd name="T96" fmla="*/ 137 w 166"/>
                <a:gd name="T97" fmla="*/ 62 h 334"/>
                <a:gd name="T98" fmla="*/ 161 w 166"/>
                <a:gd name="T99" fmla="*/ 74 h 334"/>
                <a:gd name="T100" fmla="*/ 164 w 166"/>
                <a:gd name="T101" fmla="*/ 76 h 334"/>
                <a:gd name="T102" fmla="*/ 165 w 166"/>
                <a:gd name="T103" fmla="*/ 86 h 334"/>
                <a:gd name="T104" fmla="*/ 165 w 166"/>
                <a:gd name="T105" fmla="*/ 144 h 334"/>
                <a:gd name="T106" fmla="*/ 165 w 166"/>
                <a:gd name="T107" fmla="*/ 177 h 334"/>
                <a:gd name="T108" fmla="*/ 165 w 166"/>
                <a:gd name="T109" fmla="*/ 208 h 334"/>
                <a:gd name="T110" fmla="*/ 165 w 166"/>
                <a:gd name="T111" fmla="*/ 311 h 334"/>
                <a:gd name="T112" fmla="*/ 165 w 166"/>
                <a:gd name="T113" fmla="*/ 331 h 334"/>
                <a:gd name="T114" fmla="*/ 162 w 166"/>
                <a:gd name="T115" fmla="*/ 3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6" h="334">
                  <a:moveTo>
                    <a:pt x="162" y="332"/>
                  </a:moveTo>
                  <a:cubicBezTo>
                    <a:pt x="149" y="325"/>
                    <a:pt x="134" y="319"/>
                    <a:pt x="120" y="312"/>
                  </a:cubicBezTo>
                  <a:cubicBezTo>
                    <a:pt x="98" y="302"/>
                    <a:pt x="76" y="292"/>
                    <a:pt x="55" y="282"/>
                  </a:cubicBezTo>
                  <a:cubicBezTo>
                    <a:pt x="41" y="275"/>
                    <a:pt x="26" y="269"/>
                    <a:pt x="12" y="262"/>
                  </a:cubicBezTo>
                  <a:cubicBezTo>
                    <a:pt x="11" y="262"/>
                    <a:pt x="10" y="261"/>
                    <a:pt x="10" y="260"/>
                  </a:cubicBezTo>
                  <a:cubicBezTo>
                    <a:pt x="10" y="258"/>
                    <a:pt x="12" y="258"/>
                    <a:pt x="14" y="257"/>
                  </a:cubicBezTo>
                  <a:cubicBezTo>
                    <a:pt x="24" y="254"/>
                    <a:pt x="34" y="251"/>
                    <a:pt x="44" y="249"/>
                  </a:cubicBezTo>
                  <a:cubicBezTo>
                    <a:pt x="52" y="247"/>
                    <a:pt x="59" y="245"/>
                    <a:pt x="66" y="243"/>
                  </a:cubicBezTo>
                  <a:cubicBezTo>
                    <a:pt x="69" y="242"/>
                    <a:pt x="71" y="241"/>
                    <a:pt x="73" y="239"/>
                  </a:cubicBezTo>
                  <a:cubicBezTo>
                    <a:pt x="76" y="236"/>
                    <a:pt x="76" y="232"/>
                    <a:pt x="71" y="230"/>
                  </a:cubicBezTo>
                  <a:cubicBezTo>
                    <a:pt x="68" y="229"/>
                    <a:pt x="64" y="229"/>
                    <a:pt x="60" y="229"/>
                  </a:cubicBezTo>
                  <a:cubicBezTo>
                    <a:pt x="52" y="231"/>
                    <a:pt x="43" y="231"/>
                    <a:pt x="34" y="230"/>
                  </a:cubicBezTo>
                  <a:cubicBezTo>
                    <a:pt x="32" y="230"/>
                    <a:pt x="31" y="229"/>
                    <a:pt x="29" y="228"/>
                  </a:cubicBezTo>
                  <a:cubicBezTo>
                    <a:pt x="25" y="226"/>
                    <a:pt x="25" y="222"/>
                    <a:pt x="29" y="220"/>
                  </a:cubicBezTo>
                  <a:cubicBezTo>
                    <a:pt x="31" y="218"/>
                    <a:pt x="34" y="217"/>
                    <a:pt x="37" y="217"/>
                  </a:cubicBezTo>
                  <a:cubicBezTo>
                    <a:pt x="46" y="217"/>
                    <a:pt x="55" y="217"/>
                    <a:pt x="64" y="216"/>
                  </a:cubicBezTo>
                  <a:cubicBezTo>
                    <a:pt x="67" y="215"/>
                    <a:pt x="69" y="215"/>
                    <a:pt x="72" y="214"/>
                  </a:cubicBezTo>
                  <a:cubicBezTo>
                    <a:pt x="74" y="213"/>
                    <a:pt x="75" y="211"/>
                    <a:pt x="75" y="209"/>
                  </a:cubicBezTo>
                  <a:cubicBezTo>
                    <a:pt x="75" y="206"/>
                    <a:pt x="74" y="205"/>
                    <a:pt x="72" y="203"/>
                  </a:cubicBezTo>
                  <a:cubicBezTo>
                    <a:pt x="70" y="202"/>
                    <a:pt x="67" y="202"/>
                    <a:pt x="65" y="202"/>
                  </a:cubicBezTo>
                  <a:cubicBezTo>
                    <a:pt x="55" y="202"/>
                    <a:pt x="46" y="202"/>
                    <a:pt x="36" y="202"/>
                  </a:cubicBezTo>
                  <a:cubicBezTo>
                    <a:pt x="32" y="202"/>
                    <a:pt x="29" y="201"/>
                    <a:pt x="25" y="201"/>
                  </a:cubicBezTo>
                  <a:cubicBezTo>
                    <a:pt x="23" y="200"/>
                    <a:pt x="20" y="199"/>
                    <a:pt x="20" y="197"/>
                  </a:cubicBezTo>
                  <a:cubicBezTo>
                    <a:pt x="20" y="194"/>
                    <a:pt x="22" y="193"/>
                    <a:pt x="24" y="192"/>
                  </a:cubicBezTo>
                  <a:cubicBezTo>
                    <a:pt x="32" y="189"/>
                    <a:pt x="40" y="189"/>
                    <a:pt x="48" y="190"/>
                  </a:cubicBezTo>
                  <a:cubicBezTo>
                    <a:pt x="55" y="191"/>
                    <a:pt x="61" y="192"/>
                    <a:pt x="68" y="191"/>
                  </a:cubicBezTo>
                  <a:cubicBezTo>
                    <a:pt x="71" y="191"/>
                    <a:pt x="73" y="191"/>
                    <a:pt x="75" y="190"/>
                  </a:cubicBezTo>
                  <a:cubicBezTo>
                    <a:pt x="79" y="187"/>
                    <a:pt x="79" y="184"/>
                    <a:pt x="76" y="180"/>
                  </a:cubicBezTo>
                  <a:cubicBezTo>
                    <a:pt x="74" y="178"/>
                    <a:pt x="71" y="177"/>
                    <a:pt x="68" y="176"/>
                  </a:cubicBezTo>
                  <a:cubicBezTo>
                    <a:pt x="53" y="172"/>
                    <a:pt x="38" y="172"/>
                    <a:pt x="22" y="174"/>
                  </a:cubicBezTo>
                  <a:cubicBezTo>
                    <a:pt x="21" y="175"/>
                    <a:pt x="20" y="175"/>
                    <a:pt x="18" y="175"/>
                  </a:cubicBezTo>
                  <a:cubicBezTo>
                    <a:pt x="16" y="175"/>
                    <a:pt x="15" y="175"/>
                    <a:pt x="14" y="173"/>
                  </a:cubicBezTo>
                  <a:cubicBezTo>
                    <a:pt x="13" y="172"/>
                    <a:pt x="14" y="170"/>
                    <a:pt x="15" y="169"/>
                  </a:cubicBezTo>
                  <a:cubicBezTo>
                    <a:pt x="21" y="164"/>
                    <a:pt x="28" y="160"/>
                    <a:pt x="36" y="160"/>
                  </a:cubicBezTo>
                  <a:cubicBezTo>
                    <a:pt x="41" y="160"/>
                    <a:pt x="46" y="161"/>
                    <a:pt x="51" y="163"/>
                  </a:cubicBezTo>
                  <a:cubicBezTo>
                    <a:pt x="54" y="164"/>
                    <a:pt x="57" y="166"/>
                    <a:pt x="60" y="166"/>
                  </a:cubicBezTo>
                  <a:cubicBezTo>
                    <a:pt x="61" y="166"/>
                    <a:pt x="62" y="167"/>
                    <a:pt x="63" y="167"/>
                  </a:cubicBezTo>
                  <a:cubicBezTo>
                    <a:pt x="66" y="167"/>
                    <a:pt x="69" y="166"/>
                    <a:pt x="71" y="163"/>
                  </a:cubicBezTo>
                  <a:cubicBezTo>
                    <a:pt x="72" y="160"/>
                    <a:pt x="70" y="157"/>
                    <a:pt x="68" y="155"/>
                  </a:cubicBezTo>
                  <a:cubicBezTo>
                    <a:pt x="62" y="149"/>
                    <a:pt x="55" y="147"/>
                    <a:pt x="47" y="146"/>
                  </a:cubicBezTo>
                  <a:cubicBezTo>
                    <a:pt x="34" y="143"/>
                    <a:pt x="21" y="145"/>
                    <a:pt x="9" y="152"/>
                  </a:cubicBezTo>
                  <a:cubicBezTo>
                    <a:pt x="7" y="153"/>
                    <a:pt x="5" y="155"/>
                    <a:pt x="2" y="154"/>
                  </a:cubicBezTo>
                  <a:cubicBezTo>
                    <a:pt x="0" y="153"/>
                    <a:pt x="1" y="150"/>
                    <a:pt x="1" y="148"/>
                  </a:cubicBezTo>
                  <a:cubicBezTo>
                    <a:pt x="0" y="145"/>
                    <a:pt x="0" y="143"/>
                    <a:pt x="2" y="141"/>
                  </a:cubicBezTo>
                  <a:cubicBezTo>
                    <a:pt x="2" y="96"/>
                    <a:pt x="2" y="50"/>
                    <a:pt x="2" y="4"/>
                  </a:cubicBezTo>
                  <a:cubicBezTo>
                    <a:pt x="2" y="0"/>
                    <a:pt x="3" y="0"/>
                    <a:pt x="5" y="2"/>
                  </a:cubicBezTo>
                  <a:cubicBezTo>
                    <a:pt x="11" y="4"/>
                    <a:pt x="16" y="7"/>
                    <a:pt x="22" y="9"/>
                  </a:cubicBezTo>
                  <a:cubicBezTo>
                    <a:pt x="28" y="10"/>
                    <a:pt x="33" y="13"/>
                    <a:pt x="38" y="15"/>
                  </a:cubicBezTo>
                  <a:cubicBezTo>
                    <a:pt x="71" y="31"/>
                    <a:pt x="104" y="46"/>
                    <a:pt x="137" y="62"/>
                  </a:cubicBezTo>
                  <a:cubicBezTo>
                    <a:pt x="145" y="66"/>
                    <a:pt x="154" y="69"/>
                    <a:pt x="161" y="74"/>
                  </a:cubicBezTo>
                  <a:cubicBezTo>
                    <a:pt x="162" y="75"/>
                    <a:pt x="163" y="75"/>
                    <a:pt x="164" y="76"/>
                  </a:cubicBezTo>
                  <a:cubicBezTo>
                    <a:pt x="165" y="79"/>
                    <a:pt x="165" y="82"/>
                    <a:pt x="165" y="86"/>
                  </a:cubicBezTo>
                  <a:cubicBezTo>
                    <a:pt x="165" y="105"/>
                    <a:pt x="165" y="124"/>
                    <a:pt x="165" y="144"/>
                  </a:cubicBezTo>
                  <a:cubicBezTo>
                    <a:pt x="165" y="155"/>
                    <a:pt x="165" y="166"/>
                    <a:pt x="165" y="177"/>
                  </a:cubicBezTo>
                  <a:cubicBezTo>
                    <a:pt x="165" y="187"/>
                    <a:pt x="165" y="198"/>
                    <a:pt x="165" y="208"/>
                  </a:cubicBezTo>
                  <a:cubicBezTo>
                    <a:pt x="165" y="243"/>
                    <a:pt x="166" y="277"/>
                    <a:pt x="165" y="311"/>
                  </a:cubicBezTo>
                  <a:cubicBezTo>
                    <a:pt x="165" y="318"/>
                    <a:pt x="165" y="324"/>
                    <a:pt x="165" y="331"/>
                  </a:cubicBezTo>
                  <a:cubicBezTo>
                    <a:pt x="166" y="334"/>
                    <a:pt x="164" y="333"/>
                    <a:pt x="162" y="332"/>
                  </a:cubicBezTo>
                  <a:close/>
                </a:path>
              </a:pathLst>
            </a:custGeom>
            <a:solidFill>
              <a:srgbClr val="E73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93F12F5-6273-3C4E-DB1B-82F05A777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1493"/>
              <a:ext cx="305" cy="618"/>
            </a:xfrm>
            <a:custGeom>
              <a:avLst/>
              <a:gdLst>
                <a:gd name="T0" fmla="*/ 156 w 165"/>
                <a:gd name="T1" fmla="*/ 261 h 333"/>
                <a:gd name="T2" fmla="*/ 89 w 165"/>
                <a:gd name="T3" fmla="*/ 292 h 333"/>
                <a:gd name="T4" fmla="*/ 7 w 165"/>
                <a:gd name="T5" fmla="*/ 330 h 333"/>
                <a:gd name="T6" fmla="*/ 3 w 165"/>
                <a:gd name="T7" fmla="*/ 332 h 333"/>
                <a:gd name="T8" fmla="*/ 1 w 165"/>
                <a:gd name="T9" fmla="*/ 331 h 333"/>
                <a:gd name="T10" fmla="*/ 1 w 165"/>
                <a:gd name="T11" fmla="*/ 325 h 333"/>
                <a:gd name="T12" fmla="*/ 1 w 165"/>
                <a:gd name="T13" fmla="*/ 191 h 333"/>
                <a:gd name="T14" fmla="*/ 1 w 165"/>
                <a:gd name="T15" fmla="*/ 162 h 333"/>
                <a:gd name="T16" fmla="*/ 1 w 165"/>
                <a:gd name="T17" fmla="*/ 84 h 333"/>
                <a:gd name="T18" fmla="*/ 1 w 165"/>
                <a:gd name="T19" fmla="*/ 76 h 333"/>
                <a:gd name="T20" fmla="*/ 5 w 165"/>
                <a:gd name="T21" fmla="*/ 74 h 333"/>
                <a:gd name="T22" fmla="*/ 49 w 165"/>
                <a:gd name="T23" fmla="*/ 52 h 333"/>
                <a:gd name="T24" fmla="*/ 96 w 165"/>
                <a:gd name="T25" fmla="*/ 30 h 333"/>
                <a:gd name="T26" fmla="*/ 137 w 165"/>
                <a:gd name="T27" fmla="*/ 11 h 333"/>
                <a:gd name="T28" fmla="*/ 141 w 165"/>
                <a:gd name="T29" fmla="*/ 10 h 333"/>
                <a:gd name="T30" fmla="*/ 164 w 165"/>
                <a:gd name="T31" fmla="*/ 0 h 333"/>
                <a:gd name="T32" fmla="*/ 164 w 165"/>
                <a:gd name="T33" fmla="*/ 141 h 333"/>
                <a:gd name="T34" fmla="*/ 165 w 165"/>
                <a:gd name="T35" fmla="*/ 150 h 333"/>
                <a:gd name="T36" fmla="*/ 158 w 165"/>
                <a:gd name="T37" fmla="*/ 153 h 333"/>
                <a:gd name="T38" fmla="*/ 143 w 165"/>
                <a:gd name="T39" fmla="*/ 147 h 333"/>
                <a:gd name="T40" fmla="*/ 102 w 165"/>
                <a:gd name="T41" fmla="*/ 152 h 333"/>
                <a:gd name="T42" fmla="*/ 95 w 165"/>
                <a:gd name="T43" fmla="*/ 159 h 333"/>
                <a:gd name="T44" fmla="*/ 97 w 165"/>
                <a:gd name="T45" fmla="*/ 166 h 333"/>
                <a:gd name="T46" fmla="*/ 105 w 165"/>
                <a:gd name="T47" fmla="*/ 166 h 333"/>
                <a:gd name="T48" fmla="*/ 116 w 165"/>
                <a:gd name="T49" fmla="*/ 162 h 333"/>
                <a:gd name="T50" fmla="*/ 149 w 165"/>
                <a:gd name="T51" fmla="*/ 168 h 333"/>
                <a:gd name="T52" fmla="*/ 151 w 165"/>
                <a:gd name="T53" fmla="*/ 170 h 333"/>
                <a:gd name="T54" fmla="*/ 149 w 165"/>
                <a:gd name="T55" fmla="*/ 175 h 333"/>
                <a:gd name="T56" fmla="*/ 144 w 165"/>
                <a:gd name="T57" fmla="*/ 174 h 333"/>
                <a:gd name="T58" fmla="*/ 95 w 165"/>
                <a:gd name="T59" fmla="*/ 177 h 333"/>
                <a:gd name="T60" fmla="*/ 89 w 165"/>
                <a:gd name="T61" fmla="*/ 181 h 333"/>
                <a:gd name="T62" fmla="*/ 89 w 165"/>
                <a:gd name="T63" fmla="*/ 188 h 333"/>
                <a:gd name="T64" fmla="*/ 97 w 165"/>
                <a:gd name="T65" fmla="*/ 191 h 333"/>
                <a:gd name="T66" fmla="*/ 117 w 165"/>
                <a:gd name="T67" fmla="*/ 190 h 333"/>
                <a:gd name="T68" fmla="*/ 139 w 165"/>
                <a:gd name="T69" fmla="*/ 191 h 333"/>
                <a:gd name="T70" fmla="*/ 145 w 165"/>
                <a:gd name="T71" fmla="*/ 197 h 333"/>
                <a:gd name="T72" fmla="*/ 138 w 165"/>
                <a:gd name="T73" fmla="*/ 201 h 333"/>
                <a:gd name="T74" fmla="*/ 101 w 165"/>
                <a:gd name="T75" fmla="*/ 202 h 333"/>
                <a:gd name="T76" fmla="*/ 94 w 165"/>
                <a:gd name="T77" fmla="*/ 204 h 333"/>
                <a:gd name="T78" fmla="*/ 91 w 165"/>
                <a:gd name="T79" fmla="*/ 209 h 333"/>
                <a:gd name="T80" fmla="*/ 94 w 165"/>
                <a:gd name="T81" fmla="*/ 214 h 333"/>
                <a:gd name="T82" fmla="*/ 107 w 165"/>
                <a:gd name="T83" fmla="*/ 216 h 333"/>
                <a:gd name="T84" fmla="*/ 128 w 165"/>
                <a:gd name="T85" fmla="*/ 217 h 333"/>
                <a:gd name="T86" fmla="*/ 136 w 165"/>
                <a:gd name="T87" fmla="*/ 219 h 333"/>
                <a:gd name="T88" fmla="*/ 139 w 165"/>
                <a:gd name="T89" fmla="*/ 224 h 333"/>
                <a:gd name="T90" fmla="*/ 136 w 165"/>
                <a:gd name="T91" fmla="*/ 229 h 333"/>
                <a:gd name="T92" fmla="*/ 126 w 165"/>
                <a:gd name="T93" fmla="*/ 231 h 333"/>
                <a:gd name="T94" fmla="*/ 105 w 165"/>
                <a:gd name="T95" fmla="*/ 229 h 333"/>
                <a:gd name="T96" fmla="*/ 95 w 165"/>
                <a:gd name="T97" fmla="*/ 230 h 333"/>
                <a:gd name="T98" fmla="*/ 91 w 165"/>
                <a:gd name="T99" fmla="*/ 234 h 333"/>
                <a:gd name="T100" fmla="*/ 93 w 165"/>
                <a:gd name="T101" fmla="*/ 240 h 333"/>
                <a:gd name="T102" fmla="*/ 108 w 165"/>
                <a:gd name="T103" fmla="*/ 246 h 333"/>
                <a:gd name="T104" fmla="*/ 145 w 165"/>
                <a:gd name="T105" fmla="*/ 255 h 333"/>
                <a:gd name="T106" fmla="*/ 153 w 165"/>
                <a:gd name="T107" fmla="*/ 257 h 333"/>
                <a:gd name="T108" fmla="*/ 156 w 165"/>
                <a:gd name="T109" fmla="*/ 26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333">
                  <a:moveTo>
                    <a:pt x="156" y="261"/>
                  </a:moveTo>
                  <a:cubicBezTo>
                    <a:pt x="134" y="271"/>
                    <a:pt x="111" y="281"/>
                    <a:pt x="89" y="292"/>
                  </a:cubicBezTo>
                  <a:cubicBezTo>
                    <a:pt x="62" y="305"/>
                    <a:pt x="34" y="317"/>
                    <a:pt x="7" y="330"/>
                  </a:cubicBezTo>
                  <a:cubicBezTo>
                    <a:pt x="6" y="331"/>
                    <a:pt x="4" y="332"/>
                    <a:pt x="3" y="332"/>
                  </a:cubicBezTo>
                  <a:cubicBezTo>
                    <a:pt x="1" y="333"/>
                    <a:pt x="1" y="332"/>
                    <a:pt x="1" y="331"/>
                  </a:cubicBezTo>
                  <a:cubicBezTo>
                    <a:pt x="1" y="329"/>
                    <a:pt x="1" y="327"/>
                    <a:pt x="1" y="325"/>
                  </a:cubicBezTo>
                  <a:cubicBezTo>
                    <a:pt x="1" y="281"/>
                    <a:pt x="1" y="236"/>
                    <a:pt x="1" y="191"/>
                  </a:cubicBezTo>
                  <a:cubicBezTo>
                    <a:pt x="1" y="181"/>
                    <a:pt x="1" y="171"/>
                    <a:pt x="1" y="162"/>
                  </a:cubicBezTo>
                  <a:cubicBezTo>
                    <a:pt x="1" y="136"/>
                    <a:pt x="1" y="110"/>
                    <a:pt x="1" y="84"/>
                  </a:cubicBezTo>
                  <a:cubicBezTo>
                    <a:pt x="1" y="81"/>
                    <a:pt x="0" y="79"/>
                    <a:pt x="1" y="76"/>
                  </a:cubicBezTo>
                  <a:cubicBezTo>
                    <a:pt x="2" y="76"/>
                    <a:pt x="3" y="75"/>
                    <a:pt x="5" y="74"/>
                  </a:cubicBezTo>
                  <a:cubicBezTo>
                    <a:pt x="19" y="65"/>
                    <a:pt x="34" y="59"/>
                    <a:pt x="49" y="52"/>
                  </a:cubicBezTo>
                  <a:cubicBezTo>
                    <a:pt x="65" y="45"/>
                    <a:pt x="80" y="38"/>
                    <a:pt x="96" y="30"/>
                  </a:cubicBezTo>
                  <a:cubicBezTo>
                    <a:pt x="109" y="24"/>
                    <a:pt x="123" y="18"/>
                    <a:pt x="137" y="11"/>
                  </a:cubicBezTo>
                  <a:cubicBezTo>
                    <a:pt x="138" y="11"/>
                    <a:pt x="140" y="10"/>
                    <a:pt x="141" y="10"/>
                  </a:cubicBezTo>
                  <a:cubicBezTo>
                    <a:pt x="149" y="7"/>
                    <a:pt x="156" y="4"/>
                    <a:pt x="164" y="0"/>
                  </a:cubicBezTo>
                  <a:cubicBezTo>
                    <a:pt x="164" y="47"/>
                    <a:pt x="164" y="94"/>
                    <a:pt x="164" y="141"/>
                  </a:cubicBezTo>
                  <a:cubicBezTo>
                    <a:pt x="165" y="144"/>
                    <a:pt x="165" y="147"/>
                    <a:pt x="165" y="150"/>
                  </a:cubicBezTo>
                  <a:cubicBezTo>
                    <a:pt x="165" y="155"/>
                    <a:pt x="163" y="156"/>
                    <a:pt x="158" y="153"/>
                  </a:cubicBezTo>
                  <a:cubicBezTo>
                    <a:pt x="154" y="150"/>
                    <a:pt x="149" y="148"/>
                    <a:pt x="143" y="147"/>
                  </a:cubicBezTo>
                  <a:cubicBezTo>
                    <a:pt x="129" y="143"/>
                    <a:pt x="115" y="144"/>
                    <a:pt x="102" y="152"/>
                  </a:cubicBezTo>
                  <a:cubicBezTo>
                    <a:pt x="99" y="153"/>
                    <a:pt x="96" y="156"/>
                    <a:pt x="95" y="159"/>
                  </a:cubicBezTo>
                  <a:cubicBezTo>
                    <a:pt x="94" y="162"/>
                    <a:pt x="95" y="164"/>
                    <a:pt x="97" y="166"/>
                  </a:cubicBezTo>
                  <a:cubicBezTo>
                    <a:pt x="100" y="167"/>
                    <a:pt x="102" y="167"/>
                    <a:pt x="105" y="166"/>
                  </a:cubicBezTo>
                  <a:cubicBezTo>
                    <a:pt x="109" y="166"/>
                    <a:pt x="113" y="164"/>
                    <a:pt x="116" y="162"/>
                  </a:cubicBezTo>
                  <a:cubicBezTo>
                    <a:pt x="128" y="158"/>
                    <a:pt x="139" y="160"/>
                    <a:pt x="149" y="168"/>
                  </a:cubicBezTo>
                  <a:cubicBezTo>
                    <a:pt x="150" y="169"/>
                    <a:pt x="151" y="169"/>
                    <a:pt x="151" y="170"/>
                  </a:cubicBezTo>
                  <a:cubicBezTo>
                    <a:pt x="153" y="173"/>
                    <a:pt x="152" y="175"/>
                    <a:pt x="149" y="175"/>
                  </a:cubicBezTo>
                  <a:cubicBezTo>
                    <a:pt x="147" y="175"/>
                    <a:pt x="145" y="175"/>
                    <a:pt x="144" y="174"/>
                  </a:cubicBezTo>
                  <a:cubicBezTo>
                    <a:pt x="127" y="171"/>
                    <a:pt x="111" y="172"/>
                    <a:pt x="95" y="177"/>
                  </a:cubicBezTo>
                  <a:cubicBezTo>
                    <a:pt x="93" y="178"/>
                    <a:pt x="91" y="179"/>
                    <a:pt x="89" y="181"/>
                  </a:cubicBezTo>
                  <a:cubicBezTo>
                    <a:pt x="87" y="184"/>
                    <a:pt x="87" y="186"/>
                    <a:pt x="89" y="188"/>
                  </a:cubicBezTo>
                  <a:cubicBezTo>
                    <a:pt x="91" y="191"/>
                    <a:pt x="94" y="191"/>
                    <a:pt x="97" y="191"/>
                  </a:cubicBezTo>
                  <a:cubicBezTo>
                    <a:pt x="104" y="192"/>
                    <a:pt x="110" y="191"/>
                    <a:pt x="117" y="190"/>
                  </a:cubicBezTo>
                  <a:cubicBezTo>
                    <a:pt x="124" y="189"/>
                    <a:pt x="132" y="189"/>
                    <a:pt x="139" y="191"/>
                  </a:cubicBezTo>
                  <a:cubicBezTo>
                    <a:pt x="143" y="192"/>
                    <a:pt x="146" y="194"/>
                    <a:pt x="145" y="197"/>
                  </a:cubicBezTo>
                  <a:cubicBezTo>
                    <a:pt x="145" y="200"/>
                    <a:pt x="141" y="201"/>
                    <a:pt x="138" y="201"/>
                  </a:cubicBezTo>
                  <a:cubicBezTo>
                    <a:pt x="126" y="203"/>
                    <a:pt x="113" y="202"/>
                    <a:pt x="101" y="202"/>
                  </a:cubicBezTo>
                  <a:cubicBezTo>
                    <a:pt x="99" y="202"/>
                    <a:pt x="96" y="202"/>
                    <a:pt x="94" y="204"/>
                  </a:cubicBezTo>
                  <a:cubicBezTo>
                    <a:pt x="92" y="205"/>
                    <a:pt x="91" y="206"/>
                    <a:pt x="91" y="209"/>
                  </a:cubicBezTo>
                  <a:cubicBezTo>
                    <a:pt x="91" y="211"/>
                    <a:pt x="92" y="213"/>
                    <a:pt x="94" y="214"/>
                  </a:cubicBezTo>
                  <a:cubicBezTo>
                    <a:pt x="98" y="216"/>
                    <a:pt x="103" y="216"/>
                    <a:pt x="107" y="216"/>
                  </a:cubicBezTo>
                  <a:cubicBezTo>
                    <a:pt x="114" y="217"/>
                    <a:pt x="121" y="217"/>
                    <a:pt x="128" y="217"/>
                  </a:cubicBezTo>
                  <a:cubicBezTo>
                    <a:pt x="131" y="217"/>
                    <a:pt x="133" y="218"/>
                    <a:pt x="136" y="219"/>
                  </a:cubicBezTo>
                  <a:cubicBezTo>
                    <a:pt x="138" y="220"/>
                    <a:pt x="139" y="222"/>
                    <a:pt x="139" y="224"/>
                  </a:cubicBezTo>
                  <a:cubicBezTo>
                    <a:pt x="139" y="226"/>
                    <a:pt x="138" y="228"/>
                    <a:pt x="136" y="229"/>
                  </a:cubicBezTo>
                  <a:cubicBezTo>
                    <a:pt x="133" y="230"/>
                    <a:pt x="130" y="230"/>
                    <a:pt x="126" y="231"/>
                  </a:cubicBezTo>
                  <a:cubicBezTo>
                    <a:pt x="119" y="231"/>
                    <a:pt x="112" y="230"/>
                    <a:pt x="105" y="229"/>
                  </a:cubicBezTo>
                  <a:cubicBezTo>
                    <a:pt x="102" y="229"/>
                    <a:pt x="98" y="229"/>
                    <a:pt x="95" y="230"/>
                  </a:cubicBezTo>
                  <a:cubicBezTo>
                    <a:pt x="93" y="231"/>
                    <a:pt x="91" y="232"/>
                    <a:pt x="91" y="234"/>
                  </a:cubicBezTo>
                  <a:cubicBezTo>
                    <a:pt x="90" y="237"/>
                    <a:pt x="91" y="238"/>
                    <a:pt x="93" y="240"/>
                  </a:cubicBezTo>
                  <a:cubicBezTo>
                    <a:pt x="98" y="243"/>
                    <a:pt x="103" y="244"/>
                    <a:pt x="108" y="246"/>
                  </a:cubicBezTo>
                  <a:cubicBezTo>
                    <a:pt x="121" y="249"/>
                    <a:pt x="133" y="251"/>
                    <a:pt x="145" y="255"/>
                  </a:cubicBezTo>
                  <a:cubicBezTo>
                    <a:pt x="148" y="256"/>
                    <a:pt x="150" y="256"/>
                    <a:pt x="153" y="257"/>
                  </a:cubicBezTo>
                  <a:cubicBezTo>
                    <a:pt x="154" y="258"/>
                    <a:pt x="156" y="259"/>
                    <a:pt x="156" y="261"/>
                  </a:cubicBezTo>
                  <a:close/>
                </a:path>
              </a:pathLst>
            </a:custGeom>
            <a:solidFill>
              <a:srgbClr val="E73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D16AED6-6845-5710-185D-7D43C7C1C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1634"/>
              <a:ext cx="81" cy="486"/>
            </a:xfrm>
            <a:custGeom>
              <a:avLst/>
              <a:gdLst>
                <a:gd name="T0" fmla="*/ 42 w 44"/>
                <a:gd name="T1" fmla="*/ 0 h 262"/>
                <a:gd name="T2" fmla="*/ 43 w 44"/>
                <a:gd name="T3" fmla="*/ 7 h 262"/>
                <a:gd name="T4" fmla="*/ 43 w 44"/>
                <a:gd name="T5" fmla="*/ 44 h 262"/>
                <a:gd name="T6" fmla="*/ 43 w 44"/>
                <a:gd name="T7" fmla="*/ 85 h 262"/>
                <a:gd name="T8" fmla="*/ 43 w 44"/>
                <a:gd name="T9" fmla="*/ 98 h 262"/>
                <a:gd name="T10" fmla="*/ 43 w 44"/>
                <a:gd name="T11" fmla="*/ 114 h 262"/>
                <a:gd name="T12" fmla="*/ 43 w 44"/>
                <a:gd name="T13" fmla="*/ 249 h 262"/>
                <a:gd name="T14" fmla="*/ 44 w 44"/>
                <a:gd name="T15" fmla="*/ 256 h 262"/>
                <a:gd name="T16" fmla="*/ 0 w 44"/>
                <a:gd name="T17" fmla="*/ 256 h 262"/>
                <a:gd name="T18" fmla="*/ 2 w 44"/>
                <a:gd name="T19" fmla="*/ 255 h 262"/>
                <a:gd name="T20" fmla="*/ 2 w 44"/>
                <a:gd name="T21" fmla="*/ 248 h 262"/>
                <a:gd name="T22" fmla="*/ 2 w 44"/>
                <a:gd name="T23" fmla="*/ 170 h 262"/>
                <a:gd name="T24" fmla="*/ 1 w 44"/>
                <a:gd name="T25" fmla="*/ 137 h 262"/>
                <a:gd name="T26" fmla="*/ 2 w 44"/>
                <a:gd name="T27" fmla="*/ 102 h 262"/>
                <a:gd name="T28" fmla="*/ 2 w 44"/>
                <a:gd name="T29" fmla="*/ 91 h 262"/>
                <a:gd name="T30" fmla="*/ 2 w 44"/>
                <a:gd name="T31" fmla="*/ 73 h 262"/>
                <a:gd name="T32" fmla="*/ 1 w 44"/>
                <a:gd name="T33" fmla="*/ 2 h 262"/>
                <a:gd name="T34" fmla="*/ 2 w 44"/>
                <a:gd name="T35" fmla="*/ 0 h 262"/>
                <a:gd name="T36" fmla="*/ 40 w 44"/>
                <a:gd name="T37" fmla="*/ 1 h 262"/>
                <a:gd name="T38" fmla="*/ 42 w 44"/>
                <a:gd name="T3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62">
                  <a:moveTo>
                    <a:pt x="42" y="0"/>
                  </a:moveTo>
                  <a:cubicBezTo>
                    <a:pt x="43" y="3"/>
                    <a:pt x="43" y="5"/>
                    <a:pt x="43" y="7"/>
                  </a:cubicBezTo>
                  <a:cubicBezTo>
                    <a:pt x="43" y="19"/>
                    <a:pt x="43" y="32"/>
                    <a:pt x="43" y="44"/>
                  </a:cubicBezTo>
                  <a:cubicBezTo>
                    <a:pt x="43" y="57"/>
                    <a:pt x="43" y="71"/>
                    <a:pt x="43" y="85"/>
                  </a:cubicBezTo>
                  <a:cubicBezTo>
                    <a:pt x="43" y="89"/>
                    <a:pt x="42" y="94"/>
                    <a:pt x="43" y="98"/>
                  </a:cubicBezTo>
                  <a:cubicBezTo>
                    <a:pt x="44" y="103"/>
                    <a:pt x="43" y="109"/>
                    <a:pt x="43" y="114"/>
                  </a:cubicBezTo>
                  <a:cubicBezTo>
                    <a:pt x="43" y="159"/>
                    <a:pt x="43" y="204"/>
                    <a:pt x="43" y="249"/>
                  </a:cubicBezTo>
                  <a:cubicBezTo>
                    <a:pt x="43" y="251"/>
                    <a:pt x="43" y="254"/>
                    <a:pt x="44" y="256"/>
                  </a:cubicBezTo>
                  <a:cubicBezTo>
                    <a:pt x="30" y="261"/>
                    <a:pt x="15" y="262"/>
                    <a:pt x="0" y="256"/>
                  </a:cubicBezTo>
                  <a:cubicBezTo>
                    <a:pt x="1" y="256"/>
                    <a:pt x="3" y="257"/>
                    <a:pt x="2" y="255"/>
                  </a:cubicBezTo>
                  <a:cubicBezTo>
                    <a:pt x="0" y="253"/>
                    <a:pt x="2" y="250"/>
                    <a:pt x="2" y="248"/>
                  </a:cubicBezTo>
                  <a:cubicBezTo>
                    <a:pt x="2" y="222"/>
                    <a:pt x="2" y="196"/>
                    <a:pt x="2" y="170"/>
                  </a:cubicBezTo>
                  <a:cubicBezTo>
                    <a:pt x="2" y="159"/>
                    <a:pt x="0" y="148"/>
                    <a:pt x="1" y="137"/>
                  </a:cubicBezTo>
                  <a:cubicBezTo>
                    <a:pt x="1" y="126"/>
                    <a:pt x="0" y="114"/>
                    <a:pt x="2" y="102"/>
                  </a:cubicBezTo>
                  <a:cubicBezTo>
                    <a:pt x="2" y="99"/>
                    <a:pt x="1" y="95"/>
                    <a:pt x="2" y="91"/>
                  </a:cubicBezTo>
                  <a:cubicBezTo>
                    <a:pt x="2" y="85"/>
                    <a:pt x="2" y="79"/>
                    <a:pt x="2" y="73"/>
                  </a:cubicBezTo>
                  <a:cubicBezTo>
                    <a:pt x="1" y="49"/>
                    <a:pt x="3" y="26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5" y="6"/>
                    <a:pt x="28" y="6"/>
                    <a:pt x="40" y="1"/>
                  </a:cubicBezTo>
                  <a:cubicBezTo>
                    <a:pt x="41" y="0"/>
                    <a:pt x="41" y="0"/>
                    <a:pt x="42" y="0"/>
                  </a:cubicBezTo>
                  <a:close/>
                </a:path>
              </a:pathLst>
            </a:custGeom>
            <a:solidFill>
              <a:srgbClr val="D32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9FDF4E5-D2AE-78B6-BA0F-C7BDB246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754"/>
              <a:ext cx="215" cy="233"/>
            </a:xfrm>
            <a:custGeom>
              <a:avLst/>
              <a:gdLst>
                <a:gd name="T0" fmla="*/ 38 w 116"/>
                <a:gd name="T1" fmla="*/ 0 h 125"/>
                <a:gd name="T2" fmla="*/ 38 w 116"/>
                <a:gd name="T3" fmla="*/ 9 h 125"/>
                <a:gd name="T4" fmla="*/ 39 w 116"/>
                <a:gd name="T5" fmla="*/ 13 h 125"/>
                <a:gd name="T6" fmla="*/ 42 w 116"/>
                <a:gd name="T7" fmla="*/ 12 h 125"/>
                <a:gd name="T8" fmla="*/ 66 w 116"/>
                <a:gd name="T9" fmla="*/ 3 h 125"/>
                <a:gd name="T10" fmla="*/ 104 w 116"/>
                <a:gd name="T11" fmla="*/ 12 h 125"/>
                <a:gd name="T12" fmla="*/ 107 w 116"/>
                <a:gd name="T13" fmla="*/ 15 h 125"/>
                <a:gd name="T14" fmla="*/ 108 w 116"/>
                <a:gd name="T15" fmla="*/ 23 h 125"/>
                <a:gd name="T16" fmla="*/ 101 w 116"/>
                <a:gd name="T17" fmla="*/ 27 h 125"/>
                <a:gd name="T18" fmla="*/ 88 w 116"/>
                <a:gd name="T19" fmla="*/ 24 h 125"/>
                <a:gd name="T20" fmla="*/ 67 w 116"/>
                <a:gd name="T21" fmla="*/ 21 h 125"/>
                <a:gd name="T22" fmla="*/ 52 w 116"/>
                <a:gd name="T23" fmla="*/ 29 h 125"/>
                <a:gd name="T24" fmla="*/ 51 w 116"/>
                <a:gd name="T25" fmla="*/ 32 h 125"/>
                <a:gd name="T26" fmla="*/ 54 w 116"/>
                <a:gd name="T27" fmla="*/ 33 h 125"/>
                <a:gd name="T28" fmla="*/ 82 w 116"/>
                <a:gd name="T29" fmla="*/ 30 h 125"/>
                <a:gd name="T30" fmla="*/ 107 w 116"/>
                <a:gd name="T31" fmla="*/ 35 h 125"/>
                <a:gd name="T32" fmla="*/ 116 w 116"/>
                <a:gd name="T33" fmla="*/ 45 h 125"/>
                <a:gd name="T34" fmla="*/ 104 w 116"/>
                <a:gd name="T35" fmla="*/ 52 h 125"/>
                <a:gd name="T36" fmla="*/ 87 w 116"/>
                <a:gd name="T37" fmla="*/ 51 h 125"/>
                <a:gd name="T38" fmla="*/ 62 w 116"/>
                <a:gd name="T39" fmla="*/ 52 h 125"/>
                <a:gd name="T40" fmla="*/ 57 w 116"/>
                <a:gd name="T41" fmla="*/ 56 h 125"/>
                <a:gd name="T42" fmla="*/ 62 w 116"/>
                <a:gd name="T43" fmla="*/ 58 h 125"/>
                <a:gd name="T44" fmla="*/ 99 w 116"/>
                <a:gd name="T45" fmla="*/ 59 h 125"/>
                <a:gd name="T46" fmla="*/ 109 w 116"/>
                <a:gd name="T47" fmla="*/ 61 h 125"/>
                <a:gd name="T48" fmla="*/ 113 w 116"/>
                <a:gd name="T49" fmla="*/ 68 h 125"/>
                <a:gd name="T50" fmla="*/ 108 w 116"/>
                <a:gd name="T51" fmla="*/ 74 h 125"/>
                <a:gd name="T52" fmla="*/ 101 w 116"/>
                <a:gd name="T53" fmla="*/ 76 h 125"/>
                <a:gd name="T54" fmla="*/ 74 w 116"/>
                <a:gd name="T55" fmla="*/ 78 h 125"/>
                <a:gd name="T56" fmla="*/ 66 w 116"/>
                <a:gd name="T57" fmla="*/ 79 h 125"/>
                <a:gd name="T58" fmla="*/ 63 w 116"/>
                <a:gd name="T59" fmla="*/ 83 h 125"/>
                <a:gd name="T60" fmla="*/ 67 w 116"/>
                <a:gd name="T61" fmla="*/ 87 h 125"/>
                <a:gd name="T62" fmla="*/ 75 w 116"/>
                <a:gd name="T63" fmla="*/ 88 h 125"/>
                <a:gd name="T64" fmla="*/ 97 w 116"/>
                <a:gd name="T65" fmla="*/ 87 h 125"/>
                <a:gd name="T66" fmla="*/ 108 w 116"/>
                <a:gd name="T67" fmla="*/ 88 h 125"/>
                <a:gd name="T68" fmla="*/ 111 w 116"/>
                <a:gd name="T69" fmla="*/ 98 h 125"/>
                <a:gd name="T70" fmla="*/ 103 w 116"/>
                <a:gd name="T71" fmla="*/ 103 h 125"/>
                <a:gd name="T72" fmla="*/ 61 w 116"/>
                <a:gd name="T73" fmla="*/ 114 h 125"/>
                <a:gd name="T74" fmla="*/ 46 w 116"/>
                <a:gd name="T75" fmla="*/ 119 h 125"/>
                <a:gd name="T76" fmla="*/ 33 w 116"/>
                <a:gd name="T77" fmla="*/ 125 h 125"/>
                <a:gd name="T78" fmla="*/ 2 w 116"/>
                <a:gd name="T79" fmla="*/ 83 h 125"/>
                <a:gd name="T80" fmla="*/ 0 w 116"/>
                <a:gd name="T81" fmla="*/ 79 h 125"/>
                <a:gd name="T82" fmla="*/ 17 w 116"/>
                <a:gd name="T83" fmla="*/ 44 h 125"/>
                <a:gd name="T84" fmla="*/ 31 w 116"/>
                <a:gd name="T85" fmla="*/ 8 h 125"/>
                <a:gd name="T86" fmla="*/ 38 w 116"/>
                <a:gd name="T8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25">
                  <a:moveTo>
                    <a:pt x="38" y="0"/>
                  </a:moveTo>
                  <a:cubicBezTo>
                    <a:pt x="38" y="3"/>
                    <a:pt x="38" y="6"/>
                    <a:pt x="38" y="9"/>
                  </a:cubicBezTo>
                  <a:cubicBezTo>
                    <a:pt x="38" y="10"/>
                    <a:pt x="38" y="12"/>
                    <a:pt x="39" y="13"/>
                  </a:cubicBezTo>
                  <a:cubicBezTo>
                    <a:pt x="40" y="13"/>
                    <a:pt x="41" y="12"/>
                    <a:pt x="42" y="12"/>
                  </a:cubicBezTo>
                  <a:cubicBezTo>
                    <a:pt x="49" y="7"/>
                    <a:pt x="57" y="4"/>
                    <a:pt x="66" y="3"/>
                  </a:cubicBezTo>
                  <a:cubicBezTo>
                    <a:pt x="80" y="1"/>
                    <a:pt x="93" y="3"/>
                    <a:pt x="104" y="12"/>
                  </a:cubicBezTo>
                  <a:cubicBezTo>
                    <a:pt x="105" y="13"/>
                    <a:pt x="106" y="14"/>
                    <a:pt x="107" y="15"/>
                  </a:cubicBezTo>
                  <a:cubicBezTo>
                    <a:pt x="109" y="17"/>
                    <a:pt x="110" y="20"/>
                    <a:pt x="108" y="23"/>
                  </a:cubicBezTo>
                  <a:cubicBezTo>
                    <a:pt x="107" y="26"/>
                    <a:pt x="104" y="27"/>
                    <a:pt x="101" y="27"/>
                  </a:cubicBezTo>
                  <a:cubicBezTo>
                    <a:pt x="96" y="28"/>
                    <a:pt x="92" y="26"/>
                    <a:pt x="88" y="24"/>
                  </a:cubicBezTo>
                  <a:cubicBezTo>
                    <a:pt x="81" y="21"/>
                    <a:pt x="74" y="19"/>
                    <a:pt x="67" y="21"/>
                  </a:cubicBezTo>
                  <a:cubicBezTo>
                    <a:pt x="61" y="23"/>
                    <a:pt x="56" y="25"/>
                    <a:pt x="52" y="29"/>
                  </a:cubicBezTo>
                  <a:cubicBezTo>
                    <a:pt x="51" y="30"/>
                    <a:pt x="50" y="31"/>
                    <a:pt x="51" y="32"/>
                  </a:cubicBezTo>
                  <a:cubicBezTo>
                    <a:pt x="51" y="33"/>
                    <a:pt x="53" y="33"/>
                    <a:pt x="54" y="33"/>
                  </a:cubicBezTo>
                  <a:cubicBezTo>
                    <a:pt x="63" y="31"/>
                    <a:pt x="72" y="30"/>
                    <a:pt x="82" y="30"/>
                  </a:cubicBezTo>
                  <a:cubicBezTo>
                    <a:pt x="90" y="30"/>
                    <a:pt x="99" y="32"/>
                    <a:pt x="107" y="35"/>
                  </a:cubicBezTo>
                  <a:cubicBezTo>
                    <a:pt x="113" y="37"/>
                    <a:pt x="116" y="41"/>
                    <a:pt x="116" y="45"/>
                  </a:cubicBezTo>
                  <a:cubicBezTo>
                    <a:pt x="115" y="49"/>
                    <a:pt x="110" y="52"/>
                    <a:pt x="104" y="52"/>
                  </a:cubicBezTo>
                  <a:cubicBezTo>
                    <a:pt x="99" y="52"/>
                    <a:pt x="93" y="52"/>
                    <a:pt x="87" y="51"/>
                  </a:cubicBezTo>
                  <a:cubicBezTo>
                    <a:pt x="79" y="49"/>
                    <a:pt x="70" y="49"/>
                    <a:pt x="62" y="52"/>
                  </a:cubicBezTo>
                  <a:cubicBezTo>
                    <a:pt x="60" y="52"/>
                    <a:pt x="57" y="53"/>
                    <a:pt x="57" y="56"/>
                  </a:cubicBezTo>
                  <a:cubicBezTo>
                    <a:pt x="57" y="58"/>
                    <a:pt x="60" y="58"/>
                    <a:pt x="62" y="58"/>
                  </a:cubicBezTo>
                  <a:cubicBezTo>
                    <a:pt x="74" y="60"/>
                    <a:pt x="86" y="59"/>
                    <a:pt x="99" y="59"/>
                  </a:cubicBezTo>
                  <a:cubicBezTo>
                    <a:pt x="102" y="59"/>
                    <a:pt x="105" y="59"/>
                    <a:pt x="109" y="61"/>
                  </a:cubicBezTo>
                  <a:cubicBezTo>
                    <a:pt x="111" y="63"/>
                    <a:pt x="113" y="65"/>
                    <a:pt x="113" y="68"/>
                  </a:cubicBezTo>
                  <a:cubicBezTo>
                    <a:pt x="113" y="71"/>
                    <a:pt x="111" y="73"/>
                    <a:pt x="108" y="74"/>
                  </a:cubicBezTo>
                  <a:cubicBezTo>
                    <a:pt x="106" y="75"/>
                    <a:pt x="104" y="76"/>
                    <a:pt x="101" y="76"/>
                  </a:cubicBezTo>
                  <a:cubicBezTo>
                    <a:pt x="92" y="77"/>
                    <a:pt x="83" y="78"/>
                    <a:pt x="74" y="78"/>
                  </a:cubicBezTo>
                  <a:cubicBezTo>
                    <a:pt x="71" y="77"/>
                    <a:pt x="69" y="78"/>
                    <a:pt x="66" y="79"/>
                  </a:cubicBezTo>
                  <a:cubicBezTo>
                    <a:pt x="65" y="80"/>
                    <a:pt x="63" y="81"/>
                    <a:pt x="63" y="83"/>
                  </a:cubicBezTo>
                  <a:cubicBezTo>
                    <a:pt x="63" y="85"/>
                    <a:pt x="65" y="86"/>
                    <a:pt x="67" y="87"/>
                  </a:cubicBezTo>
                  <a:cubicBezTo>
                    <a:pt x="69" y="87"/>
                    <a:pt x="72" y="88"/>
                    <a:pt x="75" y="88"/>
                  </a:cubicBezTo>
                  <a:cubicBezTo>
                    <a:pt x="83" y="88"/>
                    <a:pt x="90" y="88"/>
                    <a:pt x="97" y="87"/>
                  </a:cubicBezTo>
                  <a:cubicBezTo>
                    <a:pt x="101" y="86"/>
                    <a:pt x="104" y="86"/>
                    <a:pt x="108" y="88"/>
                  </a:cubicBezTo>
                  <a:cubicBezTo>
                    <a:pt x="113" y="89"/>
                    <a:pt x="114" y="94"/>
                    <a:pt x="111" y="98"/>
                  </a:cubicBezTo>
                  <a:cubicBezTo>
                    <a:pt x="109" y="101"/>
                    <a:pt x="106" y="102"/>
                    <a:pt x="103" y="103"/>
                  </a:cubicBezTo>
                  <a:cubicBezTo>
                    <a:pt x="89" y="108"/>
                    <a:pt x="75" y="110"/>
                    <a:pt x="61" y="114"/>
                  </a:cubicBezTo>
                  <a:cubicBezTo>
                    <a:pt x="56" y="115"/>
                    <a:pt x="51" y="117"/>
                    <a:pt x="46" y="119"/>
                  </a:cubicBezTo>
                  <a:cubicBezTo>
                    <a:pt x="41" y="121"/>
                    <a:pt x="37" y="123"/>
                    <a:pt x="33" y="125"/>
                  </a:cubicBezTo>
                  <a:cubicBezTo>
                    <a:pt x="23" y="111"/>
                    <a:pt x="12" y="97"/>
                    <a:pt x="2" y="83"/>
                  </a:cubicBezTo>
                  <a:cubicBezTo>
                    <a:pt x="1" y="81"/>
                    <a:pt x="1" y="80"/>
                    <a:pt x="0" y="79"/>
                  </a:cubicBezTo>
                  <a:cubicBezTo>
                    <a:pt x="9" y="69"/>
                    <a:pt x="14" y="57"/>
                    <a:pt x="17" y="44"/>
                  </a:cubicBezTo>
                  <a:cubicBezTo>
                    <a:pt x="21" y="31"/>
                    <a:pt x="24" y="19"/>
                    <a:pt x="31" y="8"/>
                  </a:cubicBezTo>
                  <a:cubicBezTo>
                    <a:pt x="33" y="5"/>
                    <a:pt x="34" y="2"/>
                    <a:pt x="38" y="0"/>
                  </a:cubicBezTo>
                  <a:close/>
                </a:path>
              </a:pathLst>
            </a:custGeom>
            <a:solidFill>
              <a:srgbClr val="F7B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41D05BE-5360-EE3E-3742-86A34B92E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1754"/>
              <a:ext cx="213" cy="233"/>
            </a:xfrm>
            <a:custGeom>
              <a:avLst/>
              <a:gdLst>
                <a:gd name="T0" fmla="*/ 70 w 115"/>
                <a:gd name="T1" fmla="*/ 120 h 125"/>
                <a:gd name="T2" fmla="*/ 45 w 115"/>
                <a:gd name="T3" fmla="*/ 112 h 125"/>
                <a:gd name="T4" fmla="*/ 12 w 115"/>
                <a:gd name="T5" fmla="*/ 103 h 125"/>
                <a:gd name="T6" fmla="*/ 5 w 115"/>
                <a:gd name="T7" fmla="*/ 99 h 125"/>
                <a:gd name="T8" fmla="*/ 7 w 115"/>
                <a:gd name="T9" fmla="*/ 88 h 125"/>
                <a:gd name="T10" fmla="*/ 19 w 115"/>
                <a:gd name="T11" fmla="*/ 87 h 125"/>
                <a:gd name="T12" fmla="*/ 40 w 115"/>
                <a:gd name="T13" fmla="*/ 88 h 125"/>
                <a:gd name="T14" fmla="*/ 49 w 115"/>
                <a:gd name="T15" fmla="*/ 87 h 125"/>
                <a:gd name="T16" fmla="*/ 52 w 115"/>
                <a:gd name="T17" fmla="*/ 83 h 125"/>
                <a:gd name="T18" fmla="*/ 49 w 115"/>
                <a:gd name="T19" fmla="*/ 79 h 125"/>
                <a:gd name="T20" fmla="*/ 42 w 115"/>
                <a:gd name="T21" fmla="*/ 78 h 125"/>
                <a:gd name="T22" fmla="*/ 15 w 115"/>
                <a:gd name="T23" fmla="*/ 76 h 125"/>
                <a:gd name="T24" fmla="*/ 7 w 115"/>
                <a:gd name="T25" fmla="*/ 74 h 125"/>
                <a:gd name="T26" fmla="*/ 3 w 115"/>
                <a:gd name="T27" fmla="*/ 68 h 125"/>
                <a:gd name="T28" fmla="*/ 7 w 115"/>
                <a:gd name="T29" fmla="*/ 61 h 125"/>
                <a:gd name="T30" fmla="*/ 17 w 115"/>
                <a:gd name="T31" fmla="*/ 59 h 125"/>
                <a:gd name="T32" fmla="*/ 41 w 115"/>
                <a:gd name="T33" fmla="*/ 60 h 125"/>
                <a:gd name="T34" fmla="*/ 56 w 115"/>
                <a:gd name="T35" fmla="*/ 58 h 125"/>
                <a:gd name="T36" fmla="*/ 59 w 115"/>
                <a:gd name="T37" fmla="*/ 56 h 125"/>
                <a:gd name="T38" fmla="*/ 56 w 115"/>
                <a:gd name="T39" fmla="*/ 53 h 125"/>
                <a:gd name="T40" fmla="*/ 31 w 115"/>
                <a:gd name="T41" fmla="*/ 50 h 125"/>
                <a:gd name="T42" fmla="*/ 12 w 115"/>
                <a:gd name="T43" fmla="*/ 52 h 125"/>
                <a:gd name="T44" fmla="*/ 8 w 115"/>
                <a:gd name="T45" fmla="*/ 52 h 125"/>
                <a:gd name="T46" fmla="*/ 0 w 115"/>
                <a:gd name="T47" fmla="*/ 45 h 125"/>
                <a:gd name="T48" fmla="*/ 6 w 115"/>
                <a:gd name="T49" fmla="*/ 36 h 125"/>
                <a:gd name="T50" fmla="*/ 25 w 115"/>
                <a:gd name="T51" fmla="*/ 31 h 125"/>
                <a:gd name="T52" fmla="*/ 61 w 115"/>
                <a:gd name="T53" fmla="*/ 33 h 125"/>
                <a:gd name="T54" fmla="*/ 65 w 115"/>
                <a:gd name="T55" fmla="*/ 32 h 125"/>
                <a:gd name="T56" fmla="*/ 63 w 115"/>
                <a:gd name="T57" fmla="*/ 29 h 125"/>
                <a:gd name="T58" fmla="*/ 30 w 115"/>
                <a:gd name="T59" fmla="*/ 23 h 125"/>
                <a:gd name="T60" fmla="*/ 15 w 115"/>
                <a:gd name="T61" fmla="*/ 27 h 125"/>
                <a:gd name="T62" fmla="*/ 7 w 115"/>
                <a:gd name="T63" fmla="*/ 23 h 125"/>
                <a:gd name="T64" fmla="*/ 9 w 115"/>
                <a:gd name="T65" fmla="*/ 15 h 125"/>
                <a:gd name="T66" fmla="*/ 23 w 115"/>
                <a:gd name="T67" fmla="*/ 6 h 125"/>
                <a:gd name="T68" fmla="*/ 74 w 115"/>
                <a:gd name="T69" fmla="*/ 12 h 125"/>
                <a:gd name="T70" fmla="*/ 77 w 115"/>
                <a:gd name="T71" fmla="*/ 13 h 125"/>
                <a:gd name="T72" fmla="*/ 77 w 115"/>
                <a:gd name="T73" fmla="*/ 9 h 125"/>
                <a:gd name="T74" fmla="*/ 78 w 115"/>
                <a:gd name="T75" fmla="*/ 0 h 125"/>
                <a:gd name="T76" fmla="*/ 95 w 115"/>
                <a:gd name="T77" fmla="*/ 32 h 125"/>
                <a:gd name="T78" fmla="*/ 104 w 115"/>
                <a:gd name="T79" fmla="*/ 61 h 125"/>
                <a:gd name="T80" fmla="*/ 115 w 115"/>
                <a:gd name="T81" fmla="*/ 79 h 125"/>
                <a:gd name="T82" fmla="*/ 102 w 115"/>
                <a:gd name="T83" fmla="*/ 99 h 125"/>
                <a:gd name="T84" fmla="*/ 83 w 115"/>
                <a:gd name="T85" fmla="*/ 125 h 125"/>
                <a:gd name="T86" fmla="*/ 70 w 115"/>
                <a:gd name="T8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" h="125">
                  <a:moveTo>
                    <a:pt x="70" y="120"/>
                  </a:moveTo>
                  <a:cubicBezTo>
                    <a:pt x="62" y="115"/>
                    <a:pt x="54" y="114"/>
                    <a:pt x="45" y="112"/>
                  </a:cubicBezTo>
                  <a:cubicBezTo>
                    <a:pt x="34" y="109"/>
                    <a:pt x="23" y="107"/>
                    <a:pt x="12" y="103"/>
                  </a:cubicBezTo>
                  <a:cubicBezTo>
                    <a:pt x="10" y="102"/>
                    <a:pt x="7" y="101"/>
                    <a:pt x="5" y="99"/>
                  </a:cubicBezTo>
                  <a:cubicBezTo>
                    <a:pt x="1" y="95"/>
                    <a:pt x="2" y="90"/>
                    <a:pt x="7" y="88"/>
                  </a:cubicBezTo>
                  <a:cubicBezTo>
                    <a:pt x="11" y="86"/>
                    <a:pt x="15" y="87"/>
                    <a:pt x="19" y="87"/>
                  </a:cubicBezTo>
                  <a:cubicBezTo>
                    <a:pt x="26" y="88"/>
                    <a:pt x="33" y="88"/>
                    <a:pt x="40" y="88"/>
                  </a:cubicBezTo>
                  <a:cubicBezTo>
                    <a:pt x="43" y="88"/>
                    <a:pt x="46" y="88"/>
                    <a:pt x="49" y="87"/>
                  </a:cubicBezTo>
                  <a:cubicBezTo>
                    <a:pt x="51" y="86"/>
                    <a:pt x="52" y="85"/>
                    <a:pt x="52" y="83"/>
                  </a:cubicBezTo>
                  <a:cubicBezTo>
                    <a:pt x="52" y="81"/>
                    <a:pt x="51" y="80"/>
                    <a:pt x="49" y="79"/>
                  </a:cubicBezTo>
                  <a:cubicBezTo>
                    <a:pt x="47" y="78"/>
                    <a:pt x="44" y="77"/>
                    <a:pt x="42" y="78"/>
                  </a:cubicBezTo>
                  <a:cubicBezTo>
                    <a:pt x="33" y="78"/>
                    <a:pt x="24" y="77"/>
                    <a:pt x="15" y="76"/>
                  </a:cubicBezTo>
                  <a:cubicBezTo>
                    <a:pt x="12" y="76"/>
                    <a:pt x="10" y="75"/>
                    <a:pt x="7" y="74"/>
                  </a:cubicBezTo>
                  <a:cubicBezTo>
                    <a:pt x="5" y="73"/>
                    <a:pt x="3" y="71"/>
                    <a:pt x="3" y="68"/>
                  </a:cubicBezTo>
                  <a:cubicBezTo>
                    <a:pt x="3" y="65"/>
                    <a:pt x="4" y="63"/>
                    <a:pt x="7" y="61"/>
                  </a:cubicBezTo>
                  <a:cubicBezTo>
                    <a:pt x="10" y="59"/>
                    <a:pt x="13" y="59"/>
                    <a:pt x="17" y="59"/>
                  </a:cubicBezTo>
                  <a:cubicBezTo>
                    <a:pt x="25" y="59"/>
                    <a:pt x="33" y="59"/>
                    <a:pt x="41" y="60"/>
                  </a:cubicBezTo>
                  <a:cubicBezTo>
                    <a:pt x="46" y="60"/>
                    <a:pt x="51" y="59"/>
                    <a:pt x="56" y="58"/>
                  </a:cubicBezTo>
                  <a:cubicBezTo>
                    <a:pt x="57" y="58"/>
                    <a:pt x="59" y="57"/>
                    <a:pt x="59" y="56"/>
                  </a:cubicBezTo>
                  <a:cubicBezTo>
                    <a:pt x="59" y="54"/>
                    <a:pt x="57" y="53"/>
                    <a:pt x="56" y="53"/>
                  </a:cubicBezTo>
                  <a:cubicBezTo>
                    <a:pt x="48" y="49"/>
                    <a:pt x="40" y="49"/>
                    <a:pt x="31" y="50"/>
                  </a:cubicBezTo>
                  <a:cubicBezTo>
                    <a:pt x="25" y="51"/>
                    <a:pt x="18" y="52"/>
                    <a:pt x="12" y="52"/>
                  </a:cubicBezTo>
                  <a:cubicBezTo>
                    <a:pt x="10" y="52"/>
                    <a:pt x="9" y="52"/>
                    <a:pt x="8" y="52"/>
                  </a:cubicBezTo>
                  <a:cubicBezTo>
                    <a:pt x="4" y="51"/>
                    <a:pt x="0" y="48"/>
                    <a:pt x="0" y="45"/>
                  </a:cubicBezTo>
                  <a:cubicBezTo>
                    <a:pt x="0" y="41"/>
                    <a:pt x="2" y="37"/>
                    <a:pt x="6" y="36"/>
                  </a:cubicBezTo>
                  <a:cubicBezTo>
                    <a:pt x="12" y="33"/>
                    <a:pt x="19" y="32"/>
                    <a:pt x="25" y="31"/>
                  </a:cubicBezTo>
                  <a:cubicBezTo>
                    <a:pt x="37" y="29"/>
                    <a:pt x="49" y="30"/>
                    <a:pt x="61" y="33"/>
                  </a:cubicBezTo>
                  <a:cubicBezTo>
                    <a:pt x="62" y="33"/>
                    <a:pt x="64" y="34"/>
                    <a:pt x="65" y="32"/>
                  </a:cubicBezTo>
                  <a:cubicBezTo>
                    <a:pt x="66" y="30"/>
                    <a:pt x="64" y="30"/>
                    <a:pt x="63" y="29"/>
                  </a:cubicBezTo>
                  <a:cubicBezTo>
                    <a:pt x="53" y="20"/>
                    <a:pt x="42" y="18"/>
                    <a:pt x="30" y="23"/>
                  </a:cubicBezTo>
                  <a:cubicBezTo>
                    <a:pt x="25" y="25"/>
                    <a:pt x="21" y="27"/>
                    <a:pt x="15" y="27"/>
                  </a:cubicBezTo>
                  <a:cubicBezTo>
                    <a:pt x="12" y="27"/>
                    <a:pt x="9" y="26"/>
                    <a:pt x="7" y="23"/>
                  </a:cubicBezTo>
                  <a:cubicBezTo>
                    <a:pt x="6" y="20"/>
                    <a:pt x="7" y="17"/>
                    <a:pt x="9" y="15"/>
                  </a:cubicBezTo>
                  <a:cubicBezTo>
                    <a:pt x="13" y="10"/>
                    <a:pt x="18" y="7"/>
                    <a:pt x="23" y="6"/>
                  </a:cubicBezTo>
                  <a:cubicBezTo>
                    <a:pt x="41" y="0"/>
                    <a:pt x="58" y="1"/>
                    <a:pt x="74" y="12"/>
                  </a:cubicBezTo>
                  <a:cubicBezTo>
                    <a:pt x="75" y="12"/>
                    <a:pt x="76" y="13"/>
                    <a:pt x="77" y="13"/>
                  </a:cubicBezTo>
                  <a:cubicBezTo>
                    <a:pt x="78" y="12"/>
                    <a:pt x="77" y="11"/>
                    <a:pt x="77" y="9"/>
                  </a:cubicBezTo>
                  <a:cubicBezTo>
                    <a:pt x="78" y="6"/>
                    <a:pt x="78" y="3"/>
                    <a:pt x="78" y="0"/>
                  </a:cubicBezTo>
                  <a:cubicBezTo>
                    <a:pt x="87" y="9"/>
                    <a:pt x="91" y="20"/>
                    <a:pt x="95" y="32"/>
                  </a:cubicBezTo>
                  <a:cubicBezTo>
                    <a:pt x="98" y="42"/>
                    <a:pt x="100" y="51"/>
                    <a:pt x="104" y="61"/>
                  </a:cubicBezTo>
                  <a:cubicBezTo>
                    <a:pt x="107" y="67"/>
                    <a:pt x="111" y="73"/>
                    <a:pt x="115" y="79"/>
                  </a:cubicBezTo>
                  <a:cubicBezTo>
                    <a:pt x="112" y="86"/>
                    <a:pt x="107" y="92"/>
                    <a:pt x="102" y="99"/>
                  </a:cubicBezTo>
                  <a:cubicBezTo>
                    <a:pt x="95" y="107"/>
                    <a:pt x="89" y="116"/>
                    <a:pt x="83" y="125"/>
                  </a:cubicBezTo>
                  <a:cubicBezTo>
                    <a:pt x="79" y="123"/>
                    <a:pt x="75" y="121"/>
                    <a:pt x="70" y="120"/>
                  </a:cubicBezTo>
                  <a:close/>
                </a:path>
              </a:pathLst>
            </a:custGeom>
            <a:solidFill>
              <a:srgbClr val="F7B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EE3F205-D4AD-41B6-D7F3-7FF5F1C77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489"/>
              <a:ext cx="258" cy="141"/>
            </a:xfrm>
            <a:custGeom>
              <a:avLst/>
              <a:gdLst>
                <a:gd name="T0" fmla="*/ 139 w 139"/>
                <a:gd name="T1" fmla="*/ 76 h 76"/>
                <a:gd name="T2" fmla="*/ 55 w 139"/>
                <a:gd name="T3" fmla="*/ 37 h 76"/>
                <a:gd name="T4" fmla="*/ 0 w 139"/>
                <a:gd name="T5" fmla="*/ 11 h 76"/>
                <a:gd name="T6" fmla="*/ 18 w 139"/>
                <a:gd name="T7" fmla="*/ 5 h 76"/>
                <a:gd name="T8" fmla="*/ 24 w 139"/>
                <a:gd name="T9" fmla="*/ 2 h 76"/>
                <a:gd name="T10" fmla="*/ 29 w 139"/>
                <a:gd name="T11" fmla="*/ 1 h 76"/>
                <a:gd name="T12" fmla="*/ 97 w 139"/>
                <a:gd name="T13" fmla="*/ 47 h 76"/>
                <a:gd name="T14" fmla="*/ 137 w 139"/>
                <a:gd name="T15" fmla="*/ 74 h 76"/>
                <a:gd name="T16" fmla="*/ 139 w 139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76">
                  <a:moveTo>
                    <a:pt x="139" y="76"/>
                  </a:moveTo>
                  <a:cubicBezTo>
                    <a:pt x="111" y="63"/>
                    <a:pt x="83" y="50"/>
                    <a:pt x="55" y="37"/>
                  </a:cubicBezTo>
                  <a:cubicBezTo>
                    <a:pt x="36" y="28"/>
                    <a:pt x="18" y="20"/>
                    <a:pt x="0" y="11"/>
                  </a:cubicBezTo>
                  <a:cubicBezTo>
                    <a:pt x="6" y="10"/>
                    <a:pt x="12" y="9"/>
                    <a:pt x="18" y="5"/>
                  </a:cubicBezTo>
                  <a:cubicBezTo>
                    <a:pt x="20" y="4"/>
                    <a:pt x="22" y="3"/>
                    <a:pt x="24" y="2"/>
                  </a:cubicBezTo>
                  <a:cubicBezTo>
                    <a:pt x="26" y="0"/>
                    <a:pt x="27" y="0"/>
                    <a:pt x="29" y="1"/>
                  </a:cubicBezTo>
                  <a:cubicBezTo>
                    <a:pt x="52" y="17"/>
                    <a:pt x="74" y="32"/>
                    <a:pt x="97" y="47"/>
                  </a:cubicBezTo>
                  <a:cubicBezTo>
                    <a:pt x="110" y="56"/>
                    <a:pt x="123" y="65"/>
                    <a:pt x="137" y="74"/>
                  </a:cubicBezTo>
                  <a:cubicBezTo>
                    <a:pt x="138" y="74"/>
                    <a:pt x="139" y="75"/>
                    <a:pt x="139" y="76"/>
                  </a:cubicBezTo>
                  <a:close/>
                </a:path>
              </a:pathLst>
            </a:custGeom>
            <a:solidFill>
              <a:srgbClr val="DBD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AC7E45A-75A6-AEB9-E227-4BCA920B4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1491"/>
              <a:ext cx="252" cy="139"/>
            </a:xfrm>
            <a:custGeom>
              <a:avLst/>
              <a:gdLst>
                <a:gd name="T0" fmla="*/ 136 w 136"/>
                <a:gd name="T1" fmla="*/ 11 h 75"/>
                <a:gd name="T2" fmla="*/ 19 w 136"/>
                <a:gd name="T3" fmla="*/ 66 h 75"/>
                <a:gd name="T4" fmla="*/ 0 w 136"/>
                <a:gd name="T5" fmla="*/ 75 h 75"/>
                <a:gd name="T6" fmla="*/ 22 w 136"/>
                <a:gd name="T7" fmla="*/ 60 h 75"/>
                <a:gd name="T8" fmla="*/ 87 w 136"/>
                <a:gd name="T9" fmla="*/ 16 h 75"/>
                <a:gd name="T10" fmla="*/ 109 w 136"/>
                <a:gd name="T11" fmla="*/ 1 h 75"/>
                <a:gd name="T12" fmla="*/ 113 w 136"/>
                <a:gd name="T13" fmla="*/ 1 h 75"/>
                <a:gd name="T14" fmla="*/ 135 w 136"/>
                <a:gd name="T15" fmla="*/ 11 h 75"/>
                <a:gd name="T16" fmla="*/ 136 w 13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5">
                  <a:moveTo>
                    <a:pt x="136" y="11"/>
                  </a:moveTo>
                  <a:cubicBezTo>
                    <a:pt x="97" y="30"/>
                    <a:pt x="59" y="48"/>
                    <a:pt x="19" y="66"/>
                  </a:cubicBezTo>
                  <a:cubicBezTo>
                    <a:pt x="13" y="69"/>
                    <a:pt x="6" y="72"/>
                    <a:pt x="0" y="75"/>
                  </a:cubicBezTo>
                  <a:cubicBezTo>
                    <a:pt x="7" y="70"/>
                    <a:pt x="14" y="65"/>
                    <a:pt x="22" y="60"/>
                  </a:cubicBezTo>
                  <a:cubicBezTo>
                    <a:pt x="44" y="45"/>
                    <a:pt x="65" y="31"/>
                    <a:pt x="87" y="16"/>
                  </a:cubicBezTo>
                  <a:cubicBezTo>
                    <a:pt x="94" y="11"/>
                    <a:pt x="102" y="6"/>
                    <a:pt x="109" y="1"/>
                  </a:cubicBezTo>
                  <a:cubicBezTo>
                    <a:pt x="110" y="0"/>
                    <a:pt x="112" y="0"/>
                    <a:pt x="113" y="1"/>
                  </a:cubicBezTo>
                  <a:cubicBezTo>
                    <a:pt x="119" y="7"/>
                    <a:pt x="127" y="10"/>
                    <a:pt x="135" y="11"/>
                  </a:cubicBezTo>
                  <a:cubicBezTo>
                    <a:pt x="136" y="11"/>
                    <a:pt x="136" y="11"/>
                    <a:pt x="136" y="11"/>
                  </a:cubicBezTo>
                  <a:close/>
                </a:path>
              </a:pathLst>
            </a:custGeom>
            <a:solidFill>
              <a:srgbClr val="DCD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0" name="Group 16">
            <a:extLst>
              <a:ext uri="{FF2B5EF4-FFF2-40B4-BE49-F238E27FC236}">
                <a16:creationId xmlns:a16="http://schemas.microsoft.com/office/drawing/2014/main" id="{F2307CFF-EA2B-3C6B-B64B-A92626A3D3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22713" y="1992313"/>
            <a:ext cx="1346200" cy="1438275"/>
            <a:chOff x="2471" y="1255"/>
            <a:chExt cx="848" cy="906"/>
          </a:xfrm>
        </p:grpSpPr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7F1CEE91-9DCD-7654-5D36-4E60DC5F4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983"/>
              <a:ext cx="198" cy="178"/>
            </a:xfrm>
            <a:custGeom>
              <a:avLst/>
              <a:gdLst>
                <a:gd name="T0" fmla="*/ 102 w 116"/>
                <a:gd name="T1" fmla="*/ 1 h 104"/>
                <a:gd name="T2" fmla="*/ 105 w 116"/>
                <a:gd name="T3" fmla="*/ 3 h 104"/>
                <a:gd name="T4" fmla="*/ 108 w 116"/>
                <a:gd name="T5" fmla="*/ 33 h 104"/>
                <a:gd name="T6" fmla="*/ 116 w 116"/>
                <a:gd name="T7" fmla="*/ 101 h 104"/>
                <a:gd name="T8" fmla="*/ 116 w 116"/>
                <a:gd name="T9" fmla="*/ 104 h 104"/>
                <a:gd name="T10" fmla="*/ 0 w 116"/>
                <a:gd name="T11" fmla="*/ 104 h 104"/>
                <a:gd name="T12" fmla="*/ 2 w 116"/>
                <a:gd name="T13" fmla="*/ 25 h 104"/>
                <a:gd name="T14" fmla="*/ 2 w 116"/>
                <a:gd name="T15" fmla="*/ 12 h 104"/>
                <a:gd name="T16" fmla="*/ 4 w 116"/>
                <a:gd name="T17" fmla="*/ 10 h 104"/>
                <a:gd name="T18" fmla="*/ 12 w 116"/>
                <a:gd name="T19" fmla="*/ 9 h 104"/>
                <a:gd name="T20" fmla="*/ 35 w 116"/>
                <a:gd name="T21" fmla="*/ 11 h 104"/>
                <a:gd name="T22" fmla="*/ 92 w 116"/>
                <a:gd name="T23" fmla="*/ 2 h 104"/>
                <a:gd name="T24" fmla="*/ 102 w 116"/>
                <a:gd name="T25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04">
                  <a:moveTo>
                    <a:pt x="102" y="1"/>
                  </a:moveTo>
                  <a:cubicBezTo>
                    <a:pt x="104" y="0"/>
                    <a:pt x="105" y="1"/>
                    <a:pt x="105" y="3"/>
                  </a:cubicBezTo>
                  <a:cubicBezTo>
                    <a:pt x="106" y="13"/>
                    <a:pt x="107" y="23"/>
                    <a:pt x="108" y="33"/>
                  </a:cubicBezTo>
                  <a:cubicBezTo>
                    <a:pt x="111" y="56"/>
                    <a:pt x="113" y="78"/>
                    <a:pt x="116" y="101"/>
                  </a:cubicBezTo>
                  <a:cubicBezTo>
                    <a:pt x="116" y="102"/>
                    <a:pt x="116" y="103"/>
                    <a:pt x="116" y="104"/>
                  </a:cubicBezTo>
                  <a:cubicBezTo>
                    <a:pt x="77" y="104"/>
                    <a:pt x="38" y="104"/>
                    <a:pt x="0" y="104"/>
                  </a:cubicBezTo>
                  <a:cubicBezTo>
                    <a:pt x="0" y="78"/>
                    <a:pt x="1" y="52"/>
                    <a:pt x="2" y="25"/>
                  </a:cubicBezTo>
                  <a:cubicBezTo>
                    <a:pt x="2" y="21"/>
                    <a:pt x="2" y="16"/>
                    <a:pt x="2" y="12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7" y="8"/>
                    <a:pt x="9" y="9"/>
                    <a:pt x="12" y="9"/>
                  </a:cubicBezTo>
                  <a:cubicBezTo>
                    <a:pt x="19" y="10"/>
                    <a:pt x="27" y="11"/>
                    <a:pt x="35" y="11"/>
                  </a:cubicBezTo>
                  <a:cubicBezTo>
                    <a:pt x="55" y="12"/>
                    <a:pt x="74" y="8"/>
                    <a:pt x="92" y="2"/>
                  </a:cubicBezTo>
                  <a:cubicBezTo>
                    <a:pt x="95" y="1"/>
                    <a:pt x="98" y="0"/>
                    <a:pt x="102" y="1"/>
                  </a:cubicBezTo>
                  <a:close/>
                </a:path>
              </a:pathLst>
            </a:custGeom>
            <a:solidFill>
              <a:srgbClr val="251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2241026-3028-F29B-9532-A615157C6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096"/>
              <a:ext cx="153" cy="65"/>
            </a:xfrm>
            <a:custGeom>
              <a:avLst/>
              <a:gdLst>
                <a:gd name="T0" fmla="*/ 0 w 89"/>
                <a:gd name="T1" fmla="*/ 38 h 38"/>
                <a:gd name="T2" fmla="*/ 6 w 89"/>
                <a:gd name="T3" fmla="*/ 4 h 38"/>
                <a:gd name="T4" fmla="*/ 12 w 89"/>
                <a:gd name="T5" fmla="*/ 1 h 38"/>
                <a:gd name="T6" fmla="*/ 16 w 89"/>
                <a:gd name="T7" fmla="*/ 0 h 38"/>
                <a:gd name="T8" fmla="*/ 42 w 89"/>
                <a:gd name="T9" fmla="*/ 1 h 38"/>
                <a:gd name="T10" fmla="*/ 71 w 89"/>
                <a:gd name="T11" fmla="*/ 4 h 38"/>
                <a:gd name="T12" fmla="*/ 84 w 89"/>
                <a:gd name="T13" fmla="*/ 7 h 38"/>
                <a:gd name="T14" fmla="*/ 88 w 89"/>
                <a:gd name="T15" fmla="*/ 14 h 38"/>
                <a:gd name="T16" fmla="*/ 84 w 89"/>
                <a:gd name="T17" fmla="*/ 38 h 38"/>
                <a:gd name="T18" fmla="*/ 0 w 89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38">
                  <a:moveTo>
                    <a:pt x="0" y="38"/>
                  </a:moveTo>
                  <a:cubicBezTo>
                    <a:pt x="1" y="27"/>
                    <a:pt x="4" y="15"/>
                    <a:pt x="6" y="4"/>
                  </a:cubicBezTo>
                  <a:cubicBezTo>
                    <a:pt x="7" y="0"/>
                    <a:pt x="10" y="2"/>
                    <a:pt x="12" y="1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25" y="0"/>
                    <a:pt x="34" y="0"/>
                    <a:pt x="42" y="1"/>
                  </a:cubicBezTo>
                  <a:cubicBezTo>
                    <a:pt x="52" y="2"/>
                    <a:pt x="62" y="3"/>
                    <a:pt x="71" y="4"/>
                  </a:cubicBezTo>
                  <a:cubicBezTo>
                    <a:pt x="75" y="4"/>
                    <a:pt x="80" y="4"/>
                    <a:pt x="84" y="7"/>
                  </a:cubicBezTo>
                  <a:cubicBezTo>
                    <a:pt x="89" y="8"/>
                    <a:pt x="89" y="8"/>
                    <a:pt x="88" y="14"/>
                  </a:cubicBezTo>
                  <a:cubicBezTo>
                    <a:pt x="87" y="22"/>
                    <a:pt x="86" y="30"/>
                    <a:pt x="84" y="38"/>
                  </a:cubicBezTo>
                  <a:cubicBezTo>
                    <a:pt x="56" y="38"/>
                    <a:pt x="28" y="38"/>
                    <a:pt x="0" y="38"/>
                  </a:cubicBezTo>
                  <a:close/>
                </a:path>
              </a:pathLst>
            </a:custGeom>
            <a:solidFill>
              <a:srgbClr val="251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3D4DA72D-4CF9-1476-A0F7-A7B1BBDC0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337"/>
              <a:ext cx="341" cy="531"/>
            </a:xfrm>
            <a:custGeom>
              <a:avLst/>
              <a:gdLst>
                <a:gd name="T0" fmla="*/ 6 w 199"/>
                <a:gd name="T1" fmla="*/ 18 h 310"/>
                <a:gd name="T2" fmla="*/ 10 w 199"/>
                <a:gd name="T3" fmla="*/ 17 h 310"/>
                <a:gd name="T4" fmla="*/ 57 w 199"/>
                <a:gd name="T5" fmla="*/ 15 h 310"/>
                <a:gd name="T6" fmla="*/ 112 w 199"/>
                <a:gd name="T7" fmla="*/ 4 h 310"/>
                <a:gd name="T8" fmla="*/ 159 w 199"/>
                <a:gd name="T9" fmla="*/ 4 h 310"/>
                <a:gd name="T10" fmla="*/ 197 w 199"/>
                <a:gd name="T11" fmla="*/ 25 h 310"/>
                <a:gd name="T12" fmla="*/ 199 w 199"/>
                <a:gd name="T13" fmla="*/ 29 h 310"/>
                <a:gd name="T14" fmla="*/ 199 w 199"/>
                <a:gd name="T15" fmla="*/ 35 h 310"/>
                <a:gd name="T16" fmla="*/ 199 w 199"/>
                <a:gd name="T17" fmla="*/ 204 h 310"/>
                <a:gd name="T18" fmla="*/ 199 w 199"/>
                <a:gd name="T19" fmla="*/ 301 h 310"/>
                <a:gd name="T20" fmla="*/ 198 w 199"/>
                <a:gd name="T21" fmla="*/ 307 h 310"/>
                <a:gd name="T22" fmla="*/ 193 w 199"/>
                <a:gd name="T23" fmla="*/ 308 h 310"/>
                <a:gd name="T24" fmla="*/ 179 w 199"/>
                <a:gd name="T25" fmla="*/ 302 h 310"/>
                <a:gd name="T26" fmla="*/ 160 w 199"/>
                <a:gd name="T27" fmla="*/ 296 h 310"/>
                <a:gd name="T28" fmla="*/ 156 w 199"/>
                <a:gd name="T29" fmla="*/ 294 h 310"/>
                <a:gd name="T30" fmla="*/ 156 w 199"/>
                <a:gd name="T31" fmla="*/ 289 h 310"/>
                <a:gd name="T32" fmla="*/ 171 w 199"/>
                <a:gd name="T33" fmla="*/ 263 h 310"/>
                <a:gd name="T34" fmla="*/ 179 w 199"/>
                <a:gd name="T35" fmla="*/ 250 h 310"/>
                <a:gd name="T36" fmla="*/ 172 w 199"/>
                <a:gd name="T37" fmla="*/ 240 h 310"/>
                <a:gd name="T38" fmla="*/ 155 w 199"/>
                <a:gd name="T39" fmla="*/ 248 h 310"/>
                <a:gd name="T40" fmla="*/ 134 w 199"/>
                <a:gd name="T41" fmla="*/ 271 h 310"/>
                <a:gd name="T42" fmla="*/ 122 w 199"/>
                <a:gd name="T43" fmla="*/ 272 h 310"/>
                <a:gd name="T44" fmla="*/ 115 w 199"/>
                <a:gd name="T45" fmla="*/ 257 h 310"/>
                <a:gd name="T46" fmla="*/ 99 w 199"/>
                <a:gd name="T47" fmla="*/ 200 h 310"/>
                <a:gd name="T48" fmla="*/ 88 w 199"/>
                <a:gd name="T49" fmla="*/ 163 h 310"/>
                <a:gd name="T50" fmla="*/ 81 w 199"/>
                <a:gd name="T51" fmla="*/ 152 h 310"/>
                <a:gd name="T52" fmla="*/ 65 w 199"/>
                <a:gd name="T53" fmla="*/ 155 h 310"/>
                <a:gd name="T54" fmla="*/ 64 w 199"/>
                <a:gd name="T55" fmla="*/ 170 h 310"/>
                <a:gd name="T56" fmla="*/ 68 w 199"/>
                <a:gd name="T57" fmla="*/ 191 h 310"/>
                <a:gd name="T58" fmla="*/ 80 w 199"/>
                <a:gd name="T59" fmla="*/ 237 h 310"/>
                <a:gd name="T60" fmla="*/ 81 w 199"/>
                <a:gd name="T61" fmla="*/ 243 h 310"/>
                <a:gd name="T62" fmla="*/ 77 w 199"/>
                <a:gd name="T63" fmla="*/ 246 h 310"/>
                <a:gd name="T64" fmla="*/ 70 w 199"/>
                <a:gd name="T65" fmla="*/ 243 h 310"/>
                <a:gd name="T66" fmla="*/ 55 w 199"/>
                <a:gd name="T67" fmla="*/ 248 h 310"/>
                <a:gd name="T68" fmla="*/ 53 w 199"/>
                <a:gd name="T69" fmla="*/ 252 h 310"/>
                <a:gd name="T70" fmla="*/ 47 w 199"/>
                <a:gd name="T71" fmla="*/ 254 h 310"/>
                <a:gd name="T72" fmla="*/ 29 w 199"/>
                <a:gd name="T73" fmla="*/ 267 h 310"/>
                <a:gd name="T74" fmla="*/ 22 w 199"/>
                <a:gd name="T75" fmla="*/ 272 h 310"/>
                <a:gd name="T76" fmla="*/ 8 w 199"/>
                <a:gd name="T77" fmla="*/ 284 h 310"/>
                <a:gd name="T78" fmla="*/ 7 w 199"/>
                <a:gd name="T79" fmla="*/ 292 h 310"/>
                <a:gd name="T80" fmla="*/ 7 w 199"/>
                <a:gd name="T81" fmla="*/ 301 h 310"/>
                <a:gd name="T82" fmla="*/ 3 w 199"/>
                <a:gd name="T83" fmla="*/ 303 h 310"/>
                <a:gd name="T84" fmla="*/ 1 w 199"/>
                <a:gd name="T85" fmla="*/ 299 h 310"/>
                <a:gd name="T86" fmla="*/ 1 w 199"/>
                <a:gd name="T87" fmla="*/ 276 h 310"/>
                <a:gd name="T88" fmla="*/ 1 w 199"/>
                <a:gd name="T89" fmla="*/ 259 h 310"/>
                <a:gd name="T90" fmla="*/ 1 w 199"/>
                <a:gd name="T91" fmla="*/ 233 h 310"/>
                <a:gd name="T92" fmla="*/ 2 w 199"/>
                <a:gd name="T93" fmla="*/ 193 h 310"/>
                <a:gd name="T94" fmla="*/ 3 w 199"/>
                <a:gd name="T95" fmla="*/ 159 h 310"/>
                <a:gd name="T96" fmla="*/ 6 w 199"/>
                <a:gd name="T97" fmla="*/ 146 h 310"/>
                <a:gd name="T98" fmla="*/ 9 w 199"/>
                <a:gd name="T99" fmla="*/ 137 h 310"/>
                <a:gd name="T100" fmla="*/ 7 w 199"/>
                <a:gd name="T101" fmla="*/ 134 h 310"/>
                <a:gd name="T102" fmla="*/ 4 w 199"/>
                <a:gd name="T103" fmla="*/ 131 h 310"/>
                <a:gd name="T104" fmla="*/ 4 w 199"/>
                <a:gd name="T105" fmla="*/ 125 h 310"/>
                <a:gd name="T106" fmla="*/ 4 w 199"/>
                <a:gd name="T107" fmla="*/ 101 h 310"/>
                <a:gd name="T108" fmla="*/ 4 w 199"/>
                <a:gd name="T109" fmla="*/ 76 h 310"/>
                <a:gd name="T110" fmla="*/ 14 w 199"/>
                <a:gd name="T111" fmla="*/ 62 h 310"/>
                <a:gd name="T112" fmla="*/ 10 w 199"/>
                <a:gd name="T113" fmla="*/ 64 h 310"/>
                <a:gd name="T114" fmla="*/ 5 w 199"/>
                <a:gd name="T115" fmla="*/ 61 h 310"/>
                <a:gd name="T116" fmla="*/ 5 w 199"/>
                <a:gd name="T117" fmla="*/ 55 h 310"/>
                <a:gd name="T118" fmla="*/ 5 w 199"/>
                <a:gd name="T119" fmla="*/ 23 h 310"/>
                <a:gd name="T120" fmla="*/ 6 w 199"/>
                <a:gd name="T121" fmla="*/ 1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9" h="310">
                  <a:moveTo>
                    <a:pt x="6" y="18"/>
                  </a:moveTo>
                  <a:cubicBezTo>
                    <a:pt x="7" y="17"/>
                    <a:pt x="8" y="17"/>
                    <a:pt x="10" y="17"/>
                  </a:cubicBezTo>
                  <a:cubicBezTo>
                    <a:pt x="26" y="18"/>
                    <a:pt x="41" y="17"/>
                    <a:pt x="57" y="15"/>
                  </a:cubicBezTo>
                  <a:cubicBezTo>
                    <a:pt x="75" y="12"/>
                    <a:pt x="93" y="7"/>
                    <a:pt x="112" y="4"/>
                  </a:cubicBezTo>
                  <a:cubicBezTo>
                    <a:pt x="127" y="2"/>
                    <a:pt x="143" y="0"/>
                    <a:pt x="159" y="4"/>
                  </a:cubicBezTo>
                  <a:cubicBezTo>
                    <a:pt x="174" y="7"/>
                    <a:pt x="186" y="15"/>
                    <a:pt x="197" y="25"/>
                  </a:cubicBezTo>
                  <a:cubicBezTo>
                    <a:pt x="198" y="26"/>
                    <a:pt x="199" y="28"/>
                    <a:pt x="199" y="29"/>
                  </a:cubicBezTo>
                  <a:cubicBezTo>
                    <a:pt x="199" y="31"/>
                    <a:pt x="199" y="33"/>
                    <a:pt x="199" y="35"/>
                  </a:cubicBezTo>
                  <a:cubicBezTo>
                    <a:pt x="199" y="91"/>
                    <a:pt x="199" y="147"/>
                    <a:pt x="199" y="204"/>
                  </a:cubicBezTo>
                  <a:cubicBezTo>
                    <a:pt x="199" y="236"/>
                    <a:pt x="199" y="269"/>
                    <a:pt x="199" y="301"/>
                  </a:cubicBezTo>
                  <a:cubicBezTo>
                    <a:pt x="199" y="303"/>
                    <a:pt x="199" y="305"/>
                    <a:pt x="198" y="307"/>
                  </a:cubicBezTo>
                  <a:cubicBezTo>
                    <a:pt x="197" y="310"/>
                    <a:pt x="195" y="309"/>
                    <a:pt x="193" y="308"/>
                  </a:cubicBezTo>
                  <a:cubicBezTo>
                    <a:pt x="189" y="306"/>
                    <a:pt x="184" y="304"/>
                    <a:pt x="179" y="302"/>
                  </a:cubicBezTo>
                  <a:cubicBezTo>
                    <a:pt x="173" y="300"/>
                    <a:pt x="167" y="298"/>
                    <a:pt x="160" y="296"/>
                  </a:cubicBezTo>
                  <a:cubicBezTo>
                    <a:pt x="159" y="296"/>
                    <a:pt x="157" y="295"/>
                    <a:pt x="156" y="294"/>
                  </a:cubicBezTo>
                  <a:cubicBezTo>
                    <a:pt x="155" y="293"/>
                    <a:pt x="155" y="291"/>
                    <a:pt x="156" y="289"/>
                  </a:cubicBezTo>
                  <a:cubicBezTo>
                    <a:pt x="159" y="280"/>
                    <a:pt x="163" y="270"/>
                    <a:pt x="171" y="263"/>
                  </a:cubicBezTo>
                  <a:cubicBezTo>
                    <a:pt x="174" y="259"/>
                    <a:pt x="178" y="255"/>
                    <a:pt x="179" y="250"/>
                  </a:cubicBezTo>
                  <a:cubicBezTo>
                    <a:pt x="181" y="244"/>
                    <a:pt x="179" y="240"/>
                    <a:pt x="172" y="240"/>
                  </a:cubicBezTo>
                  <a:cubicBezTo>
                    <a:pt x="165" y="241"/>
                    <a:pt x="160" y="244"/>
                    <a:pt x="155" y="248"/>
                  </a:cubicBezTo>
                  <a:cubicBezTo>
                    <a:pt x="147" y="255"/>
                    <a:pt x="139" y="262"/>
                    <a:pt x="134" y="271"/>
                  </a:cubicBezTo>
                  <a:cubicBezTo>
                    <a:pt x="130" y="277"/>
                    <a:pt x="126" y="277"/>
                    <a:pt x="122" y="272"/>
                  </a:cubicBezTo>
                  <a:cubicBezTo>
                    <a:pt x="119" y="267"/>
                    <a:pt x="117" y="262"/>
                    <a:pt x="115" y="257"/>
                  </a:cubicBezTo>
                  <a:cubicBezTo>
                    <a:pt x="108" y="238"/>
                    <a:pt x="104" y="219"/>
                    <a:pt x="99" y="200"/>
                  </a:cubicBezTo>
                  <a:cubicBezTo>
                    <a:pt x="96" y="187"/>
                    <a:pt x="93" y="175"/>
                    <a:pt x="88" y="163"/>
                  </a:cubicBezTo>
                  <a:cubicBezTo>
                    <a:pt x="86" y="159"/>
                    <a:pt x="84" y="155"/>
                    <a:pt x="81" y="152"/>
                  </a:cubicBezTo>
                  <a:cubicBezTo>
                    <a:pt x="75" y="146"/>
                    <a:pt x="68" y="147"/>
                    <a:pt x="65" y="155"/>
                  </a:cubicBezTo>
                  <a:cubicBezTo>
                    <a:pt x="64" y="160"/>
                    <a:pt x="64" y="165"/>
                    <a:pt x="64" y="170"/>
                  </a:cubicBezTo>
                  <a:cubicBezTo>
                    <a:pt x="65" y="177"/>
                    <a:pt x="66" y="184"/>
                    <a:pt x="68" y="191"/>
                  </a:cubicBezTo>
                  <a:cubicBezTo>
                    <a:pt x="72" y="206"/>
                    <a:pt x="75" y="222"/>
                    <a:pt x="80" y="237"/>
                  </a:cubicBezTo>
                  <a:cubicBezTo>
                    <a:pt x="80" y="239"/>
                    <a:pt x="81" y="241"/>
                    <a:pt x="81" y="243"/>
                  </a:cubicBezTo>
                  <a:cubicBezTo>
                    <a:pt x="81" y="246"/>
                    <a:pt x="79" y="247"/>
                    <a:pt x="77" y="246"/>
                  </a:cubicBezTo>
                  <a:cubicBezTo>
                    <a:pt x="74" y="245"/>
                    <a:pt x="72" y="244"/>
                    <a:pt x="70" y="243"/>
                  </a:cubicBezTo>
                  <a:cubicBezTo>
                    <a:pt x="64" y="242"/>
                    <a:pt x="59" y="244"/>
                    <a:pt x="55" y="248"/>
                  </a:cubicBezTo>
                  <a:cubicBezTo>
                    <a:pt x="54" y="249"/>
                    <a:pt x="53" y="250"/>
                    <a:pt x="53" y="252"/>
                  </a:cubicBezTo>
                  <a:cubicBezTo>
                    <a:pt x="51" y="254"/>
                    <a:pt x="49" y="254"/>
                    <a:pt x="47" y="254"/>
                  </a:cubicBezTo>
                  <a:cubicBezTo>
                    <a:pt x="37" y="253"/>
                    <a:pt x="31" y="258"/>
                    <a:pt x="29" y="267"/>
                  </a:cubicBezTo>
                  <a:cubicBezTo>
                    <a:pt x="27" y="271"/>
                    <a:pt x="27" y="272"/>
                    <a:pt x="22" y="272"/>
                  </a:cubicBezTo>
                  <a:cubicBezTo>
                    <a:pt x="14" y="273"/>
                    <a:pt x="10" y="276"/>
                    <a:pt x="8" y="284"/>
                  </a:cubicBezTo>
                  <a:cubicBezTo>
                    <a:pt x="8" y="287"/>
                    <a:pt x="7" y="289"/>
                    <a:pt x="7" y="292"/>
                  </a:cubicBezTo>
                  <a:cubicBezTo>
                    <a:pt x="7" y="295"/>
                    <a:pt x="8" y="298"/>
                    <a:pt x="7" y="301"/>
                  </a:cubicBezTo>
                  <a:cubicBezTo>
                    <a:pt x="7" y="303"/>
                    <a:pt x="5" y="303"/>
                    <a:pt x="3" y="303"/>
                  </a:cubicBezTo>
                  <a:cubicBezTo>
                    <a:pt x="1" y="303"/>
                    <a:pt x="1" y="301"/>
                    <a:pt x="1" y="299"/>
                  </a:cubicBezTo>
                  <a:cubicBezTo>
                    <a:pt x="2" y="291"/>
                    <a:pt x="0" y="283"/>
                    <a:pt x="1" y="276"/>
                  </a:cubicBezTo>
                  <a:cubicBezTo>
                    <a:pt x="2" y="270"/>
                    <a:pt x="1" y="264"/>
                    <a:pt x="1" y="259"/>
                  </a:cubicBezTo>
                  <a:cubicBezTo>
                    <a:pt x="2" y="250"/>
                    <a:pt x="1" y="242"/>
                    <a:pt x="1" y="233"/>
                  </a:cubicBezTo>
                  <a:cubicBezTo>
                    <a:pt x="2" y="220"/>
                    <a:pt x="2" y="206"/>
                    <a:pt x="2" y="193"/>
                  </a:cubicBezTo>
                  <a:cubicBezTo>
                    <a:pt x="3" y="181"/>
                    <a:pt x="3" y="170"/>
                    <a:pt x="3" y="159"/>
                  </a:cubicBezTo>
                  <a:cubicBezTo>
                    <a:pt x="3" y="154"/>
                    <a:pt x="4" y="150"/>
                    <a:pt x="6" y="146"/>
                  </a:cubicBezTo>
                  <a:cubicBezTo>
                    <a:pt x="8" y="143"/>
                    <a:pt x="9" y="140"/>
                    <a:pt x="9" y="137"/>
                  </a:cubicBezTo>
                  <a:cubicBezTo>
                    <a:pt x="10" y="135"/>
                    <a:pt x="10" y="134"/>
                    <a:pt x="7" y="134"/>
                  </a:cubicBezTo>
                  <a:cubicBezTo>
                    <a:pt x="5" y="134"/>
                    <a:pt x="4" y="133"/>
                    <a:pt x="4" y="131"/>
                  </a:cubicBezTo>
                  <a:cubicBezTo>
                    <a:pt x="4" y="129"/>
                    <a:pt x="4" y="127"/>
                    <a:pt x="4" y="125"/>
                  </a:cubicBezTo>
                  <a:cubicBezTo>
                    <a:pt x="5" y="117"/>
                    <a:pt x="4" y="109"/>
                    <a:pt x="4" y="101"/>
                  </a:cubicBezTo>
                  <a:cubicBezTo>
                    <a:pt x="5" y="93"/>
                    <a:pt x="5" y="85"/>
                    <a:pt x="4" y="76"/>
                  </a:cubicBezTo>
                  <a:cubicBezTo>
                    <a:pt x="4" y="69"/>
                    <a:pt x="7" y="65"/>
                    <a:pt x="14" y="62"/>
                  </a:cubicBezTo>
                  <a:cubicBezTo>
                    <a:pt x="12" y="62"/>
                    <a:pt x="11" y="63"/>
                    <a:pt x="10" y="64"/>
                  </a:cubicBezTo>
                  <a:cubicBezTo>
                    <a:pt x="7" y="66"/>
                    <a:pt x="5" y="65"/>
                    <a:pt x="5" y="61"/>
                  </a:cubicBezTo>
                  <a:cubicBezTo>
                    <a:pt x="4" y="59"/>
                    <a:pt x="4" y="57"/>
                    <a:pt x="5" y="55"/>
                  </a:cubicBezTo>
                  <a:cubicBezTo>
                    <a:pt x="6" y="44"/>
                    <a:pt x="5" y="34"/>
                    <a:pt x="5" y="23"/>
                  </a:cubicBezTo>
                  <a:cubicBezTo>
                    <a:pt x="5" y="21"/>
                    <a:pt x="5" y="20"/>
                    <a:pt x="6" y="18"/>
                  </a:cubicBezTo>
                  <a:close/>
                </a:path>
              </a:pathLst>
            </a:custGeom>
            <a:solidFill>
              <a:srgbClr val="FA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A9208595-367A-324B-0169-9536145F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1255"/>
              <a:ext cx="310" cy="630"/>
            </a:xfrm>
            <a:custGeom>
              <a:avLst/>
              <a:gdLst>
                <a:gd name="T0" fmla="*/ 0 w 181"/>
                <a:gd name="T1" fmla="*/ 356 h 368"/>
                <a:gd name="T2" fmla="*/ 0 w 181"/>
                <a:gd name="T3" fmla="*/ 271 h 368"/>
                <a:gd name="T4" fmla="*/ 0 w 181"/>
                <a:gd name="T5" fmla="*/ 79 h 368"/>
                <a:gd name="T6" fmla="*/ 0 w 181"/>
                <a:gd name="T7" fmla="*/ 73 h 368"/>
                <a:gd name="T8" fmla="*/ 2 w 181"/>
                <a:gd name="T9" fmla="*/ 73 h 368"/>
                <a:gd name="T10" fmla="*/ 12 w 181"/>
                <a:gd name="T11" fmla="*/ 74 h 368"/>
                <a:gd name="T12" fmla="*/ 79 w 181"/>
                <a:gd name="T13" fmla="*/ 67 h 368"/>
                <a:gd name="T14" fmla="*/ 95 w 181"/>
                <a:gd name="T15" fmla="*/ 59 h 368"/>
                <a:gd name="T16" fmla="*/ 101 w 181"/>
                <a:gd name="T17" fmla="*/ 57 h 368"/>
                <a:gd name="T18" fmla="*/ 113 w 181"/>
                <a:gd name="T19" fmla="*/ 44 h 368"/>
                <a:gd name="T20" fmla="*/ 125 w 181"/>
                <a:gd name="T21" fmla="*/ 0 h 368"/>
                <a:gd name="T22" fmla="*/ 128 w 181"/>
                <a:gd name="T23" fmla="*/ 18 h 368"/>
                <a:gd name="T24" fmla="*/ 136 w 181"/>
                <a:gd name="T25" fmla="*/ 59 h 368"/>
                <a:gd name="T26" fmla="*/ 137 w 181"/>
                <a:gd name="T27" fmla="*/ 63 h 368"/>
                <a:gd name="T28" fmla="*/ 142 w 181"/>
                <a:gd name="T29" fmla="*/ 65 h 368"/>
                <a:gd name="T30" fmla="*/ 143 w 181"/>
                <a:gd name="T31" fmla="*/ 66 h 368"/>
                <a:gd name="T32" fmla="*/ 143 w 181"/>
                <a:gd name="T33" fmla="*/ 68 h 368"/>
                <a:gd name="T34" fmla="*/ 141 w 181"/>
                <a:gd name="T35" fmla="*/ 79 h 368"/>
                <a:gd name="T36" fmla="*/ 142 w 181"/>
                <a:gd name="T37" fmla="*/ 86 h 368"/>
                <a:gd name="T38" fmla="*/ 142 w 181"/>
                <a:gd name="T39" fmla="*/ 88 h 368"/>
                <a:gd name="T40" fmla="*/ 145 w 181"/>
                <a:gd name="T41" fmla="*/ 106 h 368"/>
                <a:gd name="T42" fmla="*/ 150 w 181"/>
                <a:gd name="T43" fmla="*/ 109 h 368"/>
                <a:gd name="T44" fmla="*/ 173 w 181"/>
                <a:gd name="T45" fmla="*/ 97 h 368"/>
                <a:gd name="T46" fmla="*/ 179 w 181"/>
                <a:gd name="T47" fmla="*/ 96 h 368"/>
                <a:gd name="T48" fmla="*/ 176 w 181"/>
                <a:gd name="T49" fmla="*/ 102 h 368"/>
                <a:gd name="T50" fmla="*/ 157 w 181"/>
                <a:gd name="T51" fmla="*/ 112 h 368"/>
                <a:gd name="T52" fmla="*/ 150 w 181"/>
                <a:gd name="T53" fmla="*/ 114 h 368"/>
                <a:gd name="T54" fmla="*/ 149 w 181"/>
                <a:gd name="T55" fmla="*/ 117 h 368"/>
                <a:gd name="T56" fmla="*/ 151 w 181"/>
                <a:gd name="T57" fmla="*/ 128 h 368"/>
                <a:gd name="T58" fmla="*/ 150 w 181"/>
                <a:gd name="T59" fmla="*/ 135 h 368"/>
                <a:gd name="T60" fmla="*/ 153 w 181"/>
                <a:gd name="T61" fmla="*/ 149 h 368"/>
                <a:gd name="T62" fmla="*/ 160 w 181"/>
                <a:gd name="T63" fmla="*/ 191 h 368"/>
                <a:gd name="T64" fmla="*/ 167 w 181"/>
                <a:gd name="T65" fmla="*/ 230 h 368"/>
                <a:gd name="T66" fmla="*/ 174 w 181"/>
                <a:gd name="T67" fmla="*/ 276 h 368"/>
                <a:gd name="T68" fmla="*/ 178 w 181"/>
                <a:gd name="T69" fmla="*/ 290 h 368"/>
                <a:gd name="T70" fmla="*/ 179 w 181"/>
                <a:gd name="T71" fmla="*/ 303 h 368"/>
                <a:gd name="T72" fmla="*/ 175 w 181"/>
                <a:gd name="T73" fmla="*/ 313 h 368"/>
                <a:gd name="T74" fmla="*/ 161 w 181"/>
                <a:gd name="T75" fmla="*/ 323 h 368"/>
                <a:gd name="T76" fmla="*/ 157 w 181"/>
                <a:gd name="T77" fmla="*/ 327 h 368"/>
                <a:gd name="T78" fmla="*/ 152 w 181"/>
                <a:gd name="T79" fmla="*/ 329 h 368"/>
                <a:gd name="T80" fmla="*/ 148 w 181"/>
                <a:gd name="T81" fmla="*/ 323 h 368"/>
                <a:gd name="T82" fmla="*/ 126 w 181"/>
                <a:gd name="T83" fmla="*/ 316 h 368"/>
                <a:gd name="T84" fmla="*/ 121 w 181"/>
                <a:gd name="T85" fmla="*/ 325 h 368"/>
                <a:gd name="T86" fmla="*/ 124 w 181"/>
                <a:gd name="T87" fmla="*/ 339 h 368"/>
                <a:gd name="T88" fmla="*/ 124 w 181"/>
                <a:gd name="T89" fmla="*/ 347 h 368"/>
                <a:gd name="T90" fmla="*/ 120 w 181"/>
                <a:gd name="T91" fmla="*/ 347 h 368"/>
                <a:gd name="T92" fmla="*/ 108 w 181"/>
                <a:gd name="T93" fmla="*/ 348 h 368"/>
                <a:gd name="T94" fmla="*/ 78 w 181"/>
                <a:gd name="T95" fmla="*/ 355 h 368"/>
                <a:gd name="T96" fmla="*/ 70 w 181"/>
                <a:gd name="T97" fmla="*/ 356 h 368"/>
                <a:gd name="T98" fmla="*/ 54 w 181"/>
                <a:gd name="T99" fmla="*/ 357 h 368"/>
                <a:gd name="T100" fmla="*/ 25 w 181"/>
                <a:gd name="T101" fmla="*/ 366 h 368"/>
                <a:gd name="T102" fmla="*/ 16 w 181"/>
                <a:gd name="T103" fmla="*/ 366 h 368"/>
                <a:gd name="T104" fmla="*/ 2 w 181"/>
                <a:gd name="T105" fmla="*/ 358 h 368"/>
                <a:gd name="T106" fmla="*/ 0 w 181"/>
                <a:gd name="T107" fmla="*/ 35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1" h="368">
                  <a:moveTo>
                    <a:pt x="0" y="356"/>
                  </a:moveTo>
                  <a:cubicBezTo>
                    <a:pt x="0" y="328"/>
                    <a:pt x="0" y="299"/>
                    <a:pt x="0" y="271"/>
                  </a:cubicBezTo>
                  <a:cubicBezTo>
                    <a:pt x="0" y="207"/>
                    <a:pt x="0" y="143"/>
                    <a:pt x="0" y="79"/>
                  </a:cubicBezTo>
                  <a:cubicBezTo>
                    <a:pt x="0" y="77"/>
                    <a:pt x="1" y="75"/>
                    <a:pt x="0" y="73"/>
                  </a:cubicBezTo>
                  <a:cubicBezTo>
                    <a:pt x="0" y="73"/>
                    <a:pt x="1" y="73"/>
                    <a:pt x="2" y="73"/>
                  </a:cubicBezTo>
                  <a:cubicBezTo>
                    <a:pt x="5" y="73"/>
                    <a:pt x="8" y="73"/>
                    <a:pt x="12" y="74"/>
                  </a:cubicBezTo>
                  <a:cubicBezTo>
                    <a:pt x="35" y="76"/>
                    <a:pt x="57" y="75"/>
                    <a:pt x="79" y="67"/>
                  </a:cubicBezTo>
                  <a:cubicBezTo>
                    <a:pt x="85" y="65"/>
                    <a:pt x="90" y="62"/>
                    <a:pt x="95" y="59"/>
                  </a:cubicBezTo>
                  <a:cubicBezTo>
                    <a:pt x="97" y="58"/>
                    <a:pt x="99" y="57"/>
                    <a:pt x="101" y="57"/>
                  </a:cubicBezTo>
                  <a:cubicBezTo>
                    <a:pt x="106" y="53"/>
                    <a:pt x="110" y="49"/>
                    <a:pt x="113" y="44"/>
                  </a:cubicBezTo>
                  <a:cubicBezTo>
                    <a:pt x="121" y="32"/>
                    <a:pt x="124" y="21"/>
                    <a:pt x="125" y="0"/>
                  </a:cubicBezTo>
                  <a:cubicBezTo>
                    <a:pt x="126" y="6"/>
                    <a:pt x="127" y="12"/>
                    <a:pt x="128" y="18"/>
                  </a:cubicBezTo>
                  <a:cubicBezTo>
                    <a:pt x="131" y="32"/>
                    <a:pt x="133" y="46"/>
                    <a:pt x="136" y="59"/>
                  </a:cubicBezTo>
                  <a:cubicBezTo>
                    <a:pt x="136" y="61"/>
                    <a:pt x="136" y="62"/>
                    <a:pt x="137" y="63"/>
                  </a:cubicBezTo>
                  <a:cubicBezTo>
                    <a:pt x="138" y="65"/>
                    <a:pt x="140" y="65"/>
                    <a:pt x="142" y="65"/>
                  </a:cubicBezTo>
                  <a:cubicBezTo>
                    <a:pt x="142" y="65"/>
                    <a:pt x="143" y="65"/>
                    <a:pt x="143" y="66"/>
                  </a:cubicBezTo>
                  <a:cubicBezTo>
                    <a:pt x="144" y="67"/>
                    <a:pt x="143" y="67"/>
                    <a:pt x="143" y="68"/>
                  </a:cubicBezTo>
                  <a:cubicBezTo>
                    <a:pt x="138" y="71"/>
                    <a:pt x="140" y="75"/>
                    <a:pt x="141" y="79"/>
                  </a:cubicBezTo>
                  <a:cubicBezTo>
                    <a:pt x="142" y="81"/>
                    <a:pt x="143" y="83"/>
                    <a:pt x="142" y="86"/>
                  </a:cubicBezTo>
                  <a:cubicBezTo>
                    <a:pt x="142" y="86"/>
                    <a:pt x="142" y="87"/>
                    <a:pt x="142" y="88"/>
                  </a:cubicBezTo>
                  <a:cubicBezTo>
                    <a:pt x="143" y="94"/>
                    <a:pt x="144" y="100"/>
                    <a:pt x="145" y="106"/>
                  </a:cubicBezTo>
                  <a:cubicBezTo>
                    <a:pt x="146" y="109"/>
                    <a:pt x="147" y="109"/>
                    <a:pt x="150" y="109"/>
                  </a:cubicBezTo>
                  <a:cubicBezTo>
                    <a:pt x="158" y="106"/>
                    <a:pt x="166" y="103"/>
                    <a:pt x="173" y="97"/>
                  </a:cubicBezTo>
                  <a:cubicBezTo>
                    <a:pt x="175" y="96"/>
                    <a:pt x="177" y="94"/>
                    <a:pt x="179" y="96"/>
                  </a:cubicBezTo>
                  <a:cubicBezTo>
                    <a:pt x="181" y="98"/>
                    <a:pt x="178" y="101"/>
                    <a:pt x="176" y="102"/>
                  </a:cubicBezTo>
                  <a:cubicBezTo>
                    <a:pt x="170" y="106"/>
                    <a:pt x="164" y="110"/>
                    <a:pt x="157" y="112"/>
                  </a:cubicBezTo>
                  <a:cubicBezTo>
                    <a:pt x="155" y="113"/>
                    <a:pt x="152" y="114"/>
                    <a:pt x="150" y="114"/>
                  </a:cubicBezTo>
                  <a:cubicBezTo>
                    <a:pt x="149" y="115"/>
                    <a:pt x="148" y="115"/>
                    <a:pt x="149" y="117"/>
                  </a:cubicBezTo>
                  <a:cubicBezTo>
                    <a:pt x="151" y="120"/>
                    <a:pt x="150" y="124"/>
                    <a:pt x="151" y="128"/>
                  </a:cubicBezTo>
                  <a:cubicBezTo>
                    <a:pt x="152" y="130"/>
                    <a:pt x="150" y="132"/>
                    <a:pt x="150" y="135"/>
                  </a:cubicBezTo>
                  <a:cubicBezTo>
                    <a:pt x="151" y="140"/>
                    <a:pt x="152" y="145"/>
                    <a:pt x="153" y="149"/>
                  </a:cubicBezTo>
                  <a:cubicBezTo>
                    <a:pt x="155" y="163"/>
                    <a:pt x="157" y="177"/>
                    <a:pt x="160" y="191"/>
                  </a:cubicBezTo>
                  <a:cubicBezTo>
                    <a:pt x="162" y="204"/>
                    <a:pt x="164" y="217"/>
                    <a:pt x="167" y="230"/>
                  </a:cubicBezTo>
                  <a:cubicBezTo>
                    <a:pt x="169" y="245"/>
                    <a:pt x="172" y="260"/>
                    <a:pt x="174" y="276"/>
                  </a:cubicBezTo>
                  <a:cubicBezTo>
                    <a:pt x="175" y="280"/>
                    <a:pt x="176" y="285"/>
                    <a:pt x="178" y="290"/>
                  </a:cubicBezTo>
                  <a:cubicBezTo>
                    <a:pt x="176" y="294"/>
                    <a:pt x="179" y="299"/>
                    <a:pt x="179" y="303"/>
                  </a:cubicBezTo>
                  <a:cubicBezTo>
                    <a:pt x="179" y="308"/>
                    <a:pt x="178" y="311"/>
                    <a:pt x="175" y="313"/>
                  </a:cubicBezTo>
                  <a:cubicBezTo>
                    <a:pt x="170" y="317"/>
                    <a:pt x="166" y="320"/>
                    <a:pt x="161" y="323"/>
                  </a:cubicBezTo>
                  <a:cubicBezTo>
                    <a:pt x="160" y="324"/>
                    <a:pt x="158" y="325"/>
                    <a:pt x="157" y="327"/>
                  </a:cubicBezTo>
                  <a:cubicBezTo>
                    <a:pt x="155" y="328"/>
                    <a:pt x="154" y="329"/>
                    <a:pt x="152" y="329"/>
                  </a:cubicBezTo>
                  <a:cubicBezTo>
                    <a:pt x="150" y="328"/>
                    <a:pt x="149" y="325"/>
                    <a:pt x="148" y="323"/>
                  </a:cubicBezTo>
                  <a:cubicBezTo>
                    <a:pt x="144" y="315"/>
                    <a:pt x="135" y="312"/>
                    <a:pt x="126" y="316"/>
                  </a:cubicBezTo>
                  <a:cubicBezTo>
                    <a:pt x="123" y="318"/>
                    <a:pt x="121" y="321"/>
                    <a:pt x="121" y="325"/>
                  </a:cubicBezTo>
                  <a:cubicBezTo>
                    <a:pt x="121" y="330"/>
                    <a:pt x="122" y="334"/>
                    <a:pt x="124" y="339"/>
                  </a:cubicBezTo>
                  <a:cubicBezTo>
                    <a:pt x="125" y="341"/>
                    <a:pt x="126" y="344"/>
                    <a:pt x="124" y="347"/>
                  </a:cubicBezTo>
                  <a:cubicBezTo>
                    <a:pt x="123" y="348"/>
                    <a:pt x="121" y="347"/>
                    <a:pt x="120" y="347"/>
                  </a:cubicBezTo>
                  <a:cubicBezTo>
                    <a:pt x="116" y="346"/>
                    <a:pt x="112" y="347"/>
                    <a:pt x="108" y="348"/>
                  </a:cubicBezTo>
                  <a:cubicBezTo>
                    <a:pt x="98" y="351"/>
                    <a:pt x="88" y="353"/>
                    <a:pt x="78" y="355"/>
                  </a:cubicBezTo>
                  <a:cubicBezTo>
                    <a:pt x="75" y="355"/>
                    <a:pt x="72" y="354"/>
                    <a:pt x="70" y="356"/>
                  </a:cubicBezTo>
                  <a:cubicBezTo>
                    <a:pt x="65" y="357"/>
                    <a:pt x="59" y="357"/>
                    <a:pt x="54" y="357"/>
                  </a:cubicBezTo>
                  <a:cubicBezTo>
                    <a:pt x="44" y="358"/>
                    <a:pt x="34" y="361"/>
                    <a:pt x="25" y="366"/>
                  </a:cubicBezTo>
                  <a:cubicBezTo>
                    <a:pt x="22" y="368"/>
                    <a:pt x="19" y="368"/>
                    <a:pt x="16" y="366"/>
                  </a:cubicBezTo>
                  <a:cubicBezTo>
                    <a:pt x="11" y="363"/>
                    <a:pt x="6" y="361"/>
                    <a:pt x="2" y="358"/>
                  </a:cubicBezTo>
                  <a:cubicBezTo>
                    <a:pt x="1" y="358"/>
                    <a:pt x="1" y="357"/>
                    <a:pt x="0" y="356"/>
                  </a:cubicBezTo>
                  <a:close/>
                </a:path>
              </a:pathLst>
            </a:custGeom>
            <a:solidFill>
              <a:srgbClr val="E9E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C256BC16-2CA2-776F-EE68-A5CE09A03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1585"/>
              <a:ext cx="312" cy="423"/>
            </a:xfrm>
            <a:custGeom>
              <a:avLst/>
              <a:gdLst>
                <a:gd name="T0" fmla="*/ 5 w 182"/>
                <a:gd name="T1" fmla="*/ 155 h 247"/>
                <a:gd name="T2" fmla="*/ 6 w 182"/>
                <a:gd name="T3" fmla="*/ 138 h 247"/>
                <a:gd name="T4" fmla="*/ 21 w 182"/>
                <a:gd name="T5" fmla="*/ 126 h 247"/>
                <a:gd name="T6" fmla="*/ 26 w 182"/>
                <a:gd name="T7" fmla="*/ 121 h 247"/>
                <a:gd name="T8" fmla="*/ 45 w 182"/>
                <a:gd name="T9" fmla="*/ 108 h 247"/>
                <a:gd name="T10" fmla="*/ 51 w 182"/>
                <a:gd name="T11" fmla="*/ 105 h 247"/>
                <a:gd name="T12" fmla="*/ 76 w 182"/>
                <a:gd name="T13" fmla="*/ 100 h 247"/>
                <a:gd name="T14" fmla="*/ 79 w 182"/>
                <a:gd name="T15" fmla="*/ 100 h 247"/>
                <a:gd name="T16" fmla="*/ 74 w 182"/>
                <a:gd name="T17" fmla="*/ 81 h 247"/>
                <a:gd name="T18" fmla="*/ 63 w 182"/>
                <a:gd name="T19" fmla="*/ 32 h 247"/>
                <a:gd name="T20" fmla="*/ 63 w 182"/>
                <a:gd name="T21" fmla="*/ 10 h 247"/>
                <a:gd name="T22" fmla="*/ 69 w 182"/>
                <a:gd name="T23" fmla="*/ 2 h 247"/>
                <a:gd name="T24" fmla="*/ 80 w 182"/>
                <a:gd name="T25" fmla="*/ 5 h 247"/>
                <a:gd name="T26" fmla="*/ 89 w 182"/>
                <a:gd name="T27" fmla="*/ 19 h 247"/>
                <a:gd name="T28" fmla="*/ 106 w 182"/>
                <a:gd name="T29" fmla="*/ 79 h 247"/>
                <a:gd name="T30" fmla="*/ 120 w 182"/>
                <a:gd name="T31" fmla="*/ 121 h 247"/>
                <a:gd name="T32" fmla="*/ 123 w 182"/>
                <a:gd name="T33" fmla="*/ 128 h 247"/>
                <a:gd name="T34" fmla="*/ 130 w 182"/>
                <a:gd name="T35" fmla="*/ 127 h 247"/>
                <a:gd name="T36" fmla="*/ 153 w 182"/>
                <a:gd name="T37" fmla="*/ 102 h 247"/>
                <a:gd name="T38" fmla="*/ 172 w 182"/>
                <a:gd name="T39" fmla="*/ 94 h 247"/>
                <a:gd name="T40" fmla="*/ 180 w 182"/>
                <a:gd name="T41" fmla="*/ 105 h 247"/>
                <a:gd name="T42" fmla="*/ 170 w 182"/>
                <a:gd name="T43" fmla="*/ 120 h 247"/>
                <a:gd name="T44" fmla="*/ 155 w 182"/>
                <a:gd name="T45" fmla="*/ 149 h 247"/>
                <a:gd name="T46" fmla="*/ 153 w 182"/>
                <a:gd name="T47" fmla="*/ 159 h 247"/>
                <a:gd name="T48" fmla="*/ 148 w 182"/>
                <a:gd name="T49" fmla="*/ 172 h 247"/>
                <a:gd name="T50" fmla="*/ 145 w 182"/>
                <a:gd name="T51" fmla="*/ 177 h 247"/>
                <a:gd name="T52" fmla="*/ 121 w 182"/>
                <a:gd name="T53" fmla="*/ 226 h 247"/>
                <a:gd name="T54" fmla="*/ 120 w 182"/>
                <a:gd name="T55" fmla="*/ 233 h 247"/>
                <a:gd name="T56" fmla="*/ 44 w 182"/>
                <a:gd name="T57" fmla="*/ 244 h 247"/>
                <a:gd name="T58" fmla="*/ 22 w 182"/>
                <a:gd name="T59" fmla="*/ 242 h 247"/>
                <a:gd name="T60" fmla="*/ 17 w 182"/>
                <a:gd name="T61" fmla="*/ 222 h 247"/>
                <a:gd name="T62" fmla="*/ 4 w 182"/>
                <a:gd name="T63" fmla="*/ 187 h 247"/>
                <a:gd name="T64" fmla="*/ 1 w 182"/>
                <a:gd name="T65" fmla="*/ 180 h 247"/>
                <a:gd name="T66" fmla="*/ 0 w 182"/>
                <a:gd name="T67" fmla="*/ 175 h 247"/>
                <a:gd name="T68" fmla="*/ 5 w 182"/>
                <a:gd name="T69" fmla="*/ 158 h 247"/>
                <a:gd name="T70" fmla="*/ 5 w 182"/>
                <a:gd name="T71" fmla="*/ 15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2" h="247">
                  <a:moveTo>
                    <a:pt x="5" y="155"/>
                  </a:moveTo>
                  <a:cubicBezTo>
                    <a:pt x="5" y="149"/>
                    <a:pt x="5" y="144"/>
                    <a:pt x="6" y="138"/>
                  </a:cubicBezTo>
                  <a:cubicBezTo>
                    <a:pt x="8" y="130"/>
                    <a:pt x="13" y="126"/>
                    <a:pt x="21" y="126"/>
                  </a:cubicBezTo>
                  <a:cubicBezTo>
                    <a:pt x="25" y="126"/>
                    <a:pt x="26" y="125"/>
                    <a:pt x="26" y="121"/>
                  </a:cubicBezTo>
                  <a:cubicBezTo>
                    <a:pt x="28" y="112"/>
                    <a:pt x="36" y="106"/>
                    <a:pt x="45" y="108"/>
                  </a:cubicBezTo>
                  <a:cubicBezTo>
                    <a:pt x="48" y="108"/>
                    <a:pt x="49" y="108"/>
                    <a:pt x="51" y="105"/>
                  </a:cubicBezTo>
                  <a:cubicBezTo>
                    <a:pt x="57" y="95"/>
                    <a:pt x="66" y="94"/>
                    <a:pt x="76" y="100"/>
                  </a:cubicBezTo>
                  <a:cubicBezTo>
                    <a:pt x="77" y="100"/>
                    <a:pt x="77" y="101"/>
                    <a:pt x="79" y="100"/>
                  </a:cubicBezTo>
                  <a:cubicBezTo>
                    <a:pt x="79" y="94"/>
                    <a:pt x="76" y="88"/>
                    <a:pt x="74" y="81"/>
                  </a:cubicBezTo>
                  <a:cubicBezTo>
                    <a:pt x="70" y="65"/>
                    <a:pt x="65" y="49"/>
                    <a:pt x="63" y="32"/>
                  </a:cubicBezTo>
                  <a:cubicBezTo>
                    <a:pt x="62" y="25"/>
                    <a:pt x="60" y="17"/>
                    <a:pt x="63" y="10"/>
                  </a:cubicBezTo>
                  <a:cubicBezTo>
                    <a:pt x="64" y="7"/>
                    <a:pt x="66" y="4"/>
                    <a:pt x="69" y="2"/>
                  </a:cubicBezTo>
                  <a:cubicBezTo>
                    <a:pt x="72" y="0"/>
                    <a:pt x="77" y="1"/>
                    <a:pt x="80" y="5"/>
                  </a:cubicBezTo>
                  <a:cubicBezTo>
                    <a:pt x="84" y="9"/>
                    <a:pt x="86" y="13"/>
                    <a:pt x="89" y="19"/>
                  </a:cubicBezTo>
                  <a:cubicBezTo>
                    <a:pt x="96" y="38"/>
                    <a:pt x="101" y="58"/>
                    <a:pt x="106" y="79"/>
                  </a:cubicBezTo>
                  <a:cubicBezTo>
                    <a:pt x="110" y="93"/>
                    <a:pt x="114" y="108"/>
                    <a:pt x="120" y="121"/>
                  </a:cubicBezTo>
                  <a:cubicBezTo>
                    <a:pt x="121" y="124"/>
                    <a:pt x="122" y="126"/>
                    <a:pt x="123" y="128"/>
                  </a:cubicBezTo>
                  <a:cubicBezTo>
                    <a:pt x="126" y="131"/>
                    <a:pt x="128" y="131"/>
                    <a:pt x="130" y="127"/>
                  </a:cubicBezTo>
                  <a:cubicBezTo>
                    <a:pt x="136" y="118"/>
                    <a:pt x="144" y="110"/>
                    <a:pt x="153" y="102"/>
                  </a:cubicBezTo>
                  <a:cubicBezTo>
                    <a:pt x="158" y="98"/>
                    <a:pt x="164" y="94"/>
                    <a:pt x="172" y="94"/>
                  </a:cubicBezTo>
                  <a:cubicBezTo>
                    <a:pt x="178" y="93"/>
                    <a:pt x="182" y="98"/>
                    <a:pt x="180" y="105"/>
                  </a:cubicBezTo>
                  <a:cubicBezTo>
                    <a:pt x="178" y="111"/>
                    <a:pt x="174" y="116"/>
                    <a:pt x="170" y="120"/>
                  </a:cubicBezTo>
                  <a:cubicBezTo>
                    <a:pt x="162" y="128"/>
                    <a:pt x="158" y="138"/>
                    <a:pt x="155" y="149"/>
                  </a:cubicBezTo>
                  <a:cubicBezTo>
                    <a:pt x="155" y="153"/>
                    <a:pt x="153" y="156"/>
                    <a:pt x="153" y="159"/>
                  </a:cubicBezTo>
                  <a:cubicBezTo>
                    <a:pt x="151" y="163"/>
                    <a:pt x="149" y="168"/>
                    <a:pt x="148" y="172"/>
                  </a:cubicBezTo>
                  <a:cubicBezTo>
                    <a:pt x="147" y="174"/>
                    <a:pt x="147" y="176"/>
                    <a:pt x="145" y="177"/>
                  </a:cubicBezTo>
                  <a:cubicBezTo>
                    <a:pt x="139" y="194"/>
                    <a:pt x="132" y="211"/>
                    <a:pt x="121" y="226"/>
                  </a:cubicBezTo>
                  <a:cubicBezTo>
                    <a:pt x="120" y="228"/>
                    <a:pt x="120" y="231"/>
                    <a:pt x="120" y="233"/>
                  </a:cubicBezTo>
                  <a:cubicBezTo>
                    <a:pt x="95" y="242"/>
                    <a:pt x="70" y="247"/>
                    <a:pt x="44" y="244"/>
                  </a:cubicBezTo>
                  <a:cubicBezTo>
                    <a:pt x="37" y="243"/>
                    <a:pt x="29" y="243"/>
                    <a:pt x="22" y="242"/>
                  </a:cubicBezTo>
                  <a:cubicBezTo>
                    <a:pt x="22" y="235"/>
                    <a:pt x="20" y="228"/>
                    <a:pt x="17" y="222"/>
                  </a:cubicBezTo>
                  <a:cubicBezTo>
                    <a:pt x="12" y="211"/>
                    <a:pt x="7" y="199"/>
                    <a:pt x="4" y="187"/>
                  </a:cubicBezTo>
                  <a:cubicBezTo>
                    <a:pt x="1" y="185"/>
                    <a:pt x="2" y="182"/>
                    <a:pt x="1" y="180"/>
                  </a:cubicBezTo>
                  <a:cubicBezTo>
                    <a:pt x="1" y="178"/>
                    <a:pt x="1" y="177"/>
                    <a:pt x="0" y="175"/>
                  </a:cubicBezTo>
                  <a:cubicBezTo>
                    <a:pt x="0" y="169"/>
                    <a:pt x="2" y="164"/>
                    <a:pt x="5" y="158"/>
                  </a:cubicBezTo>
                  <a:cubicBezTo>
                    <a:pt x="5" y="157"/>
                    <a:pt x="6" y="156"/>
                    <a:pt x="5" y="155"/>
                  </a:cubicBezTo>
                  <a:close/>
                </a:path>
              </a:pathLst>
            </a:custGeom>
            <a:solidFill>
              <a:srgbClr val="F7B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ED8340B-7935-2CCC-96F3-6D1C6B3A9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750"/>
              <a:ext cx="226" cy="358"/>
            </a:xfrm>
            <a:custGeom>
              <a:avLst/>
              <a:gdLst>
                <a:gd name="T0" fmla="*/ 7 w 132"/>
                <a:gd name="T1" fmla="*/ 57 h 209"/>
                <a:gd name="T2" fmla="*/ 2 w 132"/>
                <a:gd name="T3" fmla="*/ 40 h 209"/>
                <a:gd name="T4" fmla="*/ 15 w 132"/>
                <a:gd name="T5" fmla="*/ 24 h 209"/>
                <a:gd name="T6" fmla="*/ 34 w 132"/>
                <a:gd name="T7" fmla="*/ 38 h 209"/>
                <a:gd name="T8" fmla="*/ 34 w 132"/>
                <a:gd name="T9" fmla="*/ 40 h 209"/>
                <a:gd name="T10" fmla="*/ 37 w 132"/>
                <a:gd name="T11" fmla="*/ 44 h 209"/>
                <a:gd name="T12" fmla="*/ 41 w 132"/>
                <a:gd name="T13" fmla="*/ 63 h 209"/>
                <a:gd name="T14" fmla="*/ 45 w 132"/>
                <a:gd name="T15" fmla="*/ 80 h 209"/>
                <a:gd name="T16" fmla="*/ 47 w 132"/>
                <a:gd name="T17" fmla="*/ 88 h 209"/>
                <a:gd name="T18" fmla="*/ 55 w 132"/>
                <a:gd name="T19" fmla="*/ 102 h 209"/>
                <a:gd name="T20" fmla="*/ 60 w 132"/>
                <a:gd name="T21" fmla="*/ 101 h 209"/>
                <a:gd name="T22" fmla="*/ 61 w 132"/>
                <a:gd name="T23" fmla="*/ 89 h 209"/>
                <a:gd name="T24" fmla="*/ 60 w 132"/>
                <a:gd name="T25" fmla="*/ 83 h 209"/>
                <a:gd name="T26" fmla="*/ 55 w 132"/>
                <a:gd name="T27" fmla="*/ 64 h 209"/>
                <a:gd name="T28" fmla="*/ 48 w 132"/>
                <a:gd name="T29" fmla="*/ 51 h 209"/>
                <a:gd name="T30" fmla="*/ 40 w 132"/>
                <a:gd name="T31" fmla="*/ 42 h 209"/>
                <a:gd name="T32" fmla="*/ 38 w 132"/>
                <a:gd name="T33" fmla="*/ 38 h 209"/>
                <a:gd name="T34" fmla="*/ 41 w 132"/>
                <a:gd name="T35" fmla="*/ 34 h 209"/>
                <a:gd name="T36" fmla="*/ 58 w 132"/>
                <a:gd name="T37" fmla="*/ 21 h 209"/>
                <a:gd name="T38" fmla="*/ 60 w 132"/>
                <a:gd name="T39" fmla="*/ 15 h 209"/>
                <a:gd name="T40" fmla="*/ 58 w 132"/>
                <a:gd name="T41" fmla="*/ 3 h 209"/>
                <a:gd name="T42" fmla="*/ 59 w 132"/>
                <a:gd name="T43" fmla="*/ 1 h 209"/>
                <a:gd name="T44" fmla="*/ 63 w 132"/>
                <a:gd name="T45" fmla="*/ 1 h 209"/>
                <a:gd name="T46" fmla="*/ 77 w 132"/>
                <a:gd name="T47" fmla="*/ 9 h 209"/>
                <a:gd name="T48" fmla="*/ 107 w 132"/>
                <a:gd name="T49" fmla="*/ 38 h 209"/>
                <a:gd name="T50" fmla="*/ 107 w 132"/>
                <a:gd name="T51" fmla="*/ 39 h 209"/>
                <a:gd name="T52" fmla="*/ 107 w 132"/>
                <a:gd name="T53" fmla="*/ 38 h 209"/>
                <a:gd name="T54" fmla="*/ 108 w 132"/>
                <a:gd name="T55" fmla="*/ 26 h 209"/>
                <a:gd name="T56" fmla="*/ 110 w 132"/>
                <a:gd name="T57" fmla="*/ 30 h 209"/>
                <a:gd name="T58" fmla="*/ 116 w 132"/>
                <a:gd name="T59" fmla="*/ 51 h 209"/>
                <a:gd name="T60" fmla="*/ 122 w 132"/>
                <a:gd name="T61" fmla="*/ 63 h 209"/>
                <a:gd name="T62" fmla="*/ 131 w 132"/>
                <a:gd name="T63" fmla="*/ 90 h 209"/>
                <a:gd name="T64" fmla="*/ 129 w 132"/>
                <a:gd name="T65" fmla="*/ 106 h 209"/>
                <a:gd name="T66" fmla="*/ 112 w 132"/>
                <a:gd name="T67" fmla="*/ 142 h 209"/>
                <a:gd name="T68" fmla="*/ 95 w 132"/>
                <a:gd name="T69" fmla="*/ 182 h 209"/>
                <a:gd name="T70" fmla="*/ 86 w 132"/>
                <a:gd name="T71" fmla="*/ 209 h 209"/>
                <a:gd name="T72" fmla="*/ 60 w 132"/>
                <a:gd name="T73" fmla="*/ 206 h 209"/>
                <a:gd name="T74" fmla="*/ 14 w 132"/>
                <a:gd name="T75" fmla="*/ 203 h 209"/>
                <a:gd name="T76" fmla="*/ 13 w 132"/>
                <a:gd name="T77" fmla="*/ 135 h 209"/>
                <a:gd name="T78" fmla="*/ 13 w 132"/>
                <a:gd name="T79" fmla="*/ 99 h 209"/>
                <a:gd name="T80" fmla="*/ 13 w 132"/>
                <a:gd name="T81" fmla="*/ 89 h 209"/>
                <a:gd name="T82" fmla="*/ 9 w 132"/>
                <a:gd name="T83" fmla="*/ 86 h 209"/>
                <a:gd name="T84" fmla="*/ 8 w 132"/>
                <a:gd name="T85" fmla="*/ 76 h 209"/>
                <a:gd name="T86" fmla="*/ 7 w 132"/>
                <a:gd name="T87" fmla="*/ 75 h 209"/>
                <a:gd name="T88" fmla="*/ 7 w 132"/>
                <a:gd name="T89" fmla="*/ 66 h 209"/>
                <a:gd name="T90" fmla="*/ 7 w 132"/>
                <a:gd name="T91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2" h="209">
                  <a:moveTo>
                    <a:pt x="7" y="57"/>
                  </a:moveTo>
                  <a:cubicBezTo>
                    <a:pt x="5" y="51"/>
                    <a:pt x="3" y="46"/>
                    <a:pt x="2" y="40"/>
                  </a:cubicBezTo>
                  <a:cubicBezTo>
                    <a:pt x="0" y="28"/>
                    <a:pt x="5" y="24"/>
                    <a:pt x="15" y="24"/>
                  </a:cubicBezTo>
                  <a:cubicBezTo>
                    <a:pt x="24" y="23"/>
                    <a:pt x="30" y="29"/>
                    <a:pt x="34" y="38"/>
                  </a:cubicBezTo>
                  <a:cubicBezTo>
                    <a:pt x="34" y="39"/>
                    <a:pt x="34" y="40"/>
                    <a:pt x="34" y="40"/>
                  </a:cubicBezTo>
                  <a:cubicBezTo>
                    <a:pt x="36" y="41"/>
                    <a:pt x="37" y="42"/>
                    <a:pt x="37" y="44"/>
                  </a:cubicBezTo>
                  <a:cubicBezTo>
                    <a:pt x="38" y="50"/>
                    <a:pt x="40" y="57"/>
                    <a:pt x="41" y="63"/>
                  </a:cubicBezTo>
                  <a:cubicBezTo>
                    <a:pt x="42" y="69"/>
                    <a:pt x="44" y="75"/>
                    <a:pt x="45" y="80"/>
                  </a:cubicBezTo>
                  <a:cubicBezTo>
                    <a:pt x="45" y="83"/>
                    <a:pt x="46" y="85"/>
                    <a:pt x="47" y="88"/>
                  </a:cubicBezTo>
                  <a:cubicBezTo>
                    <a:pt x="48" y="93"/>
                    <a:pt x="50" y="98"/>
                    <a:pt x="55" y="102"/>
                  </a:cubicBezTo>
                  <a:cubicBezTo>
                    <a:pt x="57" y="104"/>
                    <a:pt x="59" y="104"/>
                    <a:pt x="60" y="101"/>
                  </a:cubicBezTo>
                  <a:cubicBezTo>
                    <a:pt x="62" y="97"/>
                    <a:pt x="61" y="93"/>
                    <a:pt x="61" y="89"/>
                  </a:cubicBezTo>
                  <a:cubicBezTo>
                    <a:pt x="61" y="87"/>
                    <a:pt x="61" y="85"/>
                    <a:pt x="60" y="83"/>
                  </a:cubicBezTo>
                  <a:cubicBezTo>
                    <a:pt x="60" y="76"/>
                    <a:pt x="58" y="70"/>
                    <a:pt x="55" y="64"/>
                  </a:cubicBezTo>
                  <a:cubicBezTo>
                    <a:pt x="53" y="59"/>
                    <a:pt x="51" y="55"/>
                    <a:pt x="48" y="51"/>
                  </a:cubicBezTo>
                  <a:cubicBezTo>
                    <a:pt x="46" y="48"/>
                    <a:pt x="43" y="45"/>
                    <a:pt x="40" y="42"/>
                  </a:cubicBezTo>
                  <a:cubicBezTo>
                    <a:pt x="39" y="41"/>
                    <a:pt x="38" y="40"/>
                    <a:pt x="38" y="38"/>
                  </a:cubicBezTo>
                  <a:cubicBezTo>
                    <a:pt x="38" y="36"/>
                    <a:pt x="39" y="35"/>
                    <a:pt x="41" y="34"/>
                  </a:cubicBezTo>
                  <a:cubicBezTo>
                    <a:pt x="47" y="30"/>
                    <a:pt x="53" y="26"/>
                    <a:pt x="58" y="21"/>
                  </a:cubicBezTo>
                  <a:cubicBezTo>
                    <a:pt x="60" y="20"/>
                    <a:pt x="60" y="18"/>
                    <a:pt x="60" y="15"/>
                  </a:cubicBezTo>
                  <a:cubicBezTo>
                    <a:pt x="59" y="11"/>
                    <a:pt x="58" y="7"/>
                    <a:pt x="58" y="3"/>
                  </a:cubicBezTo>
                  <a:cubicBezTo>
                    <a:pt x="57" y="1"/>
                    <a:pt x="58" y="1"/>
                    <a:pt x="59" y="1"/>
                  </a:cubicBezTo>
                  <a:cubicBezTo>
                    <a:pt x="61" y="0"/>
                    <a:pt x="62" y="1"/>
                    <a:pt x="63" y="1"/>
                  </a:cubicBezTo>
                  <a:cubicBezTo>
                    <a:pt x="68" y="3"/>
                    <a:pt x="73" y="6"/>
                    <a:pt x="77" y="9"/>
                  </a:cubicBezTo>
                  <a:cubicBezTo>
                    <a:pt x="89" y="17"/>
                    <a:pt x="99" y="27"/>
                    <a:pt x="107" y="38"/>
                  </a:cubicBezTo>
                  <a:cubicBezTo>
                    <a:pt x="107" y="39"/>
                    <a:pt x="108" y="38"/>
                    <a:pt x="107" y="39"/>
                  </a:cubicBezTo>
                  <a:cubicBezTo>
                    <a:pt x="107" y="39"/>
                    <a:pt x="107" y="39"/>
                    <a:pt x="107" y="38"/>
                  </a:cubicBezTo>
                  <a:cubicBezTo>
                    <a:pt x="106" y="34"/>
                    <a:pt x="105" y="30"/>
                    <a:pt x="108" y="26"/>
                  </a:cubicBezTo>
                  <a:cubicBezTo>
                    <a:pt x="110" y="27"/>
                    <a:pt x="110" y="29"/>
                    <a:pt x="110" y="30"/>
                  </a:cubicBezTo>
                  <a:cubicBezTo>
                    <a:pt x="108" y="38"/>
                    <a:pt x="112" y="45"/>
                    <a:pt x="116" y="51"/>
                  </a:cubicBezTo>
                  <a:cubicBezTo>
                    <a:pt x="119" y="54"/>
                    <a:pt x="121" y="58"/>
                    <a:pt x="122" y="63"/>
                  </a:cubicBezTo>
                  <a:cubicBezTo>
                    <a:pt x="126" y="71"/>
                    <a:pt x="130" y="80"/>
                    <a:pt x="131" y="90"/>
                  </a:cubicBezTo>
                  <a:cubicBezTo>
                    <a:pt x="132" y="96"/>
                    <a:pt x="131" y="101"/>
                    <a:pt x="129" y="106"/>
                  </a:cubicBezTo>
                  <a:cubicBezTo>
                    <a:pt x="124" y="119"/>
                    <a:pt x="118" y="130"/>
                    <a:pt x="112" y="142"/>
                  </a:cubicBezTo>
                  <a:cubicBezTo>
                    <a:pt x="105" y="154"/>
                    <a:pt x="100" y="168"/>
                    <a:pt x="95" y="182"/>
                  </a:cubicBezTo>
                  <a:cubicBezTo>
                    <a:pt x="91" y="191"/>
                    <a:pt x="88" y="200"/>
                    <a:pt x="86" y="209"/>
                  </a:cubicBezTo>
                  <a:cubicBezTo>
                    <a:pt x="77" y="208"/>
                    <a:pt x="68" y="207"/>
                    <a:pt x="60" y="206"/>
                  </a:cubicBezTo>
                  <a:cubicBezTo>
                    <a:pt x="44" y="204"/>
                    <a:pt x="29" y="203"/>
                    <a:pt x="14" y="203"/>
                  </a:cubicBezTo>
                  <a:cubicBezTo>
                    <a:pt x="16" y="180"/>
                    <a:pt x="15" y="158"/>
                    <a:pt x="13" y="135"/>
                  </a:cubicBezTo>
                  <a:cubicBezTo>
                    <a:pt x="12" y="123"/>
                    <a:pt x="12" y="111"/>
                    <a:pt x="13" y="99"/>
                  </a:cubicBezTo>
                  <a:cubicBezTo>
                    <a:pt x="13" y="96"/>
                    <a:pt x="12" y="93"/>
                    <a:pt x="13" y="89"/>
                  </a:cubicBezTo>
                  <a:cubicBezTo>
                    <a:pt x="13" y="87"/>
                    <a:pt x="12" y="86"/>
                    <a:pt x="9" y="86"/>
                  </a:cubicBezTo>
                  <a:cubicBezTo>
                    <a:pt x="11" y="82"/>
                    <a:pt x="11" y="79"/>
                    <a:pt x="8" y="76"/>
                  </a:cubicBezTo>
                  <a:cubicBezTo>
                    <a:pt x="7" y="76"/>
                    <a:pt x="7" y="75"/>
                    <a:pt x="7" y="75"/>
                  </a:cubicBezTo>
                  <a:cubicBezTo>
                    <a:pt x="9" y="72"/>
                    <a:pt x="8" y="69"/>
                    <a:pt x="7" y="66"/>
                  </a:cubicBezTo>
                  <a:cubicBezTo>
                    <a:pt x="7" y="63"/>
                    <a:pt x="4" y="60"/>
                    <a:pt x="7" y="57"/>
                  </a:cubicBezTo>
                  <a:close/>
                </a:path>
              </a:pathLst>
            </a:custGeom>
            <a:solidFill>
              <a:srgbClr val="F7B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C78AB63E-F749-028F-14CA-5B44BA801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368"/>
              <a:ext cx="86" cy="524"/>
            </a:xfrm>
            <a:custGeom>
              <a:avLst/>
              <a:gdLst>
                <a:gd name="T0" fmla="*/ 38 w 50"/>
                <a:gd name="T1" fmla="*/ 282 h 306"/>
                <a:gd name="T2" fmla="*/ 38 w 50"/>
                <a:gd name="T3" fmla="*/ 289 h 306"/>
                <a:gd name="T4" fmla="*/ 34 w 50"/>
                <a:gd name="T5" fmla="*/ 302 h 306"/>
                <a:gd name="T6" fmla="*/ 30 w 50"/>
                <a:gd name="T7" fmla="*/ 305 h 306"/>
                <a:gd name="T8" fmla="*/ 7 w 50"/>
                <a:gd name="T9" fmla="*/ 306 h 306"/>
                <a:gd name="T10" fmla="*/ 0 w 50"/>
                <a:gd name="T11" fmla="*/ 299 h 306"/>
                <a:gd name="T12" fmla="*/ 1 w 50"/>
                <a:gd name="T13" fmla="*/ 245 h 306"/>
                <a:gd name="T14" fmla="*/ 2 w 50"/>
                <a:gd name="T15" fmla="*/ 227 h 306"/>
                <a:gd name="T16" fmla="*/ 4 w 50"/>
                <a:gd name="T17" fmla="*/ 179 h 306"/>
                <a:gd name="T18" fmla="*/ 4 w 50"/>
                <a:gd name="T19" fmla="*/ 160 h 306"/>
                <a:gd name="T20" fmla="*/ 6 w 50"/>
                <a:gd name="T21" fmla="*/ 107 h 306"/>
                <a:gd name="T22" fmla="*/ 7 w 50"/>
                <a:gd name="T23" fmla="*/ 67 h 306"/>
                <a:gd name="T24" fmla="*/ 9 w 50"/>
                <a:gd name="T25" fmla="*/ 26 h 306"/>
                <a:gd name="T26" fmla="*/ 13 w 50"/>
                <a:gd name="T27" fmla="*/ 20 h 306"/>
                <a:gd name="T28" fmla="*/ 33 w 50"/>
                <a:gd name="T29" fmla="*/ 4 h 306"/>
                <a:gd name="T30" fmla="*/ 38 w 50"/>
                <a:gd name="T31" fmla="*/ 0 h 306"/>
                <a:gd name="T32" fmla="*/ 39 w 50"/>
                <a:gd name="T33" fmla="*/ 6 h 306"/>
                <a:gd name="T34" fmla="*/ 38 w 50"/>
                <a:gd name="T35" fmla="*/ 42 h 306"/>
                <a:gd name="T36" fmla="*/ 39 w 50"/>
                <a:gd name="T37" fmla="*/ 46 h 306"/>
                <a:gd name="T38" fmla="*/ 42 w 50"/>
                <a:gd name="T39" fmla="*/ 44 h 306"/>
                <a:gd name="T40" fmla="*/ 47 w 50"/>
                <a:gd name="T41" fmla="*/ 42 h 306"/>
                <a:gd name="T42" fmla="*/ 49 w 50"/>
                <a:gd name="T43" fmla="*/ 43 h 306"/>
                <a:gd name="T44" fmla="*/ 48 w 50"/>
                <a:gd name="T45" fmla="*/ 44 h 306"/>
                <a:gd name="T46" fmla="*/ 41 w 50"/>
                <a:gd name="T47" fmla="*/ 48 h 306"/>
                <a:gd name="T48" fmla="*/ 38 w 50"/>
                <a:gd name="T49" fmla="*/ 55 h 306"/>
                <a:gd name="T50" fmla="*/ 38 w 50"/>
                <a:gd name="T51" fmla="*/ 79 h 306"/>
                <a:gd name="T52" fmla="*/ 38 w 50"/>
                <a:gd name="T53" fmla="*/ 101 h 306"/>
                <a:gd name="T54" fmla="*/ 37 w 50"/>
                <a:gd name="T55" fmla="*/ 112 h 306"/>
                <a:gd name="T56" fmla="*/ 41 w 50"/>
                <a:gd name="T57" fmla="*/ 114 h 306"/>
                <a:gd name="T58" fmla="*/ 43 w 50"/>
                <a:gd name="T59" fmla="*/ 113 h 306"/>
                <a:gd name="T60" fmla="*/ 43 w 50"/>
                <a:gd name="T61" fmla="*/ 116 h 306"/>
                <a:gd name="T62" fmla="*/ 38 w 50"/>
                <a:gd name="T63" fmla="*/ 131 h 306"/>
                <a:gd name="T64" fmla="*/ 37 w 50"/>
                <a:gd name="T65" fmla="*/ 137 h 306"/>
                <a:gd name="T66" fmla="*/ 37 w 50"/>
                <a:gd name="T67" fmla="*/ 141 h 306"/>
                <a:gd name="T68" fmla="*/ 36 w 50"/>
                <a:gd name="T69" fmla="*/ 199 h 306"/>
                <a:gd name="T70" fmla="*/ 35 w 50"/>
                <a:gd name="T71" fmla="*/ 250 h 306"/>
                <a:gd name="T72" fmla="*/ 35 w 50"/>
                <a:gd name="T73" fmla="*/ 275 h 306"/>
                <a:gd name="T74" fmla="*/ 34 w 50"/>
                <a:gd name="T75" fmla="*/ 282 h 306"/>
                <a:gd name="T76" fmla="*/ 36 w 50"/>
                <a:gd name="T77" fmla="*/ 284 h 306"/>
                <a:gd name="T78" fmla="*/ 38 w 50"/>
                <a:gd name="T79" fmla="*/ 28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" h="306">
                  <a:moveTo>
                    <a:pt x="38" y="282"/>
                  </a:moveTo>
                  <a:cubicBezTo>
                    <a:pt x="39" y="284"/>
                    <a:pt x="39" y="287"/>
                    <a:pt x="38" y="289"/>
                  </a:cubicBezTo>
                  <a:cubicBezTo>
                    <a:pt x="35" y="293"/>
                    <a:pt x="36" y="298"/>
                    <a:pt x="34" y="302"/>
                  </a:cubicBezTo>
                  <a:cubicBezTo>
                    <a:pt x="34" y="304"/>
                    <a:pt x="32" y="304"/>
                    <a:pt x="30" y="305"/>
                  </a:cubicBezTo>
                  <a:cubicBezTo>
                    <a:pt x="22" y="305"/>
                    <a:pt x="15" y="305"/>
                    <a:pt x="7" y="306"/>
                  </a:cubicBezTo>
                  <a:cubicBezTo>
                    <a:pt x="1" y="306"/>
                    <a:pt x="0" y="305"/>
                    <a:pt x="0" y="299"/>
                  </a:cubicBezTo>
                  <a:cubicBezTo>
                    <a:pt x="0" y="281"/>
                    <a:pt x="1" y="263"/>
                    <a:pt x="1" y="245"/>
                  </a:cubicBezTo>
                  <a:cubicBezTo>
                    <a:pt x="1" y="239"/>
                    <a:pt x="2" y="233"/>
                    <a:pt x="2" y="227"/>
                  </a:cubicBezTo>
                  <a:cubicBezTo>
                    <a:pt x="2" y="211"/>
                    <a:pt x="3" y="195"/>
                    <a:pt x="4" y="179"/>
                  </a:cubicBezTo>
                  <a:cubicBezTo>
                    <a:pt x="4" y="173"/>
                    <a:pt x="4" y="167"/>
                    <a:pt x="4" y="160"/>
                  </a:cubicBezTo>
                  <a:cubicBezTo>
                    <a:pt x="5" y="142"/>
                    <a:pt x="5" y="125"/>
                    <a:pt x="6" y="107"/>
                  </a:cubicBezTo>
                  <a:cubicBezTo>
                    <a:pt x="6" y="94"/>
                    <a:pt x="7" y="80"/>
                    <a:pt x="7" y="67"/>
                  </a:cubicBezTo>
                  <a:cubicBezTo>
                    <a:pt x="8" y="53"/>
                    <a:pt x="8" y="39"/>
                    <a:pt x="9" y="26"/>
                  </a:cubicBezTo>
                  <a:cubicBezTo>
                    <a:pt x="9" y="23"/>
                    <a:pt x="10" y="21"/>
                    <a:pt x="13" y="20"/>
                  </a:cubicBezTo>
                  <a:cubicBezTo>
                    <a:pt x="20" y="15"/>
                    <a:pt x="26" y="9"/>
                    <a:pt x="33" y="4"/>
                  </a:cubicBezTo>
                  <a:cubicBezTo>
                    <a:pt x="35" y="3"/>
                    <a:pt x="36" y="2"/>
                    <a:pt x="38" y="0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39" y="18"/>
                    <a:pt x="39" y="30"/>
                    <a:pt x="38" y="42"/>
                  </a:cubicBezTo>
                  <a:cubicBezTo>
                    <a:pt x="38" y="43"/>
                    <a:pt x="37" y="45"/>
                    <a:pt x="39" y="46"/>
                  </a:cubicBezTo>
                  <a:cubicBezTo>
                    <a:pt x="40" y="46"/>
                    <a:pt x="41" y="45"/>
                    <a:pt x="42" y="44"/>
                  </a:cubicBezTo>
                  <a:cubicBezTo>
                    <a:pt x="44" y="44"/>
                    <a:pt x="45" y="43"/>
                    <a:pt x="47" y="42"/>
                  </a:cubicBezTo>
                  <a:cubicBezTo>
                    <a:pt x="48" y="42"/>
                    <a:pt x="49" y="42"/>
                    <a:pt x="49" y="43"/>
                  </a:cubicBezTo>
                  <a:cubicBezTo>
                    <a:pt x="50" y="44"/>
                    <a:pt x="49" y="44"/>
                    <a:pt x="48" y="44"/>
                  </a:cubicBezTo>
                  <a:cubicBezTo>
                    <a:pt x="45" y="44"/>
                    <a:pt x="43" y="46"/>
                    <a:pt x="41" y="48"/>
                  </a:cubicBezTo>
                  <a:cubicBezTo>
                    <a:pt x="39" y="50"/>
                    <a:pt x="38" y="52"/>
                    <a:pt x="38" y="55"/>
                  </a:cubicBezTo>
                  <a:cubicBezTo>
                    <a:pt x="38" y="63"/>
                    <a:pt x="38" y="71"/>
                    <a:pt x="38" y="79"/>
                  </a:cubicBezTo>
                  <a:cubicBezTo>
                    <a:pt x="38" y="86"/>
                    <a:pt x="36" y="94"/>
                    <a:pt x="38" y="101"/>
                  </a:cubicBezTo>
                  <a:cubicBezTo>
                    <a:pt x="38" y="105"/>
                    <a:pt x="37" y="108"/>
                    <a:pt x="37" y="112"/>
                  </a:cubicBezTo>
                  <a:cubicBezTo>
                    <a:pt x="37" y="115"/>
                    <a:pt x="38" y="116"/>
                    <a:pt x="41" y="114"/>
                  </a:cubicBezTo>
                  <a:cubicBezTo>
                    <a:pt x="41" y="114"/>
                    <a:pt x="42" y="113"/>
                    <a:pt x="43" y="113"/>
                  </a:cubicBezTo>
                  <a:cubicBezTo>
                    <a:pt x="44" y="114"/>
                    <a:pt x="43" y="115"/>
                    <a:pt x="43" y="116"/>
                  </a:cubicBezTo>
                  <a:cubicBezTo>
                    <a:pt x="43" y="121"/>
                    <a:pt x="41" y="126"/>
                    <a:pt x="38" y="131"/>
                  </a:cubicBezTo>
                  <a:cubicBezTo>
                    <a:pt x="37" y="133"/>
                    <a:pt x="37" y="135"/>
                    <a:pt x="37" y="137"/>
                  </a:cubicBezTo>
                  <a:cubicBezTo>
                    <a:pt x="36" y="138"/>
                    <a:pt x="36" y="140"/>
                    <a:pt x="37" y="141"/>
                  </a:cubicBezTo>
                  <a:cubicBezTo>
                    <a:pt x="37" y="160"/>
                    <a:pt x="36" y="180"/>
                    <a:pt x="36" y="199"/>
                  </a:cubicBezTo>
                  <a:cubicBezTo>
                    <a:pt x="35" y="216"/>
                    <a:pt x="36" y="233"/>
                    <a:pt x="35" y="250"/>
                  </a:cubicBezTo>
                  <a:cubicBezTo>
                    <a:pt x="35" y="258"/>
                    <a:pt x="34" y="267"/>
                    <a:pt x="35" y="275"/>
                  </a:cubicBezTo>
                  <a:cubicBezTo>
                    <a:pt x="35" y="277"/>
                    <a:pt x="34" y="279"/>
                    <a:pt x="34" y="282"/>
                  </a:cubicBezTo>
                  <a:cubicBezTo>
                    <a:pt x="34" y="283"/>
                    <a:pt x="34" y="284"/>
                    <a:pt x="36" y="284"/>
                  </a:cubicBezTo>
                  <a:cubicBezTo>
                    <a:pt x="37" y="284"/>
                    <a:pt x="38" y="283"/>
                    <a:pt x="38" y="282"/>
                  </a:cubicBezTo>
                  <a:close/>
                </a:path>
              </a:pathLst>
            </a:custGeom>
            <a:solidFill>
              <a:srgbClr val="E5E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95784B0-E2AE-9D0D-A9BC-7D2DD2E99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363"/>
              <a:ext cx="105" cy="404"/>
            </a:xfrm>
            <a:custGeom>
              <a:avLst/>
              <a:gdLst>
                <a:gd name="T0" fmla="*/ 58 w 61"/>
                <a:gd name="T1" fmla="*/ 236 h 236"/>
                <a:gd name="T2" fmla="*/ 40 w 61"/>
                <a:gd name="T3" fmla="*/ 227 h 236"/>
                <a:gd name="T4" fmla="*/ 38 w 61"/>
                <a:gd name="T5" fmla="*/ 223 h 236"/>
                <a:gd name="T6" fmla="*/ 31 w 61"/>
                <a:gd name="T7" fmla="*/ 183 h 236"/>
                <a:gd name="T8" fmla="*/ 24 w 61"/>
                <a:gd name="T9" fmla="*/ 145 h 236"/>
                <a:gd name="T10" fmla="*/ 17 w 61"/>
                <a:gd name="T11" fmla="*/ 103 h 236"/>
                <a:gd name="T12" fmla="*/ 13 w 61"/>
                <a:gd name="T13" fmla="*/ 78 h 236"/>
                <a:gd name="T14" fmla="*/ 11 w 61"/>
                <a:gd name="T15" fmla="*/ 69 h 236"/>
                <a:gd name="T16" fmla="*/ 14 w 61"/>
                <a:gd name="T17" fmla="*/ 65 h 236"/>
                <a:gd name="T18" fmla="*/ 11 w 61"/>
                <a:gd name="T19" fmla="*/ 63 h 236"/>
                <a:gd name="T20" fmla="*/ 8 w 61"/>
                <a:gd name="T21" fmla="*/ 51 h 236"/>
                <a:gd name="T22" fmla="*/ 26 w 61"/>
                <a:gd name="T23" fmla="*/ 45 h 236"/>
                <a:gd name="T24" fmla="*/ 40 w 61"/>
                <a:gd name="T25" fmla="*/ 36 h 236"/>
                <a:gd name="T26" fmla="*/ 41 w 61"/>
                <a:gd name="T27" fmla="*/ 33 h 236"/>
                <a:gd name="T28" fmla="*/ 38 w 61"/>
                <a:gd name="T29" fmla="*/ 34 h 236"/>
                <a:gd name="T30" fmla="*/ 21 w 61"/>
                <a:gd name="T31" fmla="*/ 45 h 236"/>
                <a:gd name="T32" fmla="*/ 16 w 61"/>
                <a:gd name="T33" fmla="*/ 46 h 236"/>
                <a:gd name="T34" fmla="*/ 6 w 61"/>
                <a:gd name="T35" fmla="*/ 40 h 236"/>
                <a:gd name="T36" fmla="*/ 4 w 61"/>
                <a:gd name="T37" fmla="*/ 26 h 236"/>
                <a:gd name="T38" fmla="*/ 3 w 61"/>
                <a:gd name="T39" fmla="*/ 26 h 236"/>
                <a:gd name="T40" fmla="*/ 1 w 61"/>
                <a:gd name="T41" fmla="*/ 11 h 236"/>
                <a:gd name="T42" fmla="*/ 7 w 61"/>
                <a:gd name="T43" fmla="*/ 4 h 236"/>
                <a:gd name="T44" fmla="*/ 0 w 61"/>
                <a:gd name="T45" fmla="*/ 0 h 236"/>
                <a:gd name="T46" fmla="*/ 45 w 61"/>
                <a:gd name="T47" fmla="*/ 5 h 236"/>
                <a:gd name="T48" fmla="*/ 54 w 61"/>
                <a:gd name="T49" fmla="*/ 6 h 236"/>
                <a:gd name="T50" fmla="*/ 55 w 61"/>
                <a:gd name="T51" fmla="*/ 11 h 236"/>
                <a:gd name="T52" fmla="*/ 56 w 61"/>
                <a:gd name="T53" fmla="*/ 67 h 236"/>
                <a:gd name="T54" fmla="*/ 58 w 61"/>
                <a:gd name="T55" fmla="*/ 135 h 236"/>
                <a:gd name="T56" fmla="*/ 59 w 61"/>
                <a:gd name="T57" fmla="*/ 194 h 236"/>
                <a:gd name="T58" fmla="*/ 60 w 61"/>
                <a:gd name="T59" fmla="*/ 225 h 236"/>
                <a:gd name="T60" fmla="*/ 60 w 61"/>
                <a:gd name="T61" fmla="*/ 232 h 236"/>
                <a:gd name="T62" fmla="*/ 58 w 61"/>
                <a:gd name="T63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236">
                  <a:moveTo>
                    <a:pt x="58" y="236"/>
                  </a:moveTo>
                  <a:cubicBezTo>
                    <a:pt x="52" y="232"/>
                    <a:pt x="46" y="230"/>
                    <a:pt x="40" y="227"/>
                  </a:cubicBezTo>
                  <a:cubicBezTo>
                    <a:pt x="39" y="226"/>
                    <a:pt x="38" y="225"/>
                    <a:pt x="38" y="223"/>
                  </a:cubicBezTo>
                  <a:cubicBezTo>
                    <a:pt x="36" y="210"/>
                    <a:pt x="34" y="197"/>
                    <a:pt x="31" y="183"/>
                  </a:cubicBezTo>
                  <a:cubicBezTo>
                    <a:pt x="29" y="171"/>
                    <a:pt x="27" y="158"/>
                    <a:pt x="24" y="145"/>
                  </a:cubicBezTo>
                  <a:cubicBezTo>
                    <a:pt x="22" y="131"/>
                    <a:pt x="19" y="117"/>
                    <a:pt x="17" y="103"/>
                  </a:cubicBezTo>
                  <a:cubicBezTo>
                    <a:pt x="16" y="95"/>
                    <a:pt x="14" y="87"/>
                    <a:pt x="13" y="78"/>
                  </a:cubicBezTo>
                  <a:cubicBezTo>
                    <a:pt x="12" y="75"/>
                    <a:pt x="12" y="72"/>
                    <a:pt x="11" y="69"/>
                  </a:cubicBezTo>
                  <a:cubicBezTo>
                    <a:pt x="11" y="67"/>
                    <a:pt x="13" y="66"/>
                    <a:pt x="14" y="65"/>
                  </a:cubicBezTo>
                  <a:cubicBezTo>
                    <a:pt x="13" y="64"/>
                    <a:pt x="11" y="66"/>
                    <a:pt x="11" y="63"/>
                  </a:cubicBezTo>
                  <a:cubicBezTo>
                    <a:pt x="13" y="59"/>
                    <a:pt x="11" y="54"/>
                    <a:pt x="8" y="51"/>
                  </a:cubicBezTo>
                  <a:cubicBezTo>
                    <a:pt x="14" y="49"/>
                    <a:pt x="21" y="49"/>
                    <a:pt x="26" y="45"/>
                  </a:cubicBezTo>
                  <a:cubicBezTo>
                    <a:pt x="31" y="42"/>
                    <a:pt x="37" y="41"/>
                    <a:pt x="40" y="36"/>
                  </a:cubicBezTo>
                  <a:cubicBezTo>
                    <a:pt x="41" y="35"/>
                    <a:pt x="42" y="34"/>
                    <a:pt x="41" y="33"/>
                  </a:cubicBezTo>
                  <a:cubicBezTo>
                    <a:pt x="40" y="32"/>
                    <a:pt x="39" y="34"/>
                    <a:pt x="38" y="34"/>
                  </a:cubicBezTo>
                  <a:cubicBezTo>
                    <a:pt x="33" y="39"/>
                    <a:pt x="27" y="42"/>
                    <a:pt x="21" y="45"/>
                  </a:cubicBezTo>
                  <a:cubicBezTo>
                    <a:pt x="19" y="45"/>
                    <a:pt x="17" y="45"/>
                    <a:pt x="16" y="46"/>
                  </a:cubicBezTo>
                  <a:cubicBezTo>
                    <a:pt x="8" y="49"/>
                    <a:pt x="7" y="49"/>
                    <a:pt x="6" y="40"/>
                  </a:cubicBezTo>
                  <a:cubicBezTo>
                    <a:pt x="5" y="36"/>
                    <a:pt x="5" y="31"/>
                    <a:pt x="4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6" y="20"/>
                    <a:pt x="2" y="16"/>
                    <a:pt x="1" y="11"/>
                  </a:cubicBezTo>
                  <a:cubicBezTo>
                    <a:pt x="0" y="7"/>
                    <a:pt x="1" y="4"/>
                    <a:pt x="7" y="4"/>
                  </a:cubicBezTo>
                  <a:cubicBezTo>
                    <a:pt x="4" y="2"/>
                    <a:pt x="1" y="4"/>
                    <a:pt x="0" y="0"/>
                  </a:cubicBezTo>
                  <a:cubicBezTo>
                    <a:pt x="15" y="3"/>
                    <a:pt x="30" y="5"/>
                    <a:pt x="45" y="5"/>
                  </a:cubicBezTo>
                  <a:cubicBezTo>
                    <a:pt x="48" y="5"/>
                    <a:pt x="51" y="4"/>
                    <a:pt x="54" y="6"/>
                  </a:cubicBezTo>
                  <a:cubicBezTo>
                    <a:pt x="55" y="7"/>
                    <a:pt x="55" y="9"/>
                    <a:pt x="55" y="11"/>
                  </a:cubicBezTo>
                  <a:cubicBezTo>
                    <a:pt x="55" y="30"/>
                    <a:pt x="56" y="48"/>
                    <a:pt x="56" y="67"/>
                  </a:cubicBezTo>
                  <a:cubicBezTo>
                    <a:pt x="57" y="89"/>
                    <a:pt x="57" y="112"/>
                    <a:pt x="58" y="135"/>
                  </a:cubicBezTo>
                  <a:cubicBezTo>
                    <a:pt x="58" y="155"/>
                    <a:pt x="59" y="174"/>
                    <a:pt x="59" y="194"/>
                  </a:cubicBezTo>
                  <a:cubicBezTo>
                    <a:pt x="60" y="204"/>
                    <a:pt x="59" y="215"/>
                    <a:pt x="60" y="225"/>
                  </a:cubicBezTo>
                  <a:cubicBezTo>
                    <a:pt x="61" y="227"/>
                    <a:pt x="60" y="230"/>
                    <a:pt x="60" y="232"/>
                  </a:cubicBezTo>
                  <a:cubicBezTo>
                    <a:pt x="60" y="234"/>
                    <a:pt x="60" y="236"/>
                    <a:pt x="58" y="236"/>
                  </a:cubicBezTo>
                  <a:close/>
                </a:path>
              </a:pathLst>
            </a:custGeom>
            <a:solidFill>
              <a:srgbClr val="FA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5C4F9987-3BAD-9C0E-E216-C481E0F47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373"/>
              <a:ext cx="62" cy="447"/>
            </a:xfrm>
            <a:custGeom>
              <a:avLst/>
              <a:gdLst>
                <a:gd name="T0" fmla="*/ 4 w 36"/>
                <a:gd name="T1" fmla="*/ 230 h 261"/>
                <a:gd name="T2" fmla="*/ 5 w 36"/>
                <a:gd name="T3" fmla="*/ 226 h 261"/>
                <a:gd name="T4" fmla="*/ 4 w 36"/>
                <a:gd name="T5" fmla="*/ 196 h 261"/>
                <a:gd name="T6" fmla="*/ 4 w 36"/>
                <a:gd name="T7" fmla="*/ 159 h 261"/>
                <a:gd name="T8" fmla="*/ 2 w 36"/>
                <a:gd name="T9" fmla="*/ 99 h 261"/>
                <a:gd name="T10" fmla="*/ 1 w 36"/>
                <a:gd name="T11" fmla="*/ 69 h 261"/>
                <a:gd name="T12" fmla="*/ 1 w 36"/>
                <a:gd name="T13" fmla="*/ 33 h 261"/>
                <a:gd name="T14" fmla="*/ 0 w 36"/>
                <a:gd name="T15" fmla="*/ 0 h 261"/>
                <a:gd name="T16" fmla="*/ 24 w 36"/>
                <a:gd name="T17" fmla="*/ 18 h 261"/>
                <a:gd name="T18" fmla="*/ 27 w 36"/>
                <a:gd name="T19" fmla="*/ 19 h 261"/>
                <a:gd name="T20" fmla="*/ 31 w 36"/>
                <a:gd name="T21" fmla="*/ 24 h 261"/>
                <a:gd name="T22" fmla="*/ 31 w 36"/>
                <a:gd name="T23" fmla="*/ 27 h 261"/>
                <a:gd name="T24" fmla="*/ 32 w 36"/>
                <a:gd name="T25" fmla="*/ 70 h 261"/>
                <a:gd name="T26" fmla="*/ 33 w 36"/>
                <a:gd name="T27" fmla="*/ 107 h 261"/>
                <a:gd name="T28" fmla="*/ 33 w 36"/>
                <a:gd name="T29" fmla="*/ 131 h 261"/>
                <a:gd name="T30" fmla="*/ 35 w 36"/>
                <a:gd name="T31" fmla="*/ 192 h 261"/>
                <a:gd name="T32" fmla="*/ 36 w 36"/>
                <a:gd name="T33" fmla="*/ 241 h 261"/>
                <a:gd name="T34" fmla="*/ 35 w 36"/>
                <a:gd name="T35" fmla="*/ 247 h 261"/>
                <a:gd name="T36" fmla="*/ 35 w 36"/>
                <a:gd name="T37" fmla="*/ 261 h 261"/>
                <a:gd name="T38" fmla="*/ 4 w 36"/>
                <a:gd name="T39" fmla="*/ 23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261">
                  <a:moveTo>
                    <a:pt x="4" y="230"/>
                  </a:moveTo>
                  <a:cubicBezTo>
                    <a:pt x="5" y="229"/>
                    <a:pt x="5" y="228"/>
                    <a:pt x="5" y="226"/>
                  </a:cubicBezTo>
                  <a:cubicBezTo>
                    <a:pt x="4" y="216"/>
                    <a:pt x="5" y="206"/>
                    <a:pt x="4" y="196"/>
                  </a:cubicBezTo>
                  <a:cubicBezTo>
                    <a:pt x="3" y="184"/>
                    <a:pt x="4" y="171"/>
                    <a:pt x="4" y="159"/>
                  </a:cubicBezTo>
                  <a:cubicBezTo>
                    <a:pt x="3" y="139"/>
                    <a:pt x="3" y="119"/>
                    <a:pt x="2" y="99"/>
                  </a:cubicBezTo>
                  <a:cubicBezTo>
                    <a:pt x="2" y="89"/>
                    <a:pt x="2" y="79"/>
                    <a:pt x="1" y="69"/>
                  </a:cubicBezTo>
                  <a:cubicBezTo>
                    <a:pt x="0" y="57"/>
                    <a:pt x="1" y="45"/>
                    <a:pt x="1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8" y="6"/>
                    <a:pt x="16" y="12"/>
                    <a:pt x="24" y="18"/>
                  </a:cubicBezTo>
                  <a:cubicBezTo>
                    <a:pt x="25" y="18"/>
                    <a:pt x="26" y="19"/>
                    <a:pt x="27" y="19"/>
                  </a:cubicBezTo>
                  <a:cubicBezTo>
                    <a:pt x="29" y="20"/>
                    <a:pt x="30" y="22"/>
                    <a:pt x="31" y="24"/>
                  </a:cubicBezTo>
                  <a:cubicBezTo>
                    <a:pt x="31" y="25"/>
                    <a:pt x="31" y="26"/>
                    <a:pt x="31" y="27"/>
                  </a:cubicBezTo>
                  <a:cubicBezTo>
                    <a:pt x="30" y="41"/>
                    <a:pt x="32" y="56"/>
                    <a:pt x="32" y="70"/>
                  </a:cubicBezTo>
                  <a:cubicBezTo>
                    <a:pt x="31" y="83"/>
                    <a:pt x="32" y="95"/>
                    <a:pt x="33" y="107"/>
                  </a:cubicBezTo>
                  <a:cubicBezTo>
                    <a:pt x="33" y="115"/>
                    <a:pt x="33" y="123"/>
                    <a:pt x="33" y="131"/>
                  </a:cubicBezTo>
                  <a:cubicBezTo>
                    <a:pt x="34" y="151"/>
                    <a:pt x="34" y="172"/>
                    <a:pt x="35" y="192"/>
                  </a:cubicBezTo>
                  <a:cubicBezTo>
                    <a:pt x="35" y="208"/>
                    <a:pt x="36" y="225"/>
                    <a:pt x="36" y="241"/>
                  </a:cubicBezTo>
                  <a:cubicBezTo>
                    <a:pt x="36" y="243"/>
                    <a:pt x="36" y="245"/>
                    <a:pt x="35" y="247"/>
                  </a:cubicBezTo>
                  <a:cubicBezTo>
                    <a:pt x="35" y="251"/>
                    <a:pt x="35" y="255"/>
                    <a:pt x="35" y="261"/>
                  </a:cubicBezTo>
                  <a:cubicBezTo>
                    <a:pt x="25" y="249"/>
                    <a:pt x="16" y="238"/>
                    <a:pt x="4" y="230"/>
                  </a:cubicBezTo>
                  <a:close/>
                </a:path>
              </a:pathLst>
            </a:custGeom>
            <a:solidFill>
              <a:srgbClr val="E6E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8A14C337-D6E2-74F3-3DAF-75BF6CAA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402"/>
              <a:ext cx="91" cy="509"/>
            </a:xfrm>
            <a:custGeom>
              <a:avLst/>
              <a:gdLst>
                <a:gd name="T0" fmla="*/ 29 w 53"/>
                <a:gd name="T1" fmla="*/ 0 h 297"/>
                <a:gd name="T2" fmla="*/ 26 w 53"/>
                <a:gd name="T3" fmla="*/ 7 h 297"/>
                <a:gd name="T4" fmla="*/ 23 w 53"/>
                <a:gd name="T5" fmla="*/ 116 h 297"/>
                <a:gd name="T6" fmla="*/ 19 w 53"/>
                <a:gd name="T7" fmla="*/ 222 h 297"/>
                <a:gd name="T8" fmla="*/ 17 w 53"/>
                <a:gd name="T9" fmla="*/ 281 h 297"/>
                <a:gd name="T10" fmla="*/ 21 w 53"/>
                <a:gd name="T11" fmla="*/ 285 h 297"/>
                <a:gd name="T12" fmla="*/ 48 w 53"/>
                <a:gd name="T13" fmla="*/ 283 h 297"/>
                <a:gd name="T14" fmla="*/ 50 w 53"/>
                <a:gd name="T15" fmla="*/ 282 h 297"/>
                <a:gd name="T16" fmla="*/ 53 w 53"/>
                <a:gd name="T17" fmla="*/ 294 h 297"/>
                <a:gd name="T18" fmla="*/ 35 w 53"/>
                <a:gd name="T19" fmla="*/ 295 h 297"/>
                <a:gd name="T20" fmla="*/ 3 w 53"/>
                <a:gd name="T21" fmla="*/ 297 h 297"/>
                <a:gd name="T22" fmla="*/ 0 w 53"/>
                <a:gd name="T23" fmla="*/ 294 h 297"/>
                <a:gd name="T24" fmla="*/ 2 w 53"/>
                <a:gd name="T25" fmla="*/ 247 h 297"/>
                <a:gd name="T26" fmla="*/ 5 w 53"/>
                <a:gd name="T27" fmla="*/ 166 h 297"/>
                <a:gd name="T28" fmla="*/ 9 w 53"/>
                <a:gd name="T29" fmla="*/ 89 h 297"/>
                <a:gd name="T30" fmla="*/ 10 w 53"/>
                <a:gd name="T31" fmla="*/ 47 h 297"/>
                <a:gd name="T32" fmla="*/ 12 w 53"/>
                <a:gd name="T33" fmla="*/ 3 h 297"/>
                <a:gd name="T34" fmla="*/ 15 w 53"/>
                <a:gd name="T35" fmla="*/ 0 h 297"/>
                <a:gd name="T36" fmla="*/ 29 w 53"/>
                <a:gd name="T3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97">
                  <a:moveTo>
                    <a:pt x="29" y="0"/>
                  </a:moveTo>
                  <a:cubicBezTo>
                    <a:pt x="27" y="2"/>
                    <a:pt x="26" y="4"/>
                    <a:pt x="26" y="7"/>
                  </a:cubicBezTo>
                  <a:cubicBezTo>
                    <a:pt x="25" y="43"/>
                    <a:pt x="24" y="79"/>
                    <a:pt x="23" y="116"/>
                  </a:cubicBezTo>
                  <a:cubicBezTo>
                    <a:pt x="21" y="151"/>
                    <a:pt x="20" y="186"/>
                    <a:pt x="19" y="222"/>
                  </a:cubicBezTo>
                  <a:cubicBezTo>
                    <a:pt x="18" y="241"/>
                    <a:pt x="18" y="261"/>
                    <a:pt x="17" y="281"/>
                  </a:cubicBezTo>
                  <a:cubicBezTo>
                    <a:pt x="17" y="284"/>
                    <a:pt x="17" y="285"/>
                    <a:pt x="21" y="285"/>
                  </a:cubicBezTo>
                  <a:cubicBezTo>
                    <a:pt x="30" y="284"/>
                    <a:pt x="39" y="284"/>
                    <a:pt x="48" y="283"/>
                  </a:cubicBezTo>
                  <a:cubicBezTo>
                    <a:pt x="49" y="283"/>
                    <a:pt x="50" y="283"/>
                    <a:pt x="50" y="282"/>
                  </a:cubicBezTo>
                  <a:cubicBezTo>
                    <a:pt x="52" y="286"/>
                    <a:pt x="51" y="290"/>
                    <a:pt x="53" y="294"/>
                  </a:cubicBezTo>
                  <a:cubicBezTo>
                    <a:pt x="47" y="296"/>
                    <a:pt x="41" y="295"/>
                    <a:pt x="35" y="295"/>
                  </a:cubicBezTo>
                  <a:cubicBezTo>
                    <a:pt x="24" y="296"/>
                    <a:pt x="13" y="296"/>
                    <a:pt x="3" y="297"/>
                  </a:cubicBezTo>
                  <a:cubicBezTo>
                    <a:pt x="0" y="297"/>
                    <a:pt x="0" y="296"/>
                    <a:pt x="0" y="294"/>
                  </a:cubicBezTo>
                  <a:cubicBezTo>
                    <a:pt x="1" y="278"/>
                    <a:pt x="1" y="263"/>
                    <a:pt x="2" y="247"/>
                  </a:cubicBezTo>
                  <a:cubicBezTo>
                    <a:pt x="3" y="220"/>
                    <a:pt x="4" y="193"/>
                    <a:pt x="5" y="166"/>
                  </a:cubicBezTo>
                  <a:cubicBezTo>
                    <a:pt x="6" y="140"/>
                    <a:pt x="8" y="115"/>
                    <a:pt x="9" y="89"/>
                  </a:cubicBezTo>
                  <a:cubicBezTo>
                    <a:pt x="9" y="75"/>
                    <a:pt x="10" y="61"/>
                    <a:pt x="10" y="47"/>
                  </a:cubicBezTo>
                  <a:cubicBezTo>
                    <a:pt x="11" y="32"/>
                    <a:pt x="12" y="17"/>
                    <a:pt x="12" y="3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20" y="0"/>
                    <a:pt x="24" y="0"/>
                    <a:pt x="29" y="0"/>
                  </a:cubicBezTo>
                  <a:close/>
                </a:path>
              </a:pathLst>
            </a:custGeom>
            <a:solidFill>
              <a:srgbClr val="D1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E857468A-5E5E-8E9F-7B0D-8D38EA734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406"/>
              <a:ext cx="38" cy="452"/>
            </a:xfrm>
            <a:custGeom>
              <a:avLst/>
              <a:gdLst>
                <a:gd name="T0" fmla="*/ 8 w 22"/>
                <a:gd name="T1" fmla="*/ 228 h 264"/>
                <a:gd name="T2" fmla="*/ 5 w 22"/>
                <a:gd name="T3" fmla="*/ 124 h 264"/>
                <a:gd name="T4" fmla="*/ 4 w 22"/>
                <a:gd name="T5" fmla="*/ 71 h 264"/>
                <a:gd name="T6" fmla="*/ 2 w 22"/>
                <a:gd name="T7" fmla="*/ 6 h 264"/>
                <a:gd name="T8" fmla="*/ 0 w 22"/>
                <a:gd name="T9" fmla="*/ 0 h 264"/>
                <a:gd name="T10" fmla="*/ 10 w 22"/>
                <a:gd name="T11" fmla="*/ 0 h 264"/>
                <a:gd name="T12" fmla="*/ 14 w 22"/>
                <a:gd name="T13" fmla="*/ 4 h 264"/>
                <a:gd name="T14" fmla="*/ 15 w 22"/>
                <a:gd name="T15" fmla="*/ 51 h 264"/>
                <a:gd name="T16" fmla="*/ 19 w 22"/>
                <a:gd name="T17" fmla="*/ 155 h 264"/>
                <a:gd name="T18" fmla="*/ 21 w 22"/>
                <a:gd name="T19" fmla="*/ 243 h 264"/>
                <a:gd name="T20" fmla="*/ 22 w 22"/>
                <a:gd name="T21" fmla="*/ 264 h 264"/>
                <a:gd name="T22" fmla="*/ 9 w 22"/>
                <a:gd name="T23" fmla="*/ 244 h 264"/>
                <a:gd name="T24" fmla="*/ 8 w 22"/>
                <a:gd name="T25" fmla="*/ 239 h 264"/>
                <a:gd name="T26" fmla="*/ 8 w 22"/>
                <a:gd name="T27" fmla="*/ 22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4">
                  <a:moveTo>
                    <a:pt x="8" y="228"/>
                  </a:moveTo>
                  <a:cubicBezTo>
                    <a:pt x="7" y="193"/>
                    <a:pt x="6" y="159"/>
                    <a:pt x="5" y="124"/>
                  </a:cubicBezTo>
                  <a:cubicBezTo>
                    <a:pt x="5" y="107"/>
                    <a:pt x="4" y="89"/>
                    <a:pt x="4" y="71"/>
                  </a:cubicBezTo>
                  <a:cubicBezTo>
                    <a:pt x="3" y="50"/>
                    <a:pt x="3" y="28"/>
                    <a:pt x="2" y="6"/>
                  </a:cubicBezTo>
                  <a:cubicBezTo>
                    <a:pt x="2" y="4"/>
                    <a:pt x="2" y="2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3" y="0"/>
                    <a:pt x="14" y="1"/>
                    <a:pt x="14" y="4"/>
                  </a:cubicBezTo>
                  <a:cubicBezTo>
                    <a:pt x="14" y="19"/>
                    <a:pt x="15" y="35"/>
                    <a:pt x="15" y="51"/>
                  </a:cubicBezTo>
                  <a:cubicBezTo>
                    <a:pt x="16" y="86"/>
                    <a:pt x="18" y="121"/>
                    <a:pt x="19" y="155"/>
                  </a:cubicBezTo>
                  <a:cubicBezTo>
                    <a:pt x="20" y="184"/>
                    <a:pt x="20" y="214"/>
                    <a:pt x="21" y="243"/>
                  </a:cubicBezTo>
                  <a:cubicBezTo>
                    <a:pt x="22" y="250"/>
                    <a:pt x="22" y="257"/>
                    <a:pt x="22" y="264"/>
                  </a:cubicBezTo>
                  <a:cubicBezTo>
                    <a:pt x="18" y="257"/>
                    <a:pt x="14" y="250"/>
                    <a:pt x="9" y="244"/>
                  </a:cubicBezTo>
                  <a:cubicBezTo>
                    <a:pt x="8" y="243"/>
                    <a:pt x="8" y="241"/>
                    <a:pt x="8" y="239"/>
                  </a:cubicBezTo>
                  <a:cubicBezTo>
                    <a:pt x="8" y="235"/>
                    <a:pt x="9" y="231"/>
                    <a:pt x="8" y="228"/>
                  </a:cubicBezTo>
                  <a:close/>
                </a:path>
              </a:pathLst>
            </a:custGeom>
            <a:solidFill>
              <a:srgbClr val="D2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B3817A2E-88EF-D472-C46B-8F49E5FF3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1342"/>
              <a:ext cx="170" cy="45"/>
            </a:xfrm>
            <a:custGeom>
              <a:avLst/>
              <a:gdLst>
                <a:gd name="T0" fmla="*/ 99 w 99"/>
                <a:gd name="T1" fmla="*/ 6 h 26"/>
                <a:gd name="T2" fmla="*/ 79 w 99"/>
                <a:gd name="T3" fmla="*/ 17 h 26"/>
                <a:gd name="T4" fmla="*/ 57 w 99"/>
                <a:gd name="T5" fmla="*/ 23 h 26"/>
                <a:gd name="T6" fmla="*/ 13 w 99"/>
                <a:gd name="T7" fmla="*/ 24 h 26"/>
                <a:gd name="T8" fmla="*/ 3 w 99"/>
                <a:gd name="T9" fmla="*/ 24 h 26"/>
                <a:gd name="T10" fmla="*/ 0 w 99"/>
                <a:gd name="T11" fmla="*/ 22 h 26"/>
                <a:gd name="T12" fmla="*/ 41 w 99"/>
                <a:gd name="T13" fmla="*/ 3 h 26"/>
                <a:gd name="T14" fmla="*/ 99 w 99"/>
                <a:gd name="T1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6">
                  <a:moveTo>
                    <a:pt x="99" y="6"/>
                  </a:moveTo>
                  <a:cubicBezTo>
                    <a:pt x="93" y="11"/>
                    <a:pt x="86" y="14"/>
                    <a:pt x="79" y="17"/>
                  </a:cubicBezTo>
                  <a:cubicBezTo>
                    <a:pt x="72" y="20"/>
                    <a:pt x="64" y="22"/>
                    <a:pt x="57" y="23"/>
                  </a:cubicBezTo>
                  <a:cubicBezTo>
                    <a:pt x="42" y="25"/>
                    <a:pt x="28" y="26"/>
                    <a:pt x="13" y="24"/>
                  </a:cubicBezTo>
                  <a:cubicBezTo>
                    <a:pt x="10" y="24"/>
                    <a:pt x="6" y="24"/>
                    <a:pt x="3" y="24"/>
                  </a:cubicBezTo>
                  <a:cubicBezTo>
                    <a:pt x="2" y="23"/>
                    <a:pt x="0" y="24"/>
                    <a:pt x="0" y="22"/>
                  </a:cubicBezTo>
                  <a:cubicBezTo>
                    <a:pt x="11" y="11"/>
                    <a:pt x="25" y="5"/>
                    <a:pt x="41" y="3"/>
                  </a:cubicBezTo>
                  <a:cubicBezTo>
                    <a:pt x="60" y="0"/>
                    <a:pt x="79" y="2"/>
                    <a:pt x="99" y="6"/>
                  </a:cubicBezTo>
                  <a:close/>
                </a:path>
              </a:pathLst>
            </a:custGeom>
            <a:solidFill>
              <a:srgbClr val="FA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F7DDF77C-B95F-B4E1-59FF-AD93AB22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1854"/>
              <a:ext cx="312" cy="45"/>
            </a:xfrm>
            <a:custGeom>
              <a:avLst/>
              <a:gdLst>
                <a:gd name="T0" fmla="*/ 176 w 182"/>
                <a:gd name="T1" fmla="*/ 14 h 26"/>
                <a:gd name="T2" fmla="*/ 181 w 182"/>
                <a:gd name="T3" fmla="*/ 24 h 26"/>
                <a:gd name="T4" fmla="*/ 178 w 182"/>
                <a:gd name="T5" fmla="*/ 25 h 26"/>
                <a:gd name="T6" fmla="*/ 81 w 182"/>
                <a:gd name="T7" fmla="*/ 19 h 26"/>
                <a:gd name="T8" fmla="*/ 64 w 182"/>
                <a:gd name="T9" fmla="*/ 22 h 26"/>
                <a:gd name="T10" fmla="*/ 35 w 182"/>
                <a:gd name="T11" fmla="*/ 20 h 26"/>
                <a:gd name="T12" fmla="*/ 28 w 182"/>
                <a:gd name="T13" fmla="*/ 19 h 26"/>
                <a:gd name="T14" fmla="*/ 0 w 182"/>
                <a:gd name="T15" fmla="*/ 20 h 26"/>
                <a:gd name="T16" fmla="*/ 5 w 182"/>
                <a:gd name="T17" fmla="*/ 4 h 26"/>
                <a:gd name="T18" fmla="*/ 7 w 182"/>
                <a:gd name="T19" fmla="*/ 1 h 26"/>
                <a:gd name="T20" fmla="*/ 12 w 182"/>
                <a:gd name="T21" fmla="*/ 2 h 26"/>
                <a:gd name="T22" fmla="*/ 27 w 182"/>
                <a:gd name="T23" fmla="*/ 11 h 26"/>
                <a:gd name="T24" fmla="*/ 35 w 182"/>
                <a:gd name="T25" fmla="*/ 12 h 26"/>
                <a:gd name="T26" fmla="*/ 46 w 182"/>
                <a:gd name="T27" fmla="*/ 7 h 26"/>
                <a:gd name="T28" fmla="*/ 54 w 182"/>
                <a:gd name="T29" fmla="*/ 7 h 26"/>
                <a:gd name="T30" fmla="*/ 70 w 182"/>
                <a:gd name="T31" fmla="*/ 16 h 26"/>
                <a:gd name="T32" fmla="*/ 73 w 182"/>
                <a:gd name="T33" fmla="*/ 16 h 26"/>
                <a:gd name="T34" fmla="*/ 113 w 182"/>
                <a:gd name="T35" fmla="*/ 6 h 26"/>
                <a:gd name="T36" fmla="*/ 121 w 182"/>
                <a:gd name="T37" fmla="*/ 5 h 26"/>
                <a:gd name="T38" fmla="*/ 140 w 182"/>
                <a:gd name="T39" fmla="*/ 6 h 26"/>
                <a:gd name="T40" fmla="*/ 171 w 182"/>
                <a:gd name="T41" fmla="*/ 12 h 26"/>
                <a:gd name="T42" fmla="*/ 176 w 182"/>
                <a:gd name="T4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26">
                  <a:moveTo>
                    <a:pt x="176" y="14"/>
                  </a:moveTo>
                  <a:cubicBezTo>
                    <a:pt x="179" y="15"/>
                    <a:pt x="182" y="22"/>
                    <a:pt x="181" y="24"/>
                  </a:cubicBezTo>
                  <a:cubicBezTo>
                    <a:pt x="180" y="25"/>
                    <a:pt x="179" y="24"/>
                    <a:pt x="178" y="25"/>
                  </a:cubicBezTo>
                  <a:cubicBezTo>
                    <a:pt x="146" y="22"/>
                    <a:pt x="114" y="20"/>
                    <a:pt x="81" y="19"/>
                  </a:cubicBezTo>
                  <a:cubicBezTo>
                    <a:pt x="75" y="19"/>
                    <a:pt x="70" y="19"/>
                    <a:pt x="64" y="22"/>
                  </a:cubicBezTo>
                  <a:cubicBezTo>
                    <a:pt x="55" y="26"/>
                    <a:pt x="44" y="24"/>
                    <a:pt x="35" y="20"/>
                  </a:cubicBezTo>
                  <a:cubicBezTo>
                    <a:pt x="32" y="19"/>
                    <a:pt x="30" y="19"/>
                    <a:pt x="28" y="19"/>
                  </a:cubicBezTo>
                  <a:cubicBezTo>
                    <a:pt x="18" y="19"/>
                    <a:pt x="9" y="19"/>
                    <a:pt x="0" y="20"/>
                  </a:cubicBezTo>
                  <a:cubicBezTo>
                    <a:pt x="2" y="15"/>
                    <a:pt x="3" y="9"/>
                    <a:pt x="5" y="4"/>
                  </a:cubicBezTo>
                  <a:cubicBezTo>
                    <a:pt x="6" y="3"/>
                    <a:pt x="6" y="2"/>
                    <a:pt x="7" y="1"/>
                  </a:cubicBezTo>
                  <a:cubicBezTo>
                    <a:pt x="8" y="0"/>
                    <a:pt x="10" y="1"/>
                    <a:pt x="12" y="2"/>
                  </a:cubicBezTo>
                  <a:cubicBezTo>
                    <a:pt x="17" y="4"/>
                    <a:pt x="22" y="7"/>
                    <a:pt x="27" y="11"/>
                  </a:cubicBezTo>
                  <a:cubicBezTo>
                    <a:pt x="29" y="13"/>
                    <a:pt x="32" y="13"/>
                    <a:pt x="35" y="12"/>
                  </a:cubicBezTo>
                  <a:cubicBezTo>
                    <a:pt x="38" y="10"/>
                    <a:pt x="42" y="9"/>
                    <a:pt x="46" y="7"/>
                  </a:cubicBezTo>
                  <a:cubicBezTo>
                    <a:pt x="49" y="6"/>
                    <a:pt x="51" y="6"/>
                    <a:pt x="54" y="7"/>
                  </a:cubicBezTo>
                  <a:cubicBezTo>
                    <a:pt x="59" y="10"/>
                    <a:pt x="64" y="13"/>
                    <a:pt x="70" y="16"/>
                  </a:cubicBezTo>
                  <a:cubicBezTo>
                    <a:pt x="71" y="16"/>
                    <a:pt x="72" y="17"/>
                    <a:pt x="73" y="16"/>
                  </a:cubicBezTo>
                  <a:cubicBezTo>
                    <a:pt x="85" y="7"/>
                    <a:pt x="99" y="6"/>
                    <a:pt x="113" y="6"/>
                  </a:cubicBezTo>
                  <a:cubicBezTo>
                    <a:pt x="116" y="6"/>
                    <a:pt x="118" y="6"/>
                    <a:pt x="121" y="5"/>
                  </a:cubicBezTo>
                  <a:cubicBezTo>
                    <a:pt x="127" y="4"/>
                    <a:pt x="133" y="5"/>
                    <a:pt x="140" y="6"/>
                  </a:cubicBezTo>
                  <a:cubicBezTo>
                    <a:pt x="150" y="8"/>
                    <a:pt x="161" y="9"/>
                    <a:pt x="171" y="12"/>
                  </a:cubicBezTo>
                  <a:cubicBezTo>
                    <a:pt x="173" y="12"/>
                    <a:pt x="175" y="12"/>
                    <a:pt x="176" y="14"/>
                  </a:cubicBezTo>
                  <a:close/>
                </a:path>
              </a:pathLst>
            </a:custGeom>
            <a:solidFill>
              <a:srgbClr val="D2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010F81DE-AEE5-E754-D1F5-DA4D50794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841"/>
              <a:ext cx="81" cy="39"/>
            </a:xfrm>
            <a:custGeom>
              <a:avLst/>
              <a:gdLst>
                <a:gd name="T0" fmla="*/ 47 w 47"/>
                <a:gd name="T1" fmla="*/ 15 h 23"/>
                <a:gd name="T2" fmla="*/ 42 w 47"/>
                <a:gd name="T3" fmla="*/ 16 h 23"/>
                <a:gd name="T4" fmla="*/ 26 w 47"/>
                <a:gd name="T5" fmla="*/ 22 h 23"/>
                <a:gd name="T6" fmla="*/ 21 w 47"/>
                <a:gd name="T7" fmla="*/ 21 h 23"/>
                <a:gd name="T8" fmla="*/ 0 w 47"/>
                <a:gd name="T9" fmla="*/ 9 h 23"/>
                <a:gd name="T10" fmla="*/ 3 w 47"/>
                <a:gd name="T11" fmla="*/ 0 h 23"/>
                <a:gd name="T12" fmla="*/ 43 w 47"/>
                <a:gd name="T13" fmla="*/ 14 h 23"/>
                <a:gd name="T14" fmla="*/ 44 w 47"/>
                <a:gd name="T15" fmla="*/ 14 h 23"/>
                <a:gd name="T16" fmla="*/ 47 w 47"/>
                <a:gd name="T17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3">
                  <a:moveTo>
                    <a:pt x="47" y="15"/>
                  </a:moveTo>
                  <a:cubicBezTo>
                    <a:pt x="45" y="15"/>
                    <a:pt x="43" y="15"/>
                    <a:pt x="42" y="16"/>
                  </a:cubicBezTo>
                  <a:cubicBezTo>
                    <a:pt x="37" y="18"/>
                    <a:pt x="31" y="20"/>
                    <a:pt x="26" y="22"/>
                  </a:cubicBezTo>
                  <a:cubicBezTo>
                    <a:pt x="24" y="23"/>
                    <a:pt x="22" y="23"/>
                    <a:pt x="21" y="21"/>
                  </a:cubicBezTo>
                  <a:cubicBezTo>
                    <a:pt x="15" y="15"/>
                    <a:pt x="8" y="11"/>
                    <a:pt x="0" y="9"/>
                  </a:cubicBezTo>
                  <a:cubicBezTo>
                    <a:pt x="0" y="6"/>
                    <a:pt x="1" y="3"/>
                    <a:pt x="3" y="0"/>
                  </a:cubicBezTo>
                  <a:cubicBezTo>
                    <a:pt x="17" y="2"/>
                    <a:pt x="30" y="7"/>
                    <a:pt x="43" y="14"/>
                  </a:cubicBezTo>
                  <a:cubicBezTo>
                    <a:pt x="43" y="14"/>
                    <a:pt x="44" y="14"/>
                    <a:pt x="44" y="14"/>
                  </a:cubicBezTo>
                  <a:cubicBezTo>
                    <a:pt x="45" y="14"/>
                    <a:pt x="46" y="14"/>
                    <a:pt x="47" y="15"/>
                  </a:cubicBezTo>
                  <a:close/>
                </a:path>
              </a:pathLst>
            </a:custGeom>
            <a:solidFill>
              <a:srgbClr val="D1C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04F49E11-63B3-54F3-CA69-341D4D273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1846"/>
              <a:ext cx="99" cy="32"/>
            </a:xfrm>
            <a:custGeom>
              <a:avLst/>
              <a:gdLst>
                <a:gd name="T0" fmla="*/ 55 w 58"/>
                <a:gd name="T1" fmla="*/ 19 h 19"/>
                <a:gd name="T2" fmla="*/ 10 w 58"/>
                <a:gd name="T3" fmla="*/ 12 h 19"/>
                <a:gd name="T4" fmla="*/ 0 w 58"/>
                <a:gd name="T5" fmla="*/ 10 h 19"/>
                <a:gd name="T6" fmla="*/ 9 w 58"/>
                <a:gd name="T7" fmla="*/ 8 h 19"/>
                <a:gd name="T8" fmla="*/ 36 w 58"/>
                <a:gd name="T9" fmla="*/ 2 h 19"/>
                <a:gd name="T10" fmla="*/ 55 w 58"/>
                <a:gd name="T11" fmla="*/ 1 h 19"/>
                <a:gd name="T12" fmla="*/ 58 w 58"/>
                <a:gd name="T13" fmla="*/ 16 h 19"/>
                <a:gd name="T14" fmla="*/ 55 w 58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9">
                  <a:moveTo>
                    <a:pt x="55" y="19"/>
                  </a:moveTo>
                  <a:cubicBezTo>
                    <a:pt x="40" y="16"/>
                    <a:pt x="25" y="13"/>
                    <a:pt x="10" y="12"/>
                  </a:cubicBezTo>
                  <a:cubicBezTo>
                    <a:pt x="6" y="11"/>
                    <a:pt x="3" y="12"/>
                    <a:pt x="0" y="10"/>
                  </a:cubicBezTo>
                  <a:cubicBezTo>
                    <a:pt x="2" y="8"/>
                    <a:pt x="6" y="9"/>
                    <a:pt x="9" y="8"/>
                  </a:cubicBezTo>
                  <a:cubicBezTo>
                    <a:pt x="18" y="7"/>
                    <a:pt x="27" y="5"/>
                    <a:pt x="36" y="2"/>
                  </a:cubicBezTo>
                  <a:cubicBezTo>
                    <a:pt x="42" y="0"/>
                    <a:pt x="48" y="0"/>
                    <a:pt x="55" y="1"/>
                  </a:cubicBezTo>
                  <a:cubicBezTo>
                    <a:pt x="55" y="6"/>
                    <a:pt x="57" y="11"/>
                    <a:pt x="58" y="16"/>
                  </a:cubicBezTo>
                  <a:cubicBezTo>
                    <a:pt x="58" y="18"/>
                    <a:pt x="57" y="19"/>
                    <a:pt x="55" y="19"/>
                  </a:cubicBezTo>
                  <a:close/>
                </a:path>
              </a:pathLst>
            </a:custGeom>
            <a:solidFill>
              <a:srgbClr val="D1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2405CF51-8224-F18C-54FB-CB5AC1079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813"/>
              <a:ext cx="40" cy="52"/>
            </a:xfrm>
            <a:custGeom>
              <a:avLst/>
              <a:gdLst>
                <a:gd name="T0" fmla="*/ 6 w 23"/>
                <a:gd name="T1" fmla="*/ 26 h 30"/>
                <a:gd name="T2" fmla="*/ 0 w 23"/>
                <a:gd name="T3" fmla="*/ 3 h 30"/>
                <a:gd name="T4" fmla="*/ 4 w 23"/>
                <a:gd name="T5" fmla="*/ 1 h 30"/>
                <a:gd name="T6" fmla="*/ 16 w 23"/>
                <a:gd name="T7" fmla="*/ 14 h 30"/>
                <a:gd name="T8" fmla="*/ 22 w 23"/>
                <a:gd name="T9" fmla="*/ 26 h 30"/>
                <a:gd name="T10" fmla="*/ 21 w 23"/>
                <a:gd name="T11" fmla="*/ 28 h 30"/>
                <a:gd name="T12" fmla="*/ 6 w 23"/>
                <a:gd name="T1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0">
                  <a:moveTo>
                    <a:pt x="6" y="26"/>
                  </a:moveTo>
                  <a:cubicBezTo>
                    <a:pt x="4" y="19"/>
                    <a:pt x="3" y="11"/>
                    <a:pt x="0" y="3"/>
                  </a:cubicBezTo>
                  <a:cubicBezTo>
                    <a:pt x="1" y="2"/>
                    <a:pt x="2" y="0"/>
                    <a:pt x="4" y="1"/>
                  </a:cubicBezTo>
                  <a:cubicBezTo>
                    <a:pt x="8" y="6"/>
                    <a:pt x="12" y="9"/>
                    <a:pt x="16" y="14"/>
                  </a:cubicBezTo>
                  <a:cubicBezTo>
                    <a:pt x="19" y="17"/>
                    <a:pt x="20" y="22"/>
                    <a:pt x="22" y="26"/>
                  </a:cubicBezTo>
                  <a:cubicBezTo>
                    <a:pt x="23" y="27"/>
                    <a:pt x="22" y="28"/>
                    <a:pt x="21" y="28"/>
                  </a:cubicBezTo>
                  <a:cubicBezTo>
                    <a:pt x="19" y="30"/>
                    <a:pt x="9" y="29"/>
                    <a:pt x="6" y="26"/>
                  </a:cubicBezTo>
                  <a:close/>
                </a:path>
              </a:pathLst>
            </a:custGeom>
            <a:solidFill>
              <a:srgbClr val="F7F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E289D34A-CF33-528D-4604-E52007F0E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1858"/>
              <a:ext cx="38" cy="36"/>
            </a:xfrm>
            <a:custGeom>
              <a:avLst/>
              <a:gdLst>
                <a:gd name="T0" fmla="*/ 0 w 22"/>
                <a:gd name="T1" fmla="*/ 0 h 21"/>
                <a:gd name="T2" fmla="*/ 13 w 22"/>
                <a:gd name="T3" fmla="*/ 1 h 21"/>
                <a:gd name="T4" fmla="*/ 16 w 22"/>
                <a:gd name="T5" fmla="*/ 0 h 21"/>
                <a:gd name="T6" fmla="*/ 21 w 22"/>
                <a:gd name="T7" fmla="*/ 20 h 21"/>
                <a:gd name="T8" fmla="*/ 18 w 22"/>
                <a:gd name="T9" fmla="*/ 21 h 21"/>
                <a:gd name="T10" fmla="*/ 6 w 22"/>
                <a:gd name="T11" fmla="*/ 20 h 21"/>
                <a:gd name="T12" fmla="*/ 4 w 22"/>
                <a:gd name="T13" fmla="*/ 18 h 21"/>
                <a:gd name="T14" fmla="*/ 0 w 2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0" y="0"/>
                  </a:moveTo>
                  <a:cubicBezTo>
                    <a:pt x="4" y="1"/>
                    <a:pt x="9" y="1"/>
                    <a:pt x="13" y="1"/>
                  </a:cubicBezTo>
                  <a:cubicBezTo>
                    <a:pt x="15" y="1"/>
                    <a:pt x="16" y="2"/>
                    <a:pt x="16" y="0"/>
                  </a:cubicBezTo>
                  <a:cubicBezTo>
                    <a:pt x="19" y="6"/>
                    <a:pt x="22" y="13"/>
                    <a:pt x="21" y="20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4" y="21"/>
                    <a:pt x="10" y="21"/>
                    <a:pt x="6" y="20"/>
                  </a:cubicBezTo>
                  <a:cubicBezTo>
                    <a:pt x="5" y="20"/>
                    <a:pt x="4" y="19"/>
                    <a:pt x="4" y="18"/>
                  </a:cubicBezTo>
                  <a:cubicBezTo>
                    <a:pt x="2" y="12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D1C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5977A670-7604-1A04-9741-1C591E31B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1899"/>
              <a:ext cx="31" cy="32"/>
            </a:xfrm>
            <a:custGeom>
              <a:avLst/>
              <a:gdLst>
                <a:gd name="T0" fmla="*/ 17 w 18"/>
                <a:gd name="T1" fmla="*/ 2 h 19"/>
                <a:gd name="T2" fmla="*/ 16 w 18"/>
                <a:gd name="T3" fmla="*/ 15 h 19"/>
                <a:gd name="T4" fmla="*/ 10 w 18"/>
                <a:gd name="T5" fmla="*/ 17 h 19"/>
                <a:gd name="T6" fmla="*/ 0 w 18"/>
                <a:gd name="T7" fmla="*/ 1 h 19"/>
                <a:gd name="T8" fmla="*/ 3 w 18"/>
                <a:gd name="T9" fmla="*/ 0 h 19"/>
                <a:gd name="T10" fmla="*/ 17 w 18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17" y="2"/>
                  </a:moveTo>
                  <a:cubicBezTo>
                    <a:pt x="17" y="7"/>
                    <a:pt x="18" y="11"/>
                    <a:pt x="16" y="15"/>
                  </a:cubicBezTo>
                  <a:cubicBezTo>
                    <a:pt x="14" y="18"/>
                    <a:pt x="13" y="19"/>
                    <a:pt x="10" y="17"/>
                  </a:cubicBezTo>
                  <a:cubicBezTo>
                    <a:pt x="5" y="13"/>
                    <a:pt x="2" y="7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0"/>
                    <a:pt x="17" y="2"/>
                  </a:cubicBezTo>
                  <a:close/>
                </a:path>
              </a:pathLst>
            </a:custGeom>
            <a:solidFill>
              <a:srgbClr val="85B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963D663D-EAD0-D1C1-CDFC-B9FE1755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889"/>
              <a:ext cx="34" cy="13"/>
            </a:xfrm>
            <a:custGeom>
              <a:avLst/>
              <a:gdLst>
                <a:gd name="T0" fmla="*/ 19 w 20"/>
                <a:gd name="T1" fmla="*/ 8 h 8"/>
                <a:gd name="T2" fmla="*/ 2 w 20"/>
                <a:gd name="T3" fmla="*/ 7 h 8"/>
                <a:gd name="T4" fmla="*/ 1 w 20"/>
                <a:gd name="T5" fmla="*/ 0 h 8"/>
                <a:gd name="T6" fmla="*/ 18 w 20"/>
                <a:gd name="T7" fmla="*/ 2 h 8"/>
                <a:gd name="T8" fmla="*/ 19 w 2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9" y="8"/>
                  </a:moveTo>
                  <a:cubicBezTo>
                    <a:pt x="14" y="8"/>
                    <a:pt x="8" y="7"/>
                    <a:pt x="2" y="7"/>
                  </a:cubicBezTo>
                  <a:cubicBezTo>
                    <a:pt x="2" y="5"/>
                    <a:pt x="0" y="3"/>
                    <a:pt x="1" y="0"/>
                  </a:cubicBezTo>
                  <a:cubicBezTo>
                    <a:pt x="6" y="1"/>
                    <a:pt x="12" y="2"/>
                    <a:pt x="18" y="2"/>
                  </a:cubicBezTo>
                  <a:cubicBezTo>
                    <a:pt x="20" y="4"/>
                    <a:pt x="19" y="6"/>
                    <a:pt x="19" y="8"/>
                  </a:cubicBezTo>
                  <a:close/>
                </a:path>
              </a:pathLst>
            </a:custGeom>
            <a:solidFill>
              <a:srgbClr val="D22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4" name="Group 38">
            <a:extLst>
              <a:ext uri="{FF2B5EF4-FFF2-40B4-BE49-F238E27FC236}">
                <a16:creationId xmlns:a16="http://schemas.microsoft.com/office/drawing/2014/main" id="{45A0F827-1E30-7F28-24D2-940792300F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51613" y="1955800"/>
            <a:ext cx="1425575" cy="1371600"/>
            <a:chOff x="4127" y="1232"/>
            <a:chExt cx="898" cy="864"/>
          </a:xfrm>
        </p:grpSpPr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6E0E9EBF-F8AB-B0E2-FE8B-A1EC7CA8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1667"/>
              <a:ext cx="241" cy="300"/>
            </a:xfrm>
            <a:custGeom>
              <a:avLst/>
              <a:gdLst>
                <a:gd name="T0" fmla="*/ 128 w 144"/>
                <a:gd name="T1" fmla="*/ 134 h 180"/>
                <a:gd name="T2" fmla="*/ 119 w 144"/>
                <a:gd name="T3" fmla="*/ 140 h 180"/>
                <a:gd name="T4" fmla="*/ 98 w 144"/>
                <a:gd name="T5" fmla="*/ 154 h 180"/>
                <a:gd name="T6" fmla="*/ 67 w 144"/>
                <a:gd name="T7" fmla="*/ 173 h 180"/>
                <a:gd name="T8" fmla="*/ 54 w 144"/>
                <a:gd name="T9" fmla="*/ 180 h 180"/>
                <a:gd name="T10" fmla="*/ 50 w 144"/>
                <a:gd name="T11" fmla="*/ 178 h 180"/>
                <a:gd name="T12" fmla="*/ 3 w 144"/>
                <a:gd name="T13" fmla="*/ 127 h 180"/>
                <a:gd name="T14" fmla="*/ 1 w 144"/>
                <a:gd name="T15" fmla="*/ 123 h 180"/>
                <a:gd name="T16" fmla="*/ 8 w 144"/>
                <a:gd name="T17" fmla="*/ 110 h 180"/>
                <a:gd name="T18" fmla="*/ 17 w 144"/>
                <a:gd name="T19" fmla="*/ 89 h 180"/>
                <a:gd name="T20" fmla="*/ 22 w 144"/>
                <a:gd name="T21" fmla="*/ 79 h 180"/>
                <a:gd name="T22" fmla="*/ 24 w 144"/>
                <a:gd name="T23" fmla="*/ 76 h 180"/>
                <a:gd name="T24" fmla="*/ 30 w 144"/>
                <a:gd name="T25" fmla="*/ 67 h 180"/>
                <a:gd name="T26" fmla="*/ 41 w 144"/>
                <a:gd name="T27" fmla="*/ 55 h 180"/>
                <a:gd name="T28" fmla="*/ 60 w 144"/>
                <a:gd name="T29" fmla="*/ 37 h 180"/>
                <a:gd name="T30" fmla="*/ 79 w 144"/>
                <a:gd name="T31" fmla="*/ 9 h 180"/>
                <a:gd name="T32" fmla="*/ 81 w 144"/>
                <a:gd name="T33" fmla="*/ 5 h 180"/>
                <a:gd name="T34" fmla="*/ 92 w 144"/>
                <a:gd name="T35" fmla="*/ 3 h 180"/>
                <a:gd name="T36" fmla="*/ 96 w 144"/>
                <a:gd name="T37" fmla="*/ 7 h 180"/>
                <a:gd name="T38" fmla="*/ 95 w 144"/>
                <a:gd name="T39" fmla="*/ 27 h 180"/>
                <a:gd name="T40" fmla="*/ 89 w 144"/>
                <a:gd name="T41" fmla="*/ 36 h 180"/>
                <a:gd name="T42" fmla="*/ 87 w 144"/>
                <a:gd name="T43" fmla="*/ 38 h 180"/>
                <a:gd name="T44" fmla="*/ 92 w 144"/>
                <a:gd name="T45" fmla="*/ 35 h 180"/>
                <a:gd name="T46" fmla="*/ 108 w 144"/>
                <a:gd name="T47" fmla="*/ 28 h 180"/>
                <a:gd name="T48" fmla="*/ 133 w 144"/>
                <a:gd name="T49" fmla="*/ 35 h 180"/>
                <a:gd name="T50" fmla="*/ 134 w 144"/>
                <a:gd name="T51" fmla="*/ 47 h 180"/>
                <a:gd name="T52" fmla="*/ 129 w 144"/>
                <a:gd name="T53" fmla="*/ 53 h 180"/>
                <a:gd name="T54" fmla="*/ 137 w 144"/>
                <a:gd name="T55" fmla="*/ 76 h 180"/>
                <a:gd name="T56" fmla="*/ 131 w 144"/>
                <a:gd name="T57" fmla="*/ 81 h 180"/>
                <a:gd name="T58" fmla="*/ 136 w 144"/>
                <a:gd name="T59" fmla="*/ 87 h 180"/>
                <a:gd name="T60" fmla="*/ 134 w 144"/>
                <a:gd name="T61" fmla="*/ 105 h 180"/>
                <a:gd name="T62" fmla="*/ 124 w 144"/>
                <a:gd name="T63" fmla="*/ 111 h 180"/>
                <a:gd name="T64" fmla="*/ 131 w 144"/>
                <a:gd name="T65" fmla="*/ 125 h 180"/>
                <a:gd name="T66" fmla="*/ 128 w 144"/>
                <a:gd name="T67" fmla="*/ 1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" h="180">
                  <a:moveTo>
                    <a:pt x="128" y="134"/>
                  </a:moveTo>
                  <a:cubicBezTo>
                    <a:pt x="126" y="137"/>
                    <a:pt x="122" y="139"/>
                    <a:pt x="119" y="140"/>
                  </a:cubicBezTo>
                  <a:cubicBezTo>
                    <a:pt x="111" y="143"/>
                    <a:pt x="105" y="149"/>
                    <a:pt x="98" y="154"/>
                  </a:cubicBezTo>
                  <a:cubicBezTo>
                    <a:pt x="88" y="161"/>
                    <a:pt x="78" y="167"/>
                    <a:pt x="67" y="173"/>
                  </a:cubicBezTo>
                  <a:cubicBezTo>
                    <a:pt x="62" y="175"/>
                    <a:pt x="59" y="179"/>
                    <a:pt x="54" y="180"/>
                  </a:cubicBezTo>
                  <a:cubicBezTo>
                    <a:pt x="52" y="180"/>
                    <a:pt x="51" y="179"/>
                    <a:pt x="50" y="178"/>
                  </a:cubicBezTo>
                  <a:cubicBezTo>
                    <a:pt x="35" y="161"/>
                    <a:pt x="19" y="144"/>
                    <a:pt x="3" y="127"/>
                  </a:cubicBezTo>
                  <a:cubicBezTo>
                    <a:pt x="2" y="126"/>
                    <a:pt x="0" y="125"/>
                    <a:pt x="1" y="123"/>
                  </a:cubicBezTo>
                  <a:cubicBezTo>
                    <a:pt x="6" y="120"/>
                    <a:pt x="7" y="115"/>
                    <a:pt x="8" y="110"/>
                  </a:cubicBezTo>
                  <a:cubicBezTo>
                    <a:pt x="10" y="103"/>
                    <a:pt x="14" y="96"/>
                    <a:pt x="17" y="89"/>
                  </a:cubicBezTo>
                  <a:cubicBezTo>
                    <a:pt x="17" y="85"/>
                    <a:pt x="20" y="82"/>
                    <a:pt x="22" y="79"/>
                  </a:cubicBezTo>
                  <a:cubicBezTo>
                    <a:pt x="22" y="78"/>
                    <a:pt x="23" y="77"/>
                    <a:pt x="24" y="76"/>
                  </a:cubicBezTo>
                  <a:cubicBezTo>
                    <a:pt x="25" y="73"/>
                    <a:pt x="27" y="70"/>
                    <a:pt x="30" y="67"/>
                  </a:cubicBezTo>
                  <a:cubicBezTo>
                    <a:pt x="32" y="62"/>
                    <a:pt x="36" y="58"/>
                    <a:pt x="41" y="55"/>
                  </a:cubicBezTo>
                  <a:cubicBezTo>
                    <a:pt x="47" y="49"/>
                    <a:pt x="54" y="43"/>
                    <a:pt x="60" y="37"/>
                  </a:cubicBezTo>
                  <a:cubicBezTo>
                    <a:pt x="69" y="29"/>
                    <a:pt x="75" y="20"/>
                    <a:pt x="79" y="9"/>
                  </a:cubicBezTo>
                  <a:cubicBezTo>
                    <a:pt x="80" y="8"/>
                    <a:pt x="80" y="6"/>
                    <a:pt x="81" y="5"/>
                  </a:cubicBezTo>
                  <a:cubicBezTo>
                    <a:pt x="84" y="0"/>
                    <a:pt x="88" y="0"/>
                    <a:pt x="92" y="3"/>
                  </a:cubicBezTo>
                  <a:cubicBezTo>
                    <a:pt x="94" y="4"/>
                    <a:pt x="95" y="6"/>
                    <a:pt x="96" y="7"/>
                  </a:cubicBezTo>
                  <a:cubicBezTo>
                    <a:pt x="100" y="14"/>
                    <a:pt x="98" y="21"/>
                    <a:pt x="95" y="27"/>
                  </a:cubicBezTo>
                  <a:cubicBezTo>
                    <a:pt x="93" y="30"/>
                    <a:pt x="92" y="34"/>
                    <a:pt x="89" y="36"/>
                  </a:cubicBezTo>
                  <a:cubicBezTo>
                    <a:pt x="88" y="37"/>
                    <a:pt x="88" y="38"/>
                    <a:pt x="87" y="38"/>
                  </a:cubicBezTo>
                  <a:cubicBezTo>
                    <a:pt x="89" y="37"/>
                    <a:pt x="90" y="36"/>
                    <a:pt x="92" y="35"/>
                  </a:cubicBezTo>
                  <a:cubicBezTo>
                    <a:pt x="97" y="32"/>
                    <a:pt x="103" y="30"/>
                    <a:pt x="108" y="28"/>
                  </a:cubicBezTo>
                  <a:cubicBezTo>
                    <a:pt x="119" y="23"/>
                    <a:pt x="126" y="25"/>
                    <a:pt x="133" y="35"/>
                  </a:cubicBezTo>
                  <a:cubicBezTo>
                    <a:pt x="134" y="39"/>
                    <a:pt x="136" y="43"/>
                    <a:pt x="134" y="47"/>
                  </a:cubicBezTo>
                  <a:cubicBezTo>
                    <a:pt x="133" y="49"/>
                    <a:pt x="131" y="51"/>
                    <a:pt x="129" y="53"/>
                  </a:cubicBezTo>
                  <a:cubicBezTo>
                    <a:pt x="141" y="57"/>
                    <a:pt x="144" y="65"/>
                    <a:pt x="137" y="76"/>
                  </a:cubicBezTo>
                  <a:cubicBezTo>
                    <a:pt x="135" y="78"/>
                    <a:pt x="132" y="79"/>
                    <a:pt x="131" y="81"/>
                  </a:cubicBezTo>
                  <a:cubicBezTo>
                    <a:pt x="131" y="83"/>
                    <a:pt x="134" y="85"/>
                    <a:pt x="136" y="87"/>
                  </a:cubicBezTo>
                  <a:cubicBezTo>
                    <a:pt x="139" y="94"/>
                    <a:pt x="138" y="99"/>
                    <a:pt x="134" y="105"/>
                  </a:cubicBezTo>
                  <a:cubicBezTo>
                    <a:pt x="131" y="108"/>
                    <a:pt x="128" y="110"/>
                    <a:pt x="124" y="111"/>
                  </a:cubicBezTo>
                  <a:cubicBezTo>
                    <a:pt x="128" y="115"/>
                    <a:pt x="131" y="119"/>
                    <a:pt x="131" y="125"/>
                  </a:cubicBezTo>
                  <a:cubicBezTo>
                    <a:pt x="131" y="128"/>
                    <a:pt x="132" y="132"/>
                    <a:pt x="128" y="134"/>
                  </a:cubicBezTo>
                  <a:close/>
                </a:path>
              </a:pathLst>
            </a:custGeom>
            <a:solidFill>
              <a:srgbClr val="F7B1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3F1F436E-C4C4-8333-7B1B-4F95822BA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869"/>
              <a:ext cx="309" cy="227"/>
            </a:xfrm>
            <a:custGeom>
              <a:avLst/>
              <a:gdLst>
                <a:gd name="T0" fmla="*/ 128 w 185"/>
                <a:gd name="T1" fmla="*/ 2 h 136"/>
                <a:gd name="T2" fmla="*/ 140 w 185"/>
                <a:gd name="T3" fmla="*/ 15 h 136"/>
                <a:gd name="T4" fmla="*/ 179 w 185"/>
                <a:gd name="T5" fmla="*/ 57 h 136"/>
                <a:gd name="T6" fmla="*/ 181 w 185"/>
                <a:gd name="T7" fmla="*/ 59 h 136"/>
                <a:gd name="T8" fmla="*/ 181 w 185"/>
                <a:gd name="T9" fmla="*/ 69 h 136"/>
                <a:gd name="T10" fmla="*/ 125 w 185"/>
                <a:gd name="T11" fmla="*/ 133 h 136"/>
                <a:gd name="T12" fmla="*/ 123 w 185"/>
                <a:gd name="T13" fmla="*/ 135 h 136"/>
                <a:gd name="T14" fmla="*/ 120 w 185"/>
                <a:gd name="T15" fmla="*/ 136 h 136"/>
                <a:gd name="T16" fmla="*/ 0 w 185"/>
                <a:gd name="T17" fmla="*/ 136 h 136"/>
                <a:gd name="T18" fmla="*/ 18 w 185"/>
                <a:gd name="T19" fmla="*/ 116 h 136"/>
                <a:gd name="T20" fmla="*/ 96 w 185"/>
                <a:gd name="T21" fmla="*/ 31 h 136"/>
                <a:gd name="T22" fmla="*/ 122 w 185"/>
                <a:gd name="T23" fmla="*/ 3 h 136"/>
                <a:gd name="T24" fmla="*/ 128 w 185"/>
                <a:gd name="T25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136">
                  <a:moveTo>
                    <a:pt x="128" y="2"/>
                  </a:moveTo>
                  <a:cubicBezTo>
                    <a:pt x="131" y="7"/>
                    <a:pt x="136" y="11"/>
                    <a:pt x="140" y="15"/>
                  </a:cubicBezTo>
                  <a:cubicBezTo>
                    <a:pt x="153" y="29"/>
                    <a:pt x="166" y="43"/>
                    <a:pt x="179" y="57"/>
                  </a:cubicBezTo>
                  <a:cubicBezTo>
                    <a:pt x="180" y="58"/>
                    <a:pt x="180" y="58"/>
                    <a:pt x="181" y="59"/>
                  </a:cubicBezTo>
                  <a:cubicBezTo>
                    <a:pt x="185" y="64"/>
                    <a:pt x="185" y="64"/>
                    <a:pt x="181" y="69"/>
                  </a:cubicBezTo>
                  <a:cubicBezTo>
                    <a:pt x="162" y="90"/>
                    <a:pt x="143" y="112"/>
                    <a:pt x="125" y="133"/>
                  </a:cubicBezTo>
                  <a:cubicBezTo>
                    <a:pt x="124" y="134"/>
                    <a:pt x="124" y="135"/>
                    <a:pt x="123" y="135"/>
                  </a:cubicBezTo>
                  <a:cubicBezTo>
                    <a:pt x="122" y="135"/>
                    <a:pt x="121" y="136"/>
                    <a:pt x="120" y="136"/>
                  </a:cubicBezTo>
                  <a:cubicBezTo>
                    <a:pt x="80" y="136"/>
                    <a:pt x="40" y="136"/>
                    <a:pt x="0" y="136"/>
                  </a:cubicBezTo>
                  <a:cubicBezTo>
                    <a:pt x="6" y="129"/>
                    <a:pt x="11" y="122"/>
                    <a:pt x="18" y="116"/>
                  </a:cubicBezTo>
                  <a:cubicBezTo>
                    <a:pt x="44" y="88"/>
                    <a:pt x="70" y="59"/>
                    <a:pt x="96" y="31"/>
                  </a:cubicBezTo>
                  <a:cubicBezTo>
                    <a:pt x="105" y="22"/>
                    <a:pt x="113" y="12"/>
                    <a:pt x="122" y="3"/>
                  </a:cubicBezTo>
                  <a:cubicBezTo>
                    <a:pt x="124" y="1"/>
                    <a:pt x="126" y="0"/>
                    <a:pt x="128" y="2"/>
                  </a:cubicBezTo>
                  <a:close/>
                </a:path>
              </a:pathLst>
            </a:custGeom>
            <a:solidFill>
              <a:srgbClr val="524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BE81C43A-0C1E-6808-EB8C-05D8DA322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1396"/>
              <a:ext cx="399" cy="590"/>
            </a:xfrm>
            <a:custGeom>
              <a:avLst/>
              <a:gdLst>
                <a:gd name="T0" fmla="*/ 0 w 239"/>
                <a:gd name="T1" fmla="*/ 297 h 354"/>
                <a:gd name="T2" fmla="*/ 3 w 239"/>
                <a:gd name="T3" fmla="*/ 287 h 354"/>
                <a:gd name="T4" fmla="*/ 8 w 239"/>
                <a:gd name="T5" fmla="*/ 288 h 354"/>
                <a:gd name="T6" fmla="*/ 71 w 239"/>
                <a:gd name="T7" fmla="*/ 317 h 354"/>
                <a:gd name="T8" fmla="*/ 111 w 239"/>
                <a:gd name="T9" fmla="*/ 335 h 354"/>
                <a:gd name="T10" fmla="*/ 117 w 239"/>
                <a:gd name="T11" fmla="*/ 333 h 354"/>
                <a:gd name="T12" fmla="*/ 149 w 239"/>
                <a:gd name="T13" fmla="*/ 261 h 354"/>
                <a:gd name="T14" fmla="*/ 166 w 239"/>
                <a:gd name="T15" fmla="*/ 222 h 354"/>
                <a:gd name="T16" fmla="*/ 186 w 239"/>
                <a:gd name="T17" fmla="*/ 178 h 354"/>
                <a:gd name="T18" fmla="*/ 208 w 239"/>
                <a:gd name="T19" fmla="*/ 129 h 354"/>
                <a:gd name="T20" fmla="*/ 220 w 239"/>
                <a:gd name="T21" fmla="*/ 101 h 354"/>
                <a:gd name="T22" fmla="*/ 219 w 239"/>
                <a:gd name="T23" fmla="*/ 90 h 354"/>
                <a:gd name="T24" fmla="*/ 205 w 239"/>
                <a:gd name="T25" fmla="*/ 80 h 354"/>
                <a:gd name="T26" fmla="*/ 150 w 239"/>
                <a:gd name="T27" fmla="*/ 49 h 354"/>
                <a:gd name="T28" fmla="*/ 73 w 239"/>
                <a:gd name="T29" fmla="*/ 17 h 354"/>
                <a:gd name="T30" fmla="*/ 49 w 239"/>
                <a:gd name="T31" fmla="*/ 10 h 354"/>
                <a:gd name="T32" fmla="*/ 45 w 239"/>
                <a:gd name="T33" fmla="*/ 7 h 354"/>
                <a:gd name="T34" fmla="*/ 45 w 239"/>
                <a:gd name="T35" fmla="*/ 6 h 354"/>
                <a:gd name="T36" fmla="*/ 49 w 239"/>
                <a:gd name="T37" fmla="*/ 0 h 354"/>
                <a:gd name="T38" fmla="*/ 69 w 239"/>
                <a:gd name="T39" fmla="*/ 5 h 354"/>
                <a:gd name="T40" fmla="*/ 211 w 239"/>
                <a:gd name="T41" fmla="*/ 71 h 354"/>
                <a:gd name="T42" fmla="*/ 235 w 239"/>
                <a:gd name="T43" fmla="*/ 86 h 354"/>
                <a:gd name="T44" fmla="*/ 237 w 239"/>
                <a:gd name="T45" fmla="*/ 92 h 354"/>
                <a:gd name="T46" fmla="*/ 203 w 239"/>
                <a:gd name="T47" fmla="*/ 170 h 354"/>
                <a:gd name="T48" fmla="*/ 165 w 239"/>
                <a:gd name="T49" fmla="*/ 255 h 354"/>
                <a:gd name="T50" fmla="*/ 122 w 239"/>
                <a:gd name="T51" fmla="*/ 351 h 354"/>
                <a:gd name="T52" fmla="*/ 117 w 239"/>
                <a:gd name="T53" fmla="*/ 353 h 354"/>
                <a:gd name="T54" fmla="*/ 26 w 239"/>
                <a:gd name="T55" fmla="*/ 309 h 354"/>
                <a:gd name="T56" fmla="*/ 0 w 239"/>
                <a:gd name="T57" fmla="*/ 29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354">
                  <a:moveTo>
                    <a:pt x="0" y="297"/>
                  </a:moveTo>
                  <a:cubicBezTo>
                    <a:pt x="2" y="294"/>
                    <a:pt x="2" y="291"/>
                    <a:pt x="3" y="287"/>
                  </a:cubicBezTo>
                  <a:cubicBezTo>
                    <a:pt x="4" y="286"/>
                    <a:pt x="6" y="288"/>
                    <a:pt x="8" y="288"/>
                  </a:cubicBezTo>
                  <a:cubicBezTo>
                    <a:pt x="29" y="298"/>
                    <a:pt x="50" y="307"/>
                    <a:pt x="71" y="317"/>
                  </a:cubicBezTo>
                  <a:cubicBezTo>
                    <a:pt x="84" y="323"/>
                    <a:pt x="98" y="329"/>
                    <a:pt x="111" y="335"/>
                  </a:cubicBezTo>
                  <a:cubicBezTo>
                    <a:pt x="115" y="337"/>
                    <a:pt x="115" y="337"/>
                    <a:pt x="117" y="333"/>
                  </a:cubicBezTo>
                  <a:cubicBezTo>
                    <a:pt x="128" y="309"/>
                    <a:pt x="138" y="285"/>
                    <a:pt x="149" y="261"/>
                  </a:cubicBezTo>
                  <a:cubicBezTo>
                    <a:pt x="155" y="248"/>
                    <a:pt x="161" y="235"/>
                    <a:pt x="166" y="222"/>
                  </a:cubicBezTo>
                  <a:cubicBezTo>
                    <a:pt x="173" y="208"/>
                    <a:pt x="180" y="193"/>
                    <a:pt x="186" y="178"/>
                  </a:cubicBezTo>
                  <a:cubicBezTo>
                    <a:pt x="193" y="162"/>
                    <a:pt x="201" y="145"/>
                    <a:pt x="208" y="129"/>
                  </a:cubicBezTo>
                  <a:cubicBezTo>
                    <a:pt x="212" y="120"/>
                    <a:pt x="216" y="111"/>
                    <a:pt x="220" y="101"/>
                  </a:cubicBezTo>
                  <a:cubicBezTo>
                    <a:pt x="222" y="97"/>
                    <a:pt x="220" y="94"/>
                    <a:pt x="219" y="90"/>
                  </a:cubicBezTo>
                  <a:cubicBezTo>
                    <a:pt x="216" y="85"/>
                    <a:pt x="210" y="83"/>
                    <a:pt x="205" y="80"/>
                  </a:cubicBezTo>
                  <a:cubicBezTo>
                    <a:pt x="187" y="69"/>
                    <a:pt x="169" y="59"/>
                    <a:pt x="150" y="49"/>
                  </a:cubicBezTo>
                  <a:cubicBezTo>
                    <a:pt x="125" y="37"/>
                    <a:pt x="99" y="26"/>
                    <a:pt x="73" y="17"/>
                  </a:cubicBezTo>
                  <a:cubicBezTo>
                    <a:pt x="65" y="15"/>
                    <a:pt x="57" y="12"/>
                    <a:pt x="49" y="10"/>
                  </a:cubicBezTo>
                  <a:cubicBezTo>
                    <a:pt x="47" y="9"/>
                    <a:pt x="45" y="9"/>
                    <a:pt x="45" y="7"/>
                  </a:cubicBezTo>
                  <a:cubicBezTo>
                    <a:pt x="44" y="7"/>
                    <a:pt x="46" y="7"/>
                    <a:pt x="45" y="6"/>
                  </a:cubicBezTo>
                  <a:cubicBezTo>
                    <a:pt x="44" y="4"/>
                    <a:pt x="46" y="1"/>
                    <a:pt x="49" y="0"/>
                  </a:cubicBezTo>
                  <a:cubicBezTo>
                    <a:pt x="56" y="0"/>
                    <a:pt x="62" y="3"/>
                    <a:pt x="69" y="5"/>
                  </a:cubicBezTo>
                  <a:cubicBezTo>
                    <a:pt x="119" y="20"/>
                    <a:pt x="166" y="43"/>
                    <a:pt x="211" y="71"/>
                  </a:cubicBezTo>
                  <a:cubicBezTo>
                    <a:pt x="219" y="76"/>
                    <a:pt x="227" y="81"/>
                    <a:pt x="235" y="86"/>
                  </a:cubicBezTo>
                  <a:cubicBezTo>
                    <a:pt x="238" y="88"/>
                    <a:pt x="239" y="89"/>
                    <a:pt x="237" y="92"/>
                  </a:cubicBezTo>
                  <a:cubicBezTo>
                    <a:pt x="226" y="118"/>
                    <a:pt x="214" y="144"/>
                    <a:pt x="203" y="170"/>
                  </a:cubicBezTo>
                  <a:cubicBezTo>
                    <a:pt x="190" y="198"/>
                    <a:pt x="177" y="227"/>
                    <a:pt x="165" y="255"/>
                  </a:cubicBezTo>
                  <a:cubicBezTo>
                    <a:pt x="150" y="287"/>
                    <a:pt x="136" y="319"/>
                    <a:pt x="122" y="351"/>
                  </a:cubicBezTo>
                  <a:cubicBezTo>
                    <a:pt x="121" y="354"/>
                    <a:pt x="120" y="354"/>
                    <a:pt x="117" y="353"/>
                  </a:cubicBezTo>
                  <a:cubicBezTo>
                    <a:pt x="87" y="337"/>
                    <a:pt x="57" y="322"/>
                    <a:pt x="26" y="309"/>
                  </a:cubicBezTo>
                  <a:cubicBezTo>
                    <a:pt x="17" y="305"/>
                    <a:pt x="8" y="301"/>
                    <a:pt x="0" y="297"/>
                  </a:cubicBezTo>
                  <a:close/>
                </a:path>
              </a:pathLst>
            </a:custGeom>
            <a:solidFill>
              <a:srgbClr val="43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B18B2947-E8A8-8AFA-5CD7-6E1BC1538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" y="1232"/>
              <a:ext cx="522" cy="499"/>
            </a:xfrm>
            <a:custGeom>
              <a:avLst/>
              <a:gdLst>
                <a:gd name="T0" fmla="*/ 85 w 313"/>
                <a:gd name="T1" fmla="*/ 299 h 299"/>
                <a:gd name="T2" fmla="*/ 64 w 313"/>
                <a:gd name="T3" fmla="*/ 290 h 299"/>
                <a:gd name="T4" fmla="*/ 3 w 313"/>
                <a:gd name="T5" fmla="*/ 267 h 299"/>
                <a:gd name="T6" fmla="*/ 1 w 313"/>
                <a:gd name="T7" fmla="*/ 262 h 299"/>
                <a:gd name="T8" fmla="*/ 22 w 313"/>
                <a:gd name="T9" fmla="*/ 216 h 299"/>
                <a:gd name="T10" fmla="*/ 71 w 313"/>
                <a:gd name="T11" fmla="*/ 106 h 299"/>
                <a:gd name="T12" fmla="*/ 117 w 313"/>
                <a:gd name="T13" fmla="*/ 3 h 299"/>
                <a:gd name="T14" fmla="*/ 121 w 313"/>
                <a:gd name="T15" fmla="*/ 1 h 299"/>
                <a:gd name="T16" fmla="*/ 169 w 313"/>
                <a:gd name="T17" fmla="*/ 15 h 299"/>
                <a:gd name="T18" fmla="*/ 235 w 313"/>
                <a:gd name="T19" fmla="*/ 40 h 299"/>
                <a:gd name="T20" fmla="*/ 310 w 313"/>
                <a:gd name="T21" fmla="*/ 80 h 299"/>
                <a:gd name="T22" fmla="*/ 312 w 313"/>
                <a:gd name="T23" fmla="*/ 82 h 299"/>
                <a:gd name="T24" fmla="*/ 309 w 313"/>
                <a:gd name="T25" fmla="*/ 89 h 299"/>
                <a:gd name="T26" fmla="*/ 306 w 313"/>
                <a:gd name="T27" fmla="*/ 89 h 299"/>
                <a:gd name="T28" fmla="*/ 300 w 313"/>
                <a:gd name="T29" fmla="*/ 85 h 299"/>
                <a:gd name="T30" fmla="*/ 288 w 313"/>
                <a:gd name="T31" fmla="*/ 79 h 299"/>
                <a:gd name="T32" fmla="*/ 285 w 313"/>
                <a:gd name="T33" fmla="*/ 76 h 299"/>
                <a:gd name="T34" fmla="*/ 280 w 313"/>
                <a:gd name="T35" fmla="*/ 74 h 299"/>
                <a:gd name="T36" fmla="*/ 279 w 313"/>
                <a:gd name="T37" fmla="*/ 73 h 299"/>
                <a:gd name="T38" fmla="*/ 276 w 313"/>
                <a:gd name="T39" fmla="*/ 72 h 299"/>
                <a:gd name="T40" fmla="*/ 255 w 313"/>
                <a:gd name="T41" fmla="*/ 61 h 299"/>
                <a:gd name="T42" fmla="*/ 254 w 313"/>
                <a:gd name="T43" fmla="*/ 61 h 299"/>
                <a:gd name="T44" fmla="*/ 249 w 313"/>
                <a:gd name="T45" fmla="*/ 57 h 299"/>
                <a:gd name="T46" fmla="*/ 246 w 313"/>
                <a:gd name="T47" fmla="*/ 52 h 299"/>
                <a:gd name="T48" fmla="*/ 228 w 313"/>
                <a:gd name="T49" fmla="*/ 44 h 299"/>
                <a:gd name="T50" fmla="*/ 208 w 313"/>
                <a:gd name="T51" fmla="*/ 37 h 299"/>
                <a:gd name="T52" fmla="*/ 202 w 313"/>
                <a:gd name="T53" fmla="*/ 37 h 299"/>
                <a:gd name="T54" fmla="*/ 196 w 313"/>
                <a:gd name="T55" fmla="*/ 36 h 299"/>
                <a:gd name="T56" fmla="*/ 176 w 313"/>
                <a:gd name="T57" fmla="*/ 29 h 299"/>
                <a:gd name="T58" fmla="*/ 139 w 313"/>
                <a:gd name="T59" fmla="*/ 17 h 299"/>
                <a:gd name="T60" fmla="*/ 131 w 313"/>
                <a:gd name="T61" fmla="*/ 16 h 299"/>
                <a:gd name="T62" fmla="*/ 121 w 313"/>
                <a:gd name="T63" fmla="*/ 27 h 299"/>
                <a:gd name="T64" fmla="*/ 94 w 313"/>
                <a:gd name="T65" fmla="*/ 89 h 299"/>
                <a:gd name="T66" fmla="*/ 63 w 313"/>
                <a:gd name="T67" fmla="*/ 158 h 299"/>
                <a:gd name="T68" fmla="*/ 39 w 313"/>
                <a:gd name="T69" fmla="*/ 212 h 299"/>
                <a:gd name="T70" fmla="*/ 20 w 313"/>
                <a:gd name="T71" fmla="*/ 254 h 299"/>
                <a:gd name="T72" fmla="*/ 23 w 313"/>
                <a:gd name="T73" fmla="*/ 261 h 299"/>
                <a:gd name="T74" fmla="*/ 86 w 313"/>
                <a:gd name="T75" fmla="*/ 288 h 299"/>
                <a:gd name="T76" fmla="*/ 89 w 313"/>
                <a:gd name="T77" fmla="*/ 290 h 299"/>
                <a:gd name="T78" fmla="*/ 85 w 313"/>
                <a:gd name="T7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3" h="299">
                  <a:moveTo>
                    <a:pt x="85" y="299"/>
                  </a:moveTo>
                  <a:cubicBezTo>
                    <a:pt x="79" y="295"/>
                    <a:pt x="71" y="293"/>
                    <a:pt x="64" y="290"/>
                  </a:cubicBezTo>
                  <a:cubicBezTo>
                    <a:pt x="44" y="282"/>
                    <a:pt x="24" y="274"/>
                    <a:pt x="3" y="267"/>
                  </a:cubicBezTo>
                  <a:cubicBezTo>
                    <a:pt x="0" y="266"/>
                    <a:pt x="0" y="265"/>
                    <a:pt x="1" y="262"/>
                  </a:cubicBezTo>
                  <a:cubicBezTo>
                    <a:pt x="8" y="247"/>
                    <a:pt x="15" y="231"/>
                    <a:pt x="22" y="216"/>
                  </a:cubicBezTo>
                  <a:cubicBezTo>
                    <a:pt x="38" y="179"/>
                    <a:pt x="55" y="142"/>
                    <a:pt x="71" y="106"/>
                  </a:cubicBezTo>
                  <a:cubicBezTo>
                    <a:pt x="86" y="72"/>
                    <a:pt x="101" y="37"/>
                    <a:pt x="117" y="3"/>
                  </a:cubicBezTo>
                  <a:cubicBezTo>
                    <a:pt x="118" y="0"/>
                    <a:pt x="119" y="0"/>
                    <a:pt x="121" y="1"/>
                  </a:cubicBezTo>
                  <a:cubicBezTo>
                    <a:pt x="137" y="5"/>
                    <a:pt x="153" y="10"/>
                    <a:pt x="169" y="15"/>
                  </a:cubicBezTo>
                  <a:cubicBezTo>
                    <a:pt x="191" y="22"/>
                    <a:pt x="214" y="31"/>
                    <a:pt x="235" y="40"/>
                  </a:cubicBezTo>
                  <a:cubicBezTo>
                    <a:pt x="261" y="52"/>
                    <a:pt x="286" y="65"/>
                    <a:pt x="310" y="80"/>
                  </a:cubicBezTo>
                  <a:cubicBezTo>
                    <a:pt x="311" y="81"/>
                    <a:pt x="311" y="81"/>
                    <a:pt x="312" y="82"/>
                  </a:cubicBezTo>
                  <a:cubicBezTo>
                    <a:pt x="313" y="85"/>
                    <a:pt x="311" y="87"/>
                    <a:pt x="309" y="89"/>
                  </a:cubicBezTo>
                  <a:cubicBezTo>
                    <a:pt x="308" y="90"/>
                    <a:pt x="307" y="89"/>
                    <a:pt x="306" y="89"/>
                  </a:cubicBezTo>
                  <a:cubicBezTo>
                    <a:pt x="303" y="88"/>
                    <a:pt x="301" y="87"/>
                    <a:pt x="300" y="85"/>
                  </a:cubicBezTo>
                  <a:cubicBezTo>
                    <a:pt x="296" y="83"/>
                    <a:pt x="292" y="81"/>
                    <a:pt x="288" y="79"/>
                  </a:cubicBezTo>
                  <a:cubicBezTo>
                    <a:pt x="287" y="78"/>
                    <a:pt x="286" y="77"/>
                    <a:pt x="285" y="76"/>
                  </a:cubicBezTo>
                  <a:cubicBezTo>
                    <a:pt x="283" y="75"/>
                    <a:pt x="282" y="75"/>
                    <a:pt x="280" y="74"/>
                  </a:cubicBezTo>
                  <a:cubicBezTo>
                    <a:pt x="280" y="74"/>
                    <a:pt x="279" y="74"/>
                    <a:pt x="279" y="73"/>
                  </a:cubicBezTo>
                  <a:cubicBezTo>
                    <a:pt x="278" y="73"/>
                    <a:pt x="277" y="72"/>
                    <a:pt x="276" y="72"/>
                  </a:cubicBezTo>
                  <a:cubicBezTo>
                    <a:pt x="269" y="69"/>
                    <a:pt x="262" y="65"/>
                    <a:pt x="255" y="61"/>
                  </a:cubicBezTo>
                  <a:cubicBezTo>
                    <a:pt x="255" y="61"/>
                    <a:pt x="255" y="61"/>
                    <a:pt x="254" y="61"/>
                  </a:cubicBezTo>
                  <a:cubicBezTo>
                    <a:pt x="252" y="60"/>
                    <a:pt x="249" y="59"/>
                    <a:pt x="249" y="57"/>
                  </a:cubicBezTo>
                  <a:cubicBezTo>
                    <a:pt x="249" y="54"/>
                    <a:pt x="248" y="53"/>
                    <a:pt x="246" y="52"/>
                  </a:cubicBezTo>
                  <a:cubicBezTo>
                    <a:pt x="240" y="49"/>
                    <a:pt x="234" y="47"/>
                    <a:pt x="228" y="44"/>
                  </a:cubicBezTo>
                  <a:cubicBezTo>
                    <a:pt x="222" y="42"/>
                    <a:pt x="215" y="39"/>
                    <a:pt x="208" y="37"/>
                  </a:cubicBezTo>
                  <a:cubicBezTo>
                    <a:pt x="206" y="36"/>
                    <a:pt x="204" y="35"/>
                    <a:pt x="202" y="37"/>
                  </a:cubicBezTo>
                  <a:cubicBezTo>
                    <a:pt x="200" y="37"/>
                    <a:pt x="198" y="36"/>
                    <a:pt x="196" y="36"/>
                  </a:cubicBezTo>
                  <a:cubicBezTo>
                    <a:pt x="190" y="33"/>
                    <a:pt x="183" y="31"/>
                    <a:pt x="176" y="29"/>
                  </a:cubicBezTo>
                  <a:cubicBezTo>
                    <a:pt x="164" y="25"/>
                    <a:pt x="152" y="21"/>
                    <a:pt x="139" y="17"/>
                  </a:cubicBezTo>
                  <a:cubicBezTo>
                    <a:pt x="137" y="16"/>
                    <a:pt x="134" y="15"/>
                    <a:pt x="131" y="16"/>
                  </a:cubicBezTo>
                  <a:cubicBezTo>
                    <a:pt x="126" y="18"/>
                    <a:pt x="123" y="22"/>
                    <a:pt x="121" y="27"/>
                  </a:cubicBezTo>
                  <a:cubicBezTo>
                    <a:pt x="112" y="48"/>
                    <a:pt x="103" y="68"/>
                    <a:pt x="94" y="89"/>
                  </a:cubicBezTo>
                  <a:cubicBezTo>
                    <a:pt x="83" y="112"/>
                    <a:pt x="73" y="135"/>
                    <a:pt x="63" y="158"/>
                  </a:cubicBezTo>
                  <a:cubicBezTo>
                    <a:pt x="55" y="176"/>
                    <a:pt x="47" y="194"/>
                    <a:pt x="39" y="212"/>
                  </a:cubicBezTo>
                  <a:cubicBezTo>
                    <a:pt x="32" y="226"/>
                    <a:pt x="26" y="240"/>
                    <a:pt x="20" y="254"/>
                  </a:cubicBezTo>
                  <a:cubicBezTo>
                    <a:pt x="18" y="258"/>
                    <a:pt x="18" y="259"/>
                    <a:pt x="23" y="261"/>
                  </a:cubicBezTo>
                  <a:cubicBezTo>
                    <a:pt x="44" y="270"/>
                    <a:pt x="65" y="279"/>
                    <a:pt x="86" y="288"/>
                  </a:cubicBezTo>
                  <a:cubicBezTo>
                    <a:pt x="87" y="289"/>
                    <a:pt x="88" y="289"/>
                    <a:pt x="89" y="290"/>
                  </a:cubicBezTo>
                  <a:cubicBezTo>
                    <a:pt x="90" y="294"/>
                    <a:pt x="88" y="297"/>
                    <a:pt x="85" y="299"/>
                  </a:cubicBezTo>
                  <a:close/>
                </a:path>
              </a:pathLst>
            </a:custGeom>
            <a:solidFill>
              <a:srgbClr val="43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3">
              <a:extLst>
                <a:ext uri="{FF2B5EF4-FFF2-40B4-BE49-F238E27FC236}">
                  <a16:creationId xmlns:a16="http://schemas.microsoft.com/office/drawing/2014/main" id="{4CC48594-CCEE-FBBC-F138-5739DEB7B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1691"/>
              <a:ext cx="120" cy="133"/>
            </a:xfrm>
            <a:custGeom>
              <a:avLst/>
              <a:gdLst>
                <a:gd name="T0" fmla="*/ 53 w 72"/>
                <a:gd name="T1" fmla="*/ 60 h 80"/>
                <a:gd name="T2" fmla="*/ 43 w 72"/>
                <a:gd name="T3" fmla="*/ 80 h 80"/>
                <a:gd name="T4" fmla="*/ 39 w 72"/>
                <a:gd name="T5" fmla="*/ 67 h 80"/>
                <a:gd name="T6" fmla="*/ 33 w 72"/>
                <a:gd name="T7" fmla="*/ 45 h 80"/>
                <a:gd name="T8" fmla="*/ 29 w 72"/>
                <a:gd name="T9" fmla="*/ 44 h 80"/>
                <a:gd name="T10" fmla="*/ 4 w 72"/>
                <a:gd name="T11" fmla="*/ 54 h 80"/>
                <a:gd name="T12" fmla="*/ 0 w 72"/>
                <a:gd name="T13" fmla="*/ 55 h 80"/>
                <a:gd name="T14" fmla="*/ 13 w 72"/>
                <a:gd name="T15" fmla="*/ 24 h 80"/>
                <a:gd name="T16" fmla="*/ 17 w 72"/>
                <a:gd name="T17" fmla="*/ 16 h 80"/>
                <a:gd name="T18" fmla="*/ 17 w 72"/>
                <a:gd name="T19" fmla="*/ 13 h 80"/>
                <a:gd name="T20" fmla="*/ 23 w 72"/>
                <a:gd name="T21" fmla="*/ 1 h 80"/>
                <a:gd name="T22" fmla="*/ 29 w 72"/>
                <a:gd name="T23" fmla="*/ 1 h 80"/>
                <a:gd name="T24" fmla="*/ 67 w 72"/>
                <a:gd name="T25" fmla="*/ 16 h 80"/>
                <a:gd name="T26" fmla="*/ 71 w 72"/>
                <a:gd name="T27" fmla="*/ 19 h 80"/>
                <a:gd name="T28" fmla="*/ 69 w 72"/>
                <a:gd name="T29" fmla="*/ 25 h 80"/>
                <a:gd name="T30" fmla="*/ 65 w 72"/>
                <a:gd name="T31" fmla="*/ 35 h 80"/>
                <a:gd name="T32" fmla="*/ 62 w 72"/>
                <a:gd name="T33" fmla="*/ 42 h 80"/>
                <a:gd name="T34" fmla="*/ 60 w 72"/>
                <a:gd name="T35" fmla="*/ 45 h 80"/>
                <a:gd name="T36" fmla="*/ 53 w 72"/>
                <a:gd name="T37" fmla="*/ 6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80">
                  <a:moveTo>
                    <a:pt x="53" y="60"/>
                  </a:moveTo>
                  <a:cubicBezTo>
                    <a:pt x="50" y="66"/>
                    <a:pt x="47" y="73"/>
                    <a:pt x="43" y="80"/>
                  </a:cubicBezTo>
                  <a:cubicBezTo>
                    <a:pt x="42" y="75"/>
                    <a:pt x="41" y="71"/>
                    <a:pt x="39" y="67"/>
                  </a:cubicBezTo>
                  <a:cubicBezTo>
                    <a:pt x="37" y="60"/>
                    <a:pt x="35" y="53"/>
                    <a:pt x="33" y="45"/>
                  </a:cubicBezTo>
                  <a:cubicBezTo>
                    <a:pt x="32" y="43"/>
                    <a:pt x="31" y="43"/>
                    <a:pt x="29" y="44"/>
                  </a:cubicBezTo>
                  <a:cubicBezTo>
                    <a:pt x="21" y="47"/>
                    <a:pt x="12" y="51"/>
                    <a:pt x="4" y="54"/>
                  </a:cubicBezTo>
                  <a:cubicBezTo>
                    <a:pt x="3" y="54"/>
                    <a:pt x="2" y="55"/>
                    <a:pt x="0" y="55"/>
                  </a:cubicBezTo>
                  <a:cubicBezTo>
                    <a:pt x="4" y="45"/>
                    <a:pt x="9" y="35"/>
                    <a:pt x="13" y="24"/>
                  </a:cubicBezTo>
                  <a:cubicBezTo>
                    <a:pt x="15" y="22"/>
                    <a:pt x="16" y="19"/>
                    <a:pt x="17" y="16"/>
                  </a:cubicBezTo>
                  <a:cubicBezTo>
                    <a:pt x="16" y="15"/>
                    <a:pt x="17" y="14"/>
                    <a:pt x="17" y="13"/>
                  </a:cubicBezTo>
                  <a:cubicBezTo>
                    <a:pt x="19" y="9"/>
                    <a:pt x="20" y="4"/>
                    <a:pt x="23" y="1"/>
                  </a:cubicBezTo>
                  <a:cubicBezTo>
                    <a:pt x="25" y="0"/>
                    <a:pt x="27" y="1"/>
                    <a:pt x="29" y="1"/>
                  </a:cubicBezTo>
                  <a:cubicBezTo>
                    <a:pt x="42" y="6"/>
                    <a:pt x="54" y="11"/>
                    <a:pt x="67" y="16"/>
                  </a:cubicBezTo>
                  <a:cubicBezTo>
                    <a:pt x="68" y="17"/>
                    <a:pt x="70" y="18"/>
                    <a:pt x="71" y="19"/>
                  </a:cubicBezTo>
                  <a:cubicBezTo>
                    <a:pt x="72" y="22"/>
                    <a:pt x="70" y="23"/>
                    <a:pt x="69" y="25"/>
                  </a:cubicBezTo>
                  <a:cubicBezTo>
                    <a:pt x="68" y="29"/>
                    <a:pt x="67" y="32"/>
                    <a:pt x="65" y="35"/>
                  </a:cubicBezTo>
                  <a:cubicBezTo>
                    <a:pt x="64" y="37"/>
                    <a:pt x="63" y="40"/>
                    <a:pt x="62" y="42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7" y="50"/>
                    <a:pt x="55" y="55"/>
                    <a:pt x="53" y="60"/>
                  </a:cubicBezTo>
                  <a:close/>
                </a:path>
              </a:pathLst>
            </a:custGeom>
            <a:solidFill>
              <a:srgbClr val="45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1A77C6A7-8098-8578-3EB3-867B86280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1749"/>
              <a:ext cx="107" cy="67"/>
            </a:xfrm>
            <a:custGeom>
              <a:avLst/>
              <a:gdLst>
                <a:gd name="T0" fmla="*/ 0 w 64"/>
                <a:gd name="T1" fmla="*/ 10 h 40"/>
                <a:gd name="T2" fmla="*/ 4 w 64"/>
                <a:gd name="T3" fmla="*/ 0 h 40"/>
                <a:gd name="T4" fmla="*/ 59 w 64"/>
                <a:gd name="T5" fmla="*/ 24 h 40"/>
                <a:gd name="T6" fmla="*/ 64 w 64"/>
                <a:gd name="T7" fmla="*/ 27 h 40"/>
                <a:gd name="T8" fmla="*/ 56 w 64"/>
                <a:gd name="T9" fmla="*/ 40 h 40"/>
                <a:gd name="T10" fmla="*/ 55 w 64"/>
                <a:gd name="T11" fmla="*/ 39 h 40"/>
                <a:gd name="T12" fmla="*/ 52 w 64"/>
                <a:gd name="T13" fmla="*/ 38 h 40"/>
                <a:gd name="T14" fmla="*/ 34 w 64"/>
                <a:gd name="T15" fmla="*/ 29 h 40"/>
                <a:gd name="T16" fmla="*/ 31 w 64"/>
                <a:gd name="T17" fmla="*/ 26 h 40"/>
                <a:gd name="T18" fmla="*/ 0 w 64"/>
                <a:gd name="T1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0">
                  <a:moveTo>
                    <a:pt x="0" y="10"/>
                  </a:moveTo>
                  <a:cubicBezTo>
                    <a:pt x="1" y="7"/>
                    <a:pt x="2" y="3"/>
                    <a:pt x="4" y="0"/>
                  </a:cubicBezTo>
                  <a:cubicBezTo>
                    <a:pt x="22" y="8"/>
                    <a:pt x="41" y="16"/>
                    <a:pt x="59" y="24"/>
                  </a:cubicBezTo>
                  <a:cubicBezTo>
                    <a:pt x="61" y="25"/>
                    <a:pt x="63" y="25"/>
                    <a:pt x="64" y="27"/>
                  </a:cubicBezTo>
                  <a:cubicBezTo>
                    <a:pt x="61" y="32"/>
                    <a:pt x="59" y="36"/>
                    <a:pt x="56" y="40"/>
                  </a:cubicBezTo>
                  <a:cubicBezTo>
                    <a:pt x="56" y="39"/>
                    <a:pt x="55" y="39"/>
                    <a:pt x="55" y="39"/>
                  </a:cubicBezTo>
                  <a:cubicBezTo>
                    <a:pt x="54" y="39"/>
                    <a:pt x="53" y="39"/>
                    <a:pt x="52" y="38"/>
                  </a:cubicBezTo>
                  <a:cubicBezTo>
                    <a:pt x="46" y="35"/>
                    <a:pt x="40" y="32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21" y="21"/>
                    <a:pt x="10" y="15"/>
                    <a:pt x="0" y="10"/>
                  </a:cubicBezTo>
                  <a:close/>
                </a:path>
              </a:pathLst>
            </a:custGeom>
            <a:solidFill>
              <a:srgbClr val="46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FB4D871A-F91A-E723-DB37-6E3256DB0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1369"/>
              <a:ext cx="65" cy="40"/>
            </a:xfrm>
            <a:custGeom>
              <a:avLst/>
              <a:gdLst>
                <a:gd name="T0" fmla="*/ 0 w 39"/>
                <a:gd name="T1" fmla="*/ 7 h 24"/>
                <a:gd name="T2" fmla="*/ 3 w 39"/>
                <a:gd name="T3" fmla="*/ 0 h 24"/>
                <a:gd name="T4" fmla="*/ 39 w 39"/>
                <a:gd name="T5" fmla="*/ 16 h 24"/>
                <a:gd name="T6" fmla="*/ 35 w 39"/>
                <a:gd name="T7" fmla="*/ 23 h 24"/>
                <a:gd name="T8" fmla="*/ 31 w 39"/>
                <a:gd name="T9" fmla="*/ 23 h 24"/>
                <a:gd name="T10" fmla="*/ 10 w 39"/>
                <a:gd name="T11" fmla="*/ 15 h 24"/>
                <a:gd name="T12" fmla="*/ 0 w 39"/>
                <a:gd name="T13" fmla="*/ 8 h 24"/>
                <a:gd name="T14" fmla="*/ 0 w 39"/>
                <a:gd name="T1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0" y="7"/>
                  </a:moveTo>
                  <a:cubicBezTo>
                    <a:pt x="1" y="5"/>
                    <a:pt x="2" y="2"/>
                    <a:pt x="3" y="0"/>
                  </a:cubicBezTo>
                  <a:cubicBezTo>
                    <a:pt x="14" y="8"/>
                    <a:pt x="26" y="13"/>
                    <a:pt x="39" y="16"/>
                  </a:cubicBezTo>
                  <a:cubicBezTo>
                    <a:pt x="37" y="18"/>
                    <a:pt x="36" y="20"/>
                    <a:pt x="35" y="23"/>
                  </a:cubicBezTo>
                  <a:cubicBezTo>
                    <a:pt x="34" y="24"/>
                    <a:pt x="32" y="23"/>
                    <a:pt x="31" y="23"/>
                  </a:cubicBezTo>
                  <a:cubicBezTo>
                    <a:pt x="23" y="21"/>
                    <a:pt x="16" y="20"/>
                    <a:pt x="10" y="15"/>
                  </a:cubicBezTo>
                  <a:cubicBezTo>
                    <a:pt x="6" y="13"/>
                    <a:pt x="3" y="11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367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C4F969BC-9E33-03A5-606E-B10BA5995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1256"/>
              <a:ext cx="504" cy="523"/>
            </a:xfrm>
            <a:custGeom>
              <a:avLst/>
              <a:gdLst>
                <a:gd name="T0" fmla="*/ 300 w 302"/>
                <a:gd name="T1" fmla="*/ 88 h 314"/>
                <a:gd name="T2" fmla="*/ 284 w 302"/>
                <a:gd name="T3" fmla="*/ 129 h 314"/>
                <a:gd name="T4" fmla="*/ 259 w 302"/>
                <a:gd name="T5" fmla="*/ 138 h 314"/>
                <a:gd name="T6" fmla="*/ 251 w 302"/>
                <a:gd name="T7" fmla="*/ 143 h 314"/>
                <a:gd name="T8" fmla="*/ 225 w 302"/>
                <a:gd name="T9" fmla="*/ 123 h 314"/>
                <a:gd name="T10" fmla="*/ 192 w 302"/>
                <a:gd name="T11" fmla="*/ 107 h 314"/>
                <a:gd name="T12" fmla="*/ 171 w 302"/>
                <a:gd name="T13" fmla="*/ 98 h 314"/>
                <a:gd name="T14" fmla="*/ 153 w 302"/>
                <a:gd name="T15" fmla="*/ 91 h 314"/>
                <a:gd name="T16" fmla="*/ 143 w 302"/>
                <a:gd name="T17" fmla="*/ 83 h 314"/>
                <a:gd name="T18" fmla="*/ 179 w 302"/>
                <a:gd name="T19" fmla="*/ 82 h 314"/>
                <a:gd name="T20" fmla="*/ 190 w 302"/>
                <a:gd name="T21" fmla="*/ 87 h 314"/>
                <a:gd name="T22" fmla="*/ 202 w 302"/>
                <a:gd name="T23" fmla="*/ 98 h 314"/>
                <a:gd name="T24" fmla="*/ 246 w 302"/>
                <a:gd name="T25" fmla="*/ 115 h 314"/>
                <a:gd name="T26" fmla="*/ 253 w 302"/>
                <a:gd name="T27" fmla="*/ 122 h 314"/>
                <a:gd name="T28" fmla="*/ 260 w 302"/>
                <a:gd name="T29" fmla="*/ 123 h 314"/>
                <a:gd name="T30" fmla="*/ 270 w 302"/>
                <a:gd name="T31" fmla="*/ 102 h 314"/>
                <a:gd name="T32" fmla="*/ 250 w 302"/>
                <a:gd name="T33" fmla="*/ 87 h 314"/>
                <a:gd name="T34" fmla="*/ 221 w 302"/>
                <a:gd name="T35" fmla="*/ 72 h 314"/>
                <a:gd name="T36" fmla="*/ 200 w 302"/>
                <a:gd name="T37" fmla="*/ 62 h 314"/>
                <a:gd name="T38" fmla="*/ 186 w 302"/>
                <a:gd name="T39" fmla="*/ 54 h 314"/>
                <a:gd name="T40" fmla="*/ 171 w 302"/>
                <a:gd name="T41" fmla="*/ 50 h 314"/>
                <a:gd name="T42" fmla="*/ 168 w 302"/>
                <a:gd name="T43" fmla="*/ 49 h 314"/>
                <a:gd name="T44" fmla="*/ 141 w 302"/>
                <a:gd name="T45" fmla="*/ 23 h 314"/>
                <a:gd name="T46" fmla="*/ 126 w 302"/>
                <a:gd name="T47" fmla="*/ 31 h 314"/>
                <a:gd name="T48" fmla="*/ 107 w 302"/>
                <a:gd name="T49" fmla="*/ 30 h 314"/>
                <a:gd name="T50" fmla="*/ 116 w 302"/>
                <a:gd name="T51" fmla="*/ 45 h 314"/>
                <a:gd name="T52" fmla="*/ 102 w 302"/>
                <a:gd name="T53" fmla="*/ 69 h 314"/>
                <a:gd name="T54" fmla="*/ 146 w 302"/>
                <a:gd name="T55" fmla="*/ 115 h 314"/>
                <a:gd name="T56" fmla="*/ 230 w 302"/>
                <a:gd name="T57" fmla="*/ 179 h 314"/>
                <a:gd name="T58" fmla="*/ 78 w 302"/>
                <a:gd name="T59" fmla="*/ 133 h 314"/>
                <a:gd name="T60" fmla="*/ 219 w 302"/>
                <a:gd name="T61" fmla="*/ 201 h 314"/>
                <a:gd name="T62" fmla="*/ 230 w 302"/>
                <a:gd name="T63" fmla="*/ 204 h 314"/>
                <a:gd name="T64" fmla="*/ 230 w 302"/>
                <a:gd name="T65" fmla="*/ 253 h 314"/>
                <a:gd name="T66" fmla="*/ 176 w 302"/>
                <a:gd name="T67" fmla="*/ 310 h 314"/>
                <a:gd name="T68" fmla="*/ 141 w 302"/>
                <a:gd name="T69" fmla="*/ 286 h 314"/>
                <a:gd name="T70" fmla="*/ 120 w 302"/>
                <a:gd name="T71" fmla="*/ 281 h 314"/>
                <a:gd name="T72" fmla="*/ 24 w 302"/>
                <a:gd name="T73" fmla="*/ 249 h 314"/>
                <a:gd name="T74" fmla="*/ 32 w 302"/>
                <a:gd name="T75" fmla="*/ 169 h 314"/>
                <a:gd name="T76" fmla="*/ 108 w 302"/>
                <a:gd name="T77" fmla="*/ 1 h 314"/>
                <a:gd name="T78" fmla="*/ 158 w 302"/>
                <a:gd name="T79" fmla="*/ 18 h 314"/>
                <a:gd name="T80" fmla="*/ 188 w 302"/>
                <a:gd name="T81" fmla="*/ 35 h 314"/>
                <a:gd name="T82" fmla="*/ 201 w 302"/>
                <a:gd name="T83" fmla="*/ 32 h 314"/>
                <a:gd name="T84" fmla="*/ 210 w 302"/>
                <a:gd name="T85" fmla="*/ 34 h 314"/>
                <a:gd name="T86" fmla="*/ 223 w 302"/>
                <a:gd name="T87" fmla="*/ 43 h 314"/>
                <a:gd name="T88" fmla="*/ 231 w 302"/>
                <a:gd name="T89" fmla="*/ 47 h 314"/>
                <a:gd name="T90" fmla="*/ 256 w 302"/>
                <a:gd name="T91" fmla="*/ 58 h 314"/>
                <a:gd name="T92" fmla="*/ 267 w 302"/>
                <a:gd name="T93" fmla="*/ 70 h 314"/>
                <a:gd name="T94" fmla="*/ 286 w 302"/>
                <a:gd name="T95" fmla="*/ 7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2" h="314">
                  <a:moveTo>
                    <a:pt x="286" y="76"/>
                  </a:moveTo>
                  <a:cubicBezTo>
                    <a:pt x="289" y="78"/>
                    <a:pt x="293" y="80"/>
                    <a:pt x="296" y="82"/>
                  </a:cubicBezTo>
                  <a:cubicBezTo>
                    <a:pt x="298" y="84"/>
                    <a:pt x="298" y="86"/>
                    <a:pt x="295" y="88"/>
                  </a:cubicBezTo>
                  <a:cubicBezTo>
                    <a:pt x="297" y="87"/>
                    <a:pt x="299" y="86"/>
                    <a:pt x="300" y="88"/>
                  </a:cubicBezTo>
                  <a:cubicBezTo>
                    <a:pt x="302" y="90"/>
                    <a:pt x="301" y="91"/>
                    <a:pt x="300" y="93"/>
                  </a:cubicBezTo>
                  <a:cubicBezTo>
                    <a:pt x="296" y="103"/>
                    <a:pt x="292" y="112"/>
                    <a:pt x="288" y="122"/>
                  </a:cubicBezTo>
                  <a:cubicBezTo>
                    <a:pt x="287" y="124"/>
                    <a:pt x="285" y="125"/>
                    <a:pt x="283" y="124"/>
                  </a:cubicBezTo>
                  <a:cubicBezTo>
                    <a:pt x="285" y="126"/>
                    <a:pt x="285" y="127"/>
                    <a:pt x="284" y="129"/>
                  </a:cubicBezTo>
                  <a:cubicBezTo>
                    <a:pt x="283" y="131"/>
                    <a:pt x="282" y="133"/>
                    <a:pt x="281" y="135"/>
                  </a:cubicBezTo>
                  <a:cubicBezTo>
                    <a:pt x="278" y="138"/>
                    <a:pt x="274" y="139"/>
                    <a:pt x="269" y="140"/>
                  </a:cubicBezTo>
                  <a:cubicBezTo>
                    <a:pt x="268" y="141"/>
                    <a:pt x="267" y="140"/>
                    <a:pt x="265" y="141"/>
                  </a:cubicBezTo>
                  <a:cubicBezTo>
                    <a:pt x="262" y="142"/>
                    <a:pt x="262" y="142"/>
                    <a:pt x="259" y="138"/>
                  </a:cubicBezTo>
                  <a:cubicBezTo>
                    <a:pt x="258" y="142"/>
                    <a:pt x="259" y="147"/>
                    <a:pt x="256" y="150"/>
                  </a:cubicBezTo>
                  <a:cubicBezTo>
                    <a:pt x="256" y="150"/>
                    <a:pt x="255" y="151"/>
                    <a:pt x="255" y="151"/>
                  </a:cubicBezTo>
                  <a:cubicBezTo>
                    <a:pt x="252" y="151"/>
                    <a:pt x="250" y="152"/>
                    <a:pt x="249" y="149"/>
                  </a:cubicBezTo>
                  <a:cubicBezTo>
                    <a:pt x="249" y="147"/>
                    <a:pt x="249" y="145"/>
                    <a:pt x="251" y="143"/>
                  </a:cubicBezTo>
                  <a:cubicBezTo>
                    <a:pt x="252" y="143"/>
                    <a:pt x="253" y="143"/>
                    <a:pt x="254" y="144"/>
                  </a:cubicBezTo>
                  <a:cubicBezTo>
                    <a:pt x="252" y="143"/>
                    <a:pt x="255" y="139"/>
                    <a:pt x="250" y="139"/>
                  </a:cubicBezTo>
                  <a:cubicBezTo>
                    <a:pt x="243" y="136"/>
                    <a:pt x="236" y="132"/>
                    <a:pt x="230" y="127"/>
                  </a:cubicBezTo>
                  <a:cubicBezTo>
                    <a:pt x="229" y="122"/>
                    <a:pt x="229" y="122"/>
                    <a:pt x="225" y="123"/>
                  </a:cubicBezTo>
                  <a:cubicBezTo>
                    <a:pt x="224" y="123"/>
                    <a:pt x="224" y="123"/>
                    <a:pt x="223" y="123"/>
                  </a:cubicBezTo>
                  <a:cubicBezTo>
                    <a:pt x="215" y="120"/>
                    <a:pt x="207" y="116"/>
                    <a:pt x="200" y="111"/>
                  </a:cubicBezTo>
                  <a:cubicBezTo>
                    <a:pt x="199" y="109"/>
                    <a:pt x="198" y="108"/>
                    <a:pt x="196" y="109"/>
                  </a:cubicBezTo>
                  <a:cubicBezTo>
                    <a:pt x="194" y="109"/>
                    <a:pt x="193" y="109"/>
                    <a:pt x="192" y="107"/>
                  </a:cubicBezTo>
                  <a:cubicBezTo>
                    <a:pt x="191" y="106"/>
                    <a:pt x="192" y="105"/>
                    <a:pt x="191" y="105"/>
                  </a:cubicBezTo>
                  <a:cubicBezTo>
                    <a:pt x="191" y="102"/>
                    <a:pt x="190" y="100"/>
                    <a:pt x="186" y="100"/>
                  </a:cubicBezTo>
                  <a:cubicBezTo>
                    <a:pt x="183" y="100"/>
                    <a:pt x="180" y="99"/>
                    <a:pt x="177" y="101"/>
                  </a:cubicBezTo>
                  <a:cubicBezTo>
                    <a:pt x="175" y="100"/>
                    <a:pt x="173" y="100"/>
                    <a:pt x="171" y="98"/>
                  </a:cubicBezTo>
                  <a:cubicBezTo>
                    <a:pt x="171" y="98"/>
                    <a:pt x="170" y="97"/>
                    <a:pt x="170" y="97"/>
                  </a:cubicBezTo>
                  <a:cubicBezTo>
                    <a:pt x="171" y="92"/>
                    <a:pt x="168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0" y="90"/>
                    <a:pt x="157" y="90"/>
                    <a:pt x="153" y="91"/>
                  </a:cubicBezTo>
                  <a:cubicBezTo>
                    <a:pt x="153" y="91"/>
                    <a:pt x="152" y="90"/>
                    <a:pt x="152" y="90"/>
                  </a:cubicBezTo>
                  <a:cubicBezTo>
                    <a:pt x="151" y="86"/>
                    <a:pt x="149" y="90"/>
                    <a:pt x="147" y="89"/>
                  </a:cubicBezTo>
                  <a:cubicBezTo>
                    <a:pt x="145" y="88"/>
                    <a:pt x="142" y="88"/>
                    <a:pt x="141" y="86"/>
                  </a:cubicBezTo>
                  <a:cubicBezTo>
                    <a:pt x="140" y="84"/>
                    <a:pt x="141" y="83"/>
                    <a:pt x="143" y="83"/>
                  </a:cubicBezTo>
                  <a:cubicBezTo>
                    <a:pt x="147" y="81"/>
                    <a:pt x="150" y="79"/>
                    <a:pt x="153" y="76"/>
                  </a:cubicBezTo>
                  <a:cubicBezTo>
                    <a:pt x="155" y="75"/>
                    <a:pt x="156" y="73"/>
                    <a:pt x="158" y="75"/>
                  </a:cubicBezTo>
                  <a:cubicBezTo>
                    <a:pt x="160" y="76"/>
                    <a:pt x="161" y="75"/>
                    <a:pt x="163" y="75"/>
                  </a:cubicBezTo>
                  <a:cubicBezTo>
                    <a:pt x="169" y="77"/>
                    <a:pt x="174" y="79"/>
                    <a:pt x="179" y="82"/>
                  </a:cubicBezTo>
                  <a:cubicBezTo>
                    <a:pt x="181" y="83"/>
                    <a:pt x="179" y="87"/>
                    <a:pt x="182" y="87"/>
                  </a:cubicBezTo>
                  <a:cubicBezTo>
                    <a:pt x="183" y="87"/>
                    <a:pt x="186" y="87"/>
                    <a:pt x="187" y="86"/>
                  </a:cubicBezTo>
                  <a:cubicBezTo>
                    <a:pt x="188" y="86"/>
                    <a:pt x="188" y="86"/>
                    <a:pt x="189" y="86"/>
                  </a:cubicBezTo>
                  <a:cubicBezTo>
                    <a:pt x="189" y="86"/>
                    <a:pt x="189" y="87"/>
                    <a:pt x="190" y="87"/>
                  </a:cubicBezTo>
                  <a:cubicBezTo>
                    <a:pt x="191" y="88"/>
                    <a:pt x="191" y="89"/>
                    <a:pt x="191" y="91"/>
                  </a:cubicBezTo>
                  <a:cubicBezTo>
                    <a:pt x="192" y="89"/>
                    <a:pt x="193" y="88"/>
                    <a:pt x="195" y="88"/>
                  </a:cubicBezTo>
                  <a:cubicBezTo>
                    <a:pt x="197" y="89"/>
                    <a:pt x="199" y="90"/>
                    <a:pt x="201" y="92"/>
                  </a:cubicBezTo>
                  <a:cubicBezTo>
                    <a:pt x="199" y="94"/>
                    <a:pt x="199" y="96"/>
                    <a:pt x="202" y="98"/>
                  </a:cubicBezTo>
                  <a:cubicBezTo>
                    <a:pt x="204" y="99"/>
                    <a:pt x="203" y="102"/>
                    <a:pt x="206" y="102"/>
                  </a:cubicBezTo>
                  <a:cubicBezTo>
                    <a:pt x="205" y="95"/>
                    <a:pt x="205" y="95"/>
                    <a:pt x="211" y="96"/>
                  </a:cubicBezTo>
                  <a:cubicBezTo>
                    <a:pt x="222" y="101"/>
                    <a:pt x="233" y="107"/>
                    <a:pt x="244" y="113"/>
                  </a:cubicBezTo>
                  <a:cubicBezTo>
                    <a:pt x="245" y="114"/>
                    <a:pt x="246" y="114"/>
                    <a:pt x="246" y="115"/>
                  </a:cubicBezTo>
                  <a:cubicBezTo>
                    <a:pt x="246" y="118"/>
                    <a:pt x="244" y="119"/>
                    <a:pt x="242" y="121"/>
                  </a:cubicBezTo>
                  <a:cubicBezTo>
                    <a:pt x="245" y="121"/>
                    <a:pt x="246" y="118"/>
                    <a:pt x="247" y="116"/>
                  </a:cubicBezTo>
                  <a:cubicBezTo>
                    <a:pt x="249" y="115"/>
                    <a:pt x="251" y="117"/>
                    <a:pt x="252" y="118"/>
                  </a:cubicBezTo>
                  <a:cubicBezTo>
                    <a:pt x="253" y="119"/>
                    <a:pt x="252" y="121"/>
                    <a:pt x="253" y="122"/>
                  </a:cubicBezTo>
                  <a:cubicBezTo>
                    <a:pt x="254" y="122"/>
                    <a:pt x="254" y="120"/>
                    <a:pt x="255" y="120"/>
                  </a:cubicBezTo>
                  <a:cubicBezTo>
                    <a:pt x="257" y="120"/>
                    <a:pt x="258" y="121"/>
                    <a:pt x="259" y="122"/>
                  </a:cubicBezTo>
                  <a:cubicBezTo>
                    <a:pt x="260" y="123"/>
                    <a:pt x="259" y="125"/>
                    <a:pt x="261" y="126"/>
                  </a:cubicBezTo>
                  <a:cubicBezTo>
                    <a:pt x="261" y="125"/>
                    <a:pt x="260" y="124"/>
                    <a:pt x="260" y="123"/>
                  </a:cubicBezTo>
                  <a:cubicBezTo>
                    <a:pt x="260" y="120"/>
                    <a:pt x="261" y="117"/>
                    <a:pt x="263" y="115"/>
                  </a:cubicBezTo>
                  <a:cubicBezTo>
                    <a:pt x="269" y="115"/>
                    <a:pt x="269" y="110"/>
                    <a:pt x="271" y="107"/>
                  </a:cubicBezTo>
                  <a:cubicBezTo>
                    <a:pt x="272" y="106"/>
                    <a:pt x="272" y="105"/>
                    <a:pt x="271" y="105"/>
                  </a:cubicBezTo>
                  <a:cubicBezTo>
                    <a:pt x="270" y="104"/>
                    <a:pt x="269" y="103"/>
                    <a:pt x="270" y="102"/>
                  </a:cubicBezTo>
                  <a:cubicBezTo>
                    <a:pt x="270" y="99"/>
                    <a:pt x="268" y="99"/>
                    <a:pt x="267" y="98"/>
                  </a:cubicBezTo>
                  <a:cubicBezTo>
                    <a:pt x="262" y="96"/>
                    <a:pt x="258" y="93"/>
                    <a:pt x="254" y="90"/>
                  </a:cubicBezTo>
                  <a:cubicBezTo>
                    <a:pt x="254" y="89"/>
                    <a:pt x="253" y="89"/>
                    <a:pt x="253" y="88"/>
                  </a:cubicBezTo>
                  <a:cubicBezTo>
                    <a:pt x="252" y="85"/>
                    <a:pt x="251" y="86"/>
                    <a:pt x="250" y="87"/>
                  </a:cubicBezTo>
                  <a:cubicBezTo>
                    <a:pt x="249" y="87"/>
                    <a:pt x="247" y="87"/>
                    <a:pt x="247" y="86"/>
                  </a:cubicBezTo>
                  <a:cubicBezTo>
                    <a:pt x="246" y="85"/>
                    <a:pt x="246" y="83"/>
                    <a:pt x="244" y="84"/>
                  </a:cubicBezTo>
                  <a:cubicBezTo>
                    <a:pt x="240" y="84"/>
                    <a:pt x="236" y="81"/>
                    <a:pt x="232" y="78"/>
                  </a:cubicBezTo>
                  <a:cubicBezTo>
                    <a:pt x="230" y="73"/>
                    <a:pt x="225" y="73"/>
                    <a:pt x="221" y="72"/>
                  </a:cubicBezTo>
                  <a:cubicBezTo>
                    <a:pt x="215" y="70"/>
                    <a:pt x="210" y="68"/>
                    <a:pt x="205" y="64"/>
                  </a:cubicBezTo>
                  <a:cubicBezTo>
                    <a:pt x="204" y="63"/>
                    <a:pt x="205" y="62"/>
                    <a:pt x="205" y="61"/>
                  </a:cubicBezTo>
                  <a:cubicBezTo>
                    <a:pt x="204" y="62"/>
                    <a:pt x="204" y="63"/>
                    <a:pt x="202" y="63"/>
                  </a:cubicBezTo>
                  <a:cubicBezTo>
                    <a:pt x="201" y="63"/>
                    <a:pt x="201" y="63"/>
                    <a:pt x="200" y="62"/>
                  </a:cubicBezTo>
                  <a:cubicBezTo>
                    <a:pt x="200" y="58"/>
                    <a:pt x="198" y="60"/>
                    <a:pt x="196" y="61"/>
                  </a:cubicBezTo>
                  <a:cubicBezTo>
                    <a:pt x="194" y="61"/>
                    <a:pt x="192" y="60"/>
                    <a:pt x="191" y="58"/>
                  </a:cubicBezTo>
                  <a:cubicBezTo>
                    <a:pt x="191" y="57"/>
                    <a:pt x="191" y="56"/>
                    <a:pt x="190" y="54"/>
                  </a:cubicBezTo>
                  <a:cubicBezTo>
                    <a:pt x="189" y="51"/>
                    <a:pt x="189" y="51"/>
                    <a:pt x="186" y="54"/>
                  </a:cubicBezTo>
                  <a:cubicBezTo>
                    <a:pt x="185" y="54"/>
                    <a:pt x="184" y="55"/>
                    <a:pt x="183" y="55"/>
                  </a:cubicBezTo>
                  <a:cubicBezTo>
                    <a:pt x="180" y="55"/>
                    <a:pt x="178" y="54"/>
                    <a:pt x="177" y="52"/>
                  </a:cubicBezTo>
                  <a:cubicBezTo>
                    <a:pt x="176" y="50"/>
                    <a:pt x="174" y="51"/>
                    <a:pt x="173" y="51"/>
                  </a:cubicBezTo>
                  <a:cubicBezTo>
                    <a:pt x="172" y="51"/>
                    <a:pt x="171" y="51"/>
                    <a:pt x="171" y="50"/>
                  </a:cubicBezTo>
                  <a:cubicBezTo>
                    <a:pt x="170" y="50"/>
                    <a:pt x="170" y="49"/>
                    <a:pt x="170" y="49"/>
                  </a:cubicBezTo>
                  <a:cubicBezTo>
                    <a:pt x="170" y="48"/>
                    <a:pt x="170" y="48"/>
                    <a:pt x="170" y="47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9"/>
                    <a:pt x="169" y="49"/>
                    <a:pt x="168" y="49"/>
                  </a:cubicBezTo>
                  <a:cubicBezTo>
                    <a:pt x="166" y="49"/>
                    <a:pt x="164" y="48"/>
                    <a:pt x="162" y="47"/>
                  </a:cubicBezTo>
                  <a:cubicBezTo>
                    <a:pt x="161" y="45"/>
                    <a:pt x="161" y="43"/>
                    <a:pt x="160" y="41"/>
                  </a:cubicBezTo>
                  <a:cubicBezTo>
                    <a:pt x="158" y="34"/>
                    <a:pt x="154" y="29"/>
                    <a:pt x="149" y="25"/>
                  </a:cubicBezTo>
                  <a:cubicBezTo>
                    <a:pt x="146" y="24"/>
                    <a:pt x="144" y="24"/>
                    <a:pt x="141" y="23"/>
                  </a:cubicBezTo>
                  <a:cubicBezTo>
                    <a:pt x="133" y="20"/>
                    <a:pt x="126" y="19"/>
                    <a:pt x="118" y="23"/>
                  </a:cubicBezTo>
                  <a:cubicBezTo>
                    <a:pt x="117" y="23"/>
                    <a:pt x="116" y="23"/>
                    <a:pt x="115" y="25"/>
                  </a:cubicBezTo>
                  <a:cubicBezTo>
                    <a:pt x="117" y="26"/>
                    <a:pt x="119" y="27"/>
                    <a:pt x="121" y="28"/>
                  </a:cubicBezTo>
                  <a:cubicBezTo>
                    <a:pt x="123" y="29"/>
                    <a:pt x="125" y="30"/>
                    <a:pt x="126" y="31"/>
                  </a:cubicBezTo>
                  <a:cubicBezTo>
                    <a:pt x="127" y="33"/>
                    <a:pt x="127" y="34"/>
                    <a:pt x="125" y="34"/>
                  </a:cubicBezTo>
                  <a:cubicBezTo>
                    <a:pt x="124" y="35"/>
                    <a:pt x="123" y="34"/>
                    <a:pt x="122" y="34"/>
                  </a:cubicBezTo>
                  <a:cubicBezTo>
                    <a:pt x="119" y="32"/>
                    <a:pt x="116" y="30"/>
                    <a:pt x="112" y="29"/>
                  </a:cubicBezTo>
                  <a:cubicBezTo>
                    <a:pt x="110" y="28"/>
                    <a:pt x="108" y="28"/>
                    <a:pt x="107" y="30"/>
                  </a:cubicBezTo>
                  <a:cubicBezTo>
                    <a:pt x="101" y="36"/>
                    <a:pt x="97" y="43"/>
                    <a:pt x="98" y="53"/>
                  </a:cubicBezTo>
                  <a:cubicBezTo>
                    <a:pt x="101" y="51"/>
                    <a:pt x="104" y="48"/>
                    <a:pt x="107" y="47"/>
                  </a:cubicBezTo>
                  <a:cubicBezTo>
                    <a:pt x="109" y="45"/>
                    <a:pt x="111" y="44"/>
                    <a:pt x="113" y="43"/>
                  </a:cubicBezTo>
                  <a:cubicBezTo>
                    <a:pt x="114" y="43"/>
                    <a:pt x="116" y="43"/>
                    <a:pt x="116" y="45"/>
                  </a:cubicBezTo>
                  <a:cubicBezTo>
                    <a:pt x="116" y="45"/>
                    <a:pt x="115" y="46"/>
                    <a:pt x="115" y="47"/>
                  </a:cubicBezTo>
                  <a:cubicBezTo>
                    <a:pt x="110" y="49"/>
                    <a:pt x="106" y="52"/>
                    <a:pt x="101" y="55"/>
                  </a:cubicBezTo>
                  <a:cubicBezTo>
                    <a:pt x="99" y="57"/>
                    <a:pt x="98" y="60"/>
                    <a:pt x="99" y="63"/>
                  </a:cubicBezTo>
                  <a:cubicBezTo>
                    <a:pt x="100" y="65"/>
                    <a:pt x="101" y="67"/>
                    <a:pt x="102" y="69"/>
                  </a:cubicBezTo>
                  <a:cubicBezTo>
                    <a:pt x="103" y="71"/>
                    <a:pt x="104" y="72"/>
                    <a:pt x="104" y="74"/>
                  </a:cubicBezTo>
                  <a:cubicBezTo>
                    <a:pt x="102" y="80"/>
                    <a:pt x="98" y="86"/>
                    <a:pt x="96" y="92"/>
                  </a:cubicBezTo>
                  <a:cubicBezTo>
                    <a:pt x="94" y="97"/>
                    <a:pt x="94" y="97"/>
                    <a:pt x="99" y="98"/>
                  </a:cubicBezTo>
                  <a:cubicBezTo>
                    <a:pt x="115" y="103"/>
                    <a:pt x="130" y="109"/>
                    <a:pt x="146" y="115"/>
                  </a:cubicBezTo>
                  <a:cubicBezTo>
                    <a:pt x="177" y="128"/>
                    <a:pt x="207" y="142"/>
                    <a:pt x="237" y="159"/>
                  </a:cubicBezTo>
                  <a:cubicBezTo>
                    <a:pt x="239" y="161"/>
                    <a:pt x="242" y="162"/>
                    <a:pt x="243" y="165"/>
                  </a:cubicBezTo>
                  <a:cubicBezTo>
                    <a:pt x="240" y="171"/>
                    <a:pt x="238" y="176"/>
                    <a:pt x="234" y="180"/>
                  </a:cubicBezTo>
                  <a:cubicBezTo>
                    <a:pt x="233" y="181"/>
                    <a:pt x="231" y="180"/>
                    <a:pt x="230" y="179"/>
                  </a:cubicBezTo>
                  <a:cubicBezTo>
                    <a:pt x="212" y="168"/>
                    <a:pt x="193" y="158"/>
                    <a:pt x="174" y="149"/>
                  </a:cubicBezTo>
                  <a:cubicBezTo>
                    <a:pt x="147" y="136"/>
                    <a:pt x="119" y="125"/>
                    <a:pt x="90" y="117"/>
                  </a:cubicBezTo>
                  <a:cubicBezTo>
                    <a:pt x="87" y="116"/>
                    <a:pt x="85" y="116"/>
                    <a:pt x="84" y="119"/>
                  </a:cubicBezTo>
                  <a:cubicBezTo>
                    <a:pt x="82" y="124"/>
                    <a:pt x="80" y="129"/>
                    <a:pt x="78" y="133"/>
                  </a:cubicBezTo>
                  <a:cubicBezTo>
                    <a:pt x="76" y="137"/>
                    <a:pt x="76" y="137"/>
                    <a:pt x="80" y="139"/>
                  </a:cubicBezTo>
                  <a:cubicBezTo>
                    <a:pt x="92" y="142"/>
                    <a:pt x="103" y="146"/>
                    <a:pt x="114" y="151"/>
                  </a:cubicBezTo>
                  <a:cubicBezTo>
                    <a:pt x="141" y="161"/>
                    <a:pt x="167" y="172"/>
                    <a:pt x="192" y="185"/>
                  </a:cubicBezTo>
                  <a:cubicBezTo>
                    <a:pt x="201" y="190"/>
                    <a:pt x="211" y="195"/>
                    <a:pt x="219" y="201"/>
                  </a:cubicBezTo>
                  <a:cubicBezTo>
                    <a:pt x="223" y="203"/>
                    <a:pt x="223" y="203"/>
                    <a:pt x="225" y="199"/>
                  </a:cubicBezTo>
                  <a:cubicBezTo>
                    <a:pt x="226" y="197"/>
                    <a:pt x="227" y="194"/>
                    <a:pt x="229" y="192"/>
                  </a:cubicBezTo>
                  <a:cubicBezTo>
                    <a:pt x="230" y="189"/>
                    <a:pt x="231" y="190"/>
                    <a:pt x="232" y="192"/>
                  </a:cubicBezTo>
                  <a:cubicBezTo>
                    <a:pt x="232" y="196"/>
                    <a:pt x="231" y="200"/>
                    <a:pt x="230" y="204"/>
                  </a:cubicBezTo>
                  <a:cubicBezTo>
                    <a:pt x="230" y="220"/>
                    <a:pt x="234" y="235"/>
                    <a:pt x="242" y="249"/>
                  </a:cubicBezTo>
                  <a:cubicBezTo>
                    <a:pt x="243" y="251"/>
                    <a:pt x="245" y="252"/>
                    <a:pt x="243" y="255"/>
                  </a:cubicBezTo>
                  <a:cubicBezTo>
                    <a:pt x="242" y="253"/>
                    <a:pt x="241" y="252"/>
                    <a:pt x="239" y="251"/>
                  </a:cubicBezTo>
                  <a:cubicBezTo>
                    <a:pt x="235" y="248"/>
                    <a:pt x="232" y="249"/>
                    <a:pt x="230" y="253"/>
                  </a:cubicBezTo>
                  <a:cubicBezTo>
                    <a:pt x="228" y="256"/>
                    <a:pt x="227" y="258"/>
                    <a:pt x="226" y="261"/>
                  </a:cubicBezTo>
                  <a:cubicBezTo>
                    <a:pt x="221" y="275"/>
                    <a:pt x="210" y="284"/>
                    <a:pt x="200" y="294"/>
                  </a:cubicBezTo>
                  <a:cubicBezTo>
                    <a:pt x="193" y="301"/>
                    <a:pt x="184" y="306"/>
                    <a:pt x="178" y="314"/>
                  </a:cubicBezTo>
                  <a:cubicBezTo>
                    <a:pt x="176" y="314"/>
                    <a:pt x="176" y="314"/>
                    <a:pt x="176" y="310"/>
                  </a:cubicBezTo>
                  <a:cubicBezTo>
                    <a:pt x="175" y="313"/>
                    <a:pt x="172" y="312"/>
                    <a:pt x="170" y="311"/>
                  </a:cubicBezTo>
                  <a:cubicBezTo>
                    <a:pt x="162" y="305"/>
                    <a:pt x="153" y="300"/>
                    <a:pt x="144" y="295"/>
                  </a:cubicBezTo>
                  <a:cubicBezTo>
                    <a:pt x="143" y="294"/>
                    <a:pt x="142" y="293"/>
                    <a:pt x="141" y="292"/>
                  </a:cubicBezTo>
                  <a:cubicBezTo>
                    <a:pt x="136" y="290"/>
                    <a:pt x="136" y="288"/>
                    <a:pt x="141" y="286"/>
                  </a:cubicBezTo>
                  <a:cubicBezTo>
                    <a:pt x="141" y="285"/>
                    <a:pt x="142" y="285"/>
                    <a:pt x="142" y="285"/>
                  </a:cubicBezTo>
                  <a:cubicBezTo>
                    <a:pt x="141" y="285"/>
                    <a:pt x="140" y="286"/>
                    <a:pt x="139" y="286"/>
                  </a:cubicBezTo>
                  <a:cubicBezTo>
                    <a:pt x="136" y="290"/>
                    <a:pt x="134" y="289"/>
                    <a:pt x="131" y="287"/>
                  </a:cubicBezTo>
                  <a:cubicBezTo>
                    <a:pt x="127" y="285"/>
                    <a:pt x="123" y="284"/>
                    <a:pt x="120" y="281"/>
                  </a:cubicBezTo>
                  <a:cubicBezTo>
                    <a:pt x="108" y="275"/>
                    <a:pt x="96" y="270"/>
                    <a:pt x="83" y="266"/>
                  </a:cubicBezTo>
                  <a:cubicBezTo>
                    <a:pt x="80" y="264"/>
                    <a:pt x="76" y="263"/>
                    <a:pt x="73" y="262"/>
                  </a:cubicBezTo>
                  <a:cubicBezTo>
                    <a:pt x="71" y="263"/>
                    <a:pt x="69" y="262"/>
                    <a:pt x="67" y="262"/>
                  </a:cubicBezTo>
                  <a:cubicBezTo>
                    <a:pt x="53" y="256"/>
                    <a:pt x="39" y="253"/>
                    <a:pt x="24" y="249"/>
                  </a:cubicBezTo>
                  <a:cubicBezTo>
                    <a:pt x="18" y="247"/>
                    <a:pt x="12" y="246"/>
                    <a:pt x="6" y="244"/>
                  </a:cubicBezTo>
                  <a:cubicBezTo>
                    <a:pt x="1" y="243"/>
                    <a:pt x="0" y="241"/>
                    <a:pt x="2" y="237"/>
                  </a:cubicBezTo>
                  <a:cubicBezTo>
                    <a:pt x="9" y="222"/>
                    <a:pt x="15" y="206"/>
                    <a:pt x="23" y="192"/>
                  </a:cubicBezTo>
                  <a:cubicBezTo>
                    <a:pt x="26" y="185"/>
                    <a:pt x="29" y="177"/>
                    <a:pt x="32" y="169"/>
                  </a:cubicBezTo>
                  <a:cubicBezTo>
                    <a:pt x="41" y="149"/>
                    <a:pt x="50" y="128"/>
                    <a:pt x="59" y="108"/>
                  </a:cubicBezTo>
                  <a:cubicBezTo>
                    <a:pt x="71" y="83"/>
                    <a:pt x="82" y="57"/>
                    <a:pt x="93" y="32"/>
                  </a:cubicBezTo>
                  <a:cubicBezTo>
                    <a:pt x="97" y="24"/>
                    <a:pt x="100" y="17"/>
                    <a:pt x="104" y="9"/>
                  </a:cubicBezTo>
                  <a:cubicBezTo>
                    <a:pt x="105" y="6"/>
                    <a:pt x="106" y="4"/>
                    <a:pt x="108" y="1"/>
                  </a:cubicBezTo>
                  <a:cubicBezTo>
                    <a:pt x="109" y="0"/>
                    <a:pt x="111" y="0"/>
                    <a:pt x="112" y="1"/>
                  </a:cubicBezTo>
                  <a:cubicBezTo>
                    <a:pt x="124" y="4"/>
                    <a:pt x="137" y="8"/>
                    <a:pt x="149" y="12"/>
                  </a:cubicBezTo>
                  <a:cubicBezTo>
                    <a:pt x="150" y="13"/>
                    <a:pt x="152" y="13"/>
                    <a:pt x="154" y="13"/>
                  </a:cubicBezTo>
                  <a:cubicBezTo>
                    <a:pt x="156" y="15"/>
                    <a:pt x="157" y="15"/>
                    <a:pt x="158" y="18"/>
                  </a:cubicBezTo>
                  <a:cubicBezTo>
                    <a:pt x="158" y="20"/>
                    <a:pt x="160" y="21"/>
                    <a:pt x="162" y="22"/>
                  </a:cubicBezTo>
                  <a:cubicBezTo>
                    <a:pt x="163" y="22"/>
                    <a:pt x="164" y="22"/>
                    <a:pt x="164" y="23"/>
                  </a:cubicBezTo>
                  <a:cubicBezTo>
                    <a:pt x="167" y="29"/>
                    <a:pt x="172" y="30"/>
                    <a:pt x="177" y="32"/>
                  </a:cubicBezTo>
                  <a:cubicBezTo>
                    <a:pt x="180" y="34"/>
                    <a:pt x="185" y="33"/>
                    <a:pt x="188" y="35"/>
                  </a:cubicBezTo>
                  <a:cubicBezTo>
                    <a:pt x="189" y="35"/>
                    <a:pt x="189" y="35"/>
                    <a:pt x="189" y="34"/>
                  </a:cubicBezTo>
                  <a:cubicBezTo>
                    <a:pt x="191" y="31"/>
                    <a:pt x="193" y="30"/>
                    <a:pt x="197" y="29"/>
                  </a:cubicBezTo>
                  <a:cubicBezTo>
                    <a:pt x="198" y="29"/>
                    <a:pt x="200" y="30"/>
                    <a:pt x="201" y="31"/>
                  </a:cubicBezTo>
                  <a:cubicBezTo>
                    <a:pt x="201" y="31"/>
                    <a:pt x="201" y="32"/>
                    <a:pt x="201" y="32"/>
                  </a:cubicBezTo>
                  <a:cubicBezTo>
                    <a:pt x="201" y="33"/>
                    <a:pt x="201" y="34"/>
                    <a:pt x="202" y="35"/>
                  </a:cubicBezTo>
                  <a:cubicBezTo>
                    <a:pt x="203" y="36"/>
                    <a:pt x="204" y="35"/>
                    <a:pt x="205" y="34"/>
                  </a:cubicBezTo>
                  <a:cubicBezTo>
                    <a:pt x="206" y="34"/>
                    <a:pt x="206" y="33"/>
                    <a:pt x="207" y="34"/>
                  </a:cubicBezTo>
                  <a:cubicBezTo>
                    <a:pt x="208" y="34"/>
                    <a:pt x="209" y="34"/>
                    <a:pt x="210" y="34"/>
                  </a:cubicBezTo>
                  <a:cubicBezTo>
                    <a:pt x="210" y="35"/>
                    <a:pt x="211" y="35"/>
                    <a:pt x="211" y="36"/>
                  </a:cubicBezTo>
                  <a:cubicBezTo>
                    <a:pt x="212" y="38"/>
                    <a:pt x="213" y="37"/>
                    <a:pt x="214" y="37"/>
                  </a:cubicBezTo>
                  <a:cubicBezTo>
                    <a:pt x="218" y="38"/>
                    <a:pt x="222" y="38"/>
                    <a:pt x="224" y="42"/>
                  </a:cubicBezTo>
                  <a:cubicBezTo>
                    <a:pt x="224" y="42"/>
                    <a:pt x="224" y="43"/>
                    <a:pt x="223" y="43"/>
                  </a:cubicBezTo>
                  <a:cubicBezTo>
                    <a:pt x="224" y="43"/>
                    <a:pt x="224" y="42"/>
                    <a:pt x="224" y="42"/>
                  </a:cubicBezTo>
                  <a:cubicBezTo>
                    <a:pt x="225" y="42"/>
                    <a:pt x="226" y="42"/>
                    <a:pt x="226" y="43"/>
                  </a:cubicBezTo>
                  <a:cubicBezTo>
                    <a:pt x="228" y="44"/>
                    <a:pt x="230" y="44"/>
                    <a:pt x="232" y="46"/>
                  </a:cubicBezTo>
                  <a:cubicBezTo>
                    <a:pt x="232" y="47"/>
                    <a:pt x="231" y="47"/>
                    <a:pt x="231" y="47"/>
                  </a:cubicBezTo>
                  <a:cubicBezTo>
                    <a:pt x="231" y="47"/>
                    <a:pt x="232" y="47"/>
                    <a:pt x="232" y="46"/>
                  </a:cubicBezTo>
                  <a:cubicBezTo>
                    <a:pt x="239" y="48"/>
                    <a:pt x="245" y="53"/>
                    <a:pt x="251" y="56"/>
                  </a:cubicBezTo>
                  <a:cubicBezTo>
                    <a:pt x="252" y="56"/>
                    <a:pt x="253" y="57"/>
                    <a:pt x="254" y="57"/>
                  </a:cubicBezTo>
                  <a:cubicBezTo>
                    <a:pt x="254" y="59"/>
                    <a:pt x="255" y="58"/>
                    <a:pt x="256" y="58"/>
                  </a:cubicBezTo>
                  <a:cubicBezTo>
                    <a:pt x="257" y="59"/>
                    <a:pt x="257" y="59"/>
                    <a:pt x="258" y="59"/>
                  </a:cubicBezTo>
                  <a:cubicBezTo>
                    <a:pt x="259" y="60"/>
                    <a:pt x="260" y="61"/>
                    <a:pt x="262" y="61"/>
                  </a:cubicBezTo>
                  <a:cubicBezTo>
                    <a:pt x="263" y="62"/>
                    <a:pt x="265" y="63"/>
                    <a:pt x="266" y="64"/>
                  </a:cubicBezTo>
                  <a:cubicBezTo>
                    <a:pt x="267" y="66"/>
                    <a:pt x="266" y="68"/>
                    <a:pt x="267" y="70"/>
                  </a:cubicBezTo>
                  <a:cubicBezTo>
                    <a:pt x="268" y="69"/>
                    <a:pt x="270" y="68"/>
                    <a:pt x="271" y="69"/>
                  </a:cubicBezTo>
                  <a:cubicBezTo>
                    <a:pt x="273" y="70"/>
                    <a:pt x="275" y="70"/>
                    <a:pt x="277" y="70"/>
                  </a:cubicBezTo>
                  <a:cubicBezTo>
                    <a:pt x="279" y="72"/>
                    <a:pt x="281" y="73"/>
                    <a:pt x="283" y="74"/>
                  </a:cubicBezTo>
                  <a:cubicBezTo>
                    <a:pt x="284" y="75"/>
                    <a:pt x="285" y="76"/>
                    <a:pt x="286" y="76"/>
                  </a:cubicBezTo>
                  <a:close/>
                </a:path>
              </a:pathLst>
            </a:custGeom>
            <a:solidFill>
              <a:srgbClr val="F3F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9350A051-5F67-DD33-3939-6ABA9FA83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471"/>
              <a:ext cx="267" cy="265"/>
            </a:xfrm>
            <a:custGeom>
              <a:avLst/>
              <a:gdLst>
                <a:gd name="T0" fmla="*/ 42 w 160"/>
                <a:gd name="T1" fmla="*/ 11 h 159"/>
                <a:gd name="T2" fmla="*/ 54 w 160"/>
                <a:gd name="T3" fmla="*/ 5 h 159"/>
                <a:gd name="T4" fmla="*/ 68 w 160"/>
                <a:gd name="T5" fmla="*/ 1 h 159"/>
                <a:gd name="T6" fmla="*/ 82 w 160"/>
                <a:gd name="T7" fmla="*/ 0 h 159"/>
                <a:gd name="T8" fmla="*/ 91 w 160"/>
                <a:gd name="T9" fmla="*/ 1 h 159"/>
                <a:gd name="T10" fmla="*/ 150 w 160"/>
                <a:gd name="T11" fmla="*/ 41 h 159"/>
                <a:gd name="T12" fmla="*/ 158 w 160"/>
                <a:gd name="T13" fmla="*/ 63 h 159"/>
                <a:gd name="T14" fmla="*/ 159 w 160"/>
                <a:gd name="T15" fmla="*/ 93 h 159"/>
                <a:gd name="T16" fmla="*/ 153 w 160"/>
                <a:gd name="T17" fmla="*/ 111 h 159"/>
                <a:gd name="T18" fmla="*/ 138 w 160"/>
                <a:gd name="T19" fmla="*/ 134 h 159"/>
                <a:gd name="T20" fmla="*/ 124 w 160"/>
                <a:gd name="T21" fmla="*/ 145 h 159"/>
                <a:gd name="T22" fmla="*/ 87 w 160"/>
                <a:gd name="T23" fmla="*/ 158 h 159"/>
                <a:gd name="T24" fmla="*/ 83 w 160"/>
                <a:gd name="T25" fmla="*/ 159 h 159"/>
                <a:gd name="T26" fmla="*/ 57 w 160"/>
                <a:gd name="T27" fmla="*/ 156 h 159"/>
                <a:gd name="T28" fmla="*/ 54 w 160"/>
                <a:gd name="T29" fmla="*/ 153 h 159"/>
                <a:gd name="T30" fmla="*/ 51 w 160"/>
                <a:gd name="T31" fmla="*/ 151 h 159"/>
                <a:gd name="T32" fmla="*/ 32 w 160"/>
                <a:gd name="T33" fmla="*/ 146 h 159"/>
                <a:gd name="T34" fmla="*/ 13 w 160"/>
                <a:gd name="T35" fmla="*/ 154 h 159"/>
                <a:gd name="T36" fmla="*/ 15 w 160"/>
                <a:gd name="T37" fmla="*/ 145 h 159"/>
                <a:gd name="T38" fmla="*/ 18 w 160"/>
                <a:gd name="T39" fmla="*/ 135 h 159"/>
                <a:gd name="T40" fmla="*/ 16 w 160"/>
                <a:gd name="T41" fmla="*/ 126 h 159"/>
                <a:gd name="T42" fmla="*/ 11 w 160"/>
                <a:gd name="T43" fmla="*/ 116 h 159"/>
                <a:gd name="T44" fmla="*/ 3 w 160"/>
                <a:gd name="T45" fmla="*/ 65 h 159"/>
                <a:gd name="T46" fmla="*/ 4 w 160"/>
                <a:gd name="T47" fmla="*/ 63 h 159"/>
                <a:gd name="T48" fmla="*/ 7 w 160"/>
                <a:gd name="T49" fmla="*/ 51 h 159"/>
                <a:gd name="T50" fmla="*/ 15 w 160"/>
                <a:gd name="T51" fmla="*/ 36 h 159"/>
                <a:gd name="T52" fmla="*/ 16 w 160"/>
                <a:gd name="T53" fmla="*/ 33 h 159"/>
                <a:gd name="T54" fmla="*/ 24 w 160"/>
                <a:gd name="T55" fmla="*/ 24 h 159"/>
                <a:gd name="T56" fmla="*/ 27 w 160"/>
                <a:gd name="T57" fmla="*/ 21 h 159"/>
                <a:gd name="T58" fmla="*/ 28 w 160"/>
                <a:gd name="T59" fmla="*/ 20 h 159"/>
                <a:gd name="T60" fmla="*/ 42 w 160"/>
                <a:gd name="T61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" h="159">
                  <a:moveTo>
                    <a:pt x="42" y="11"/>
                  </a:moveTo>
                  <a:cubicBezTo>
                    <a:pt x="46" y="8"/>
                    <a:pt x="50" y="8"/>
                    <a:pt x="54" y="5"/>
                  </a:cubicBezTo>
                  <a:cubicBezTo>
                    <a:pt x="58" y="2"/>
                    <a:pt x="63" y="2"/>
                    <a:pt x="68" y="1"/>
                  </a:cubicBezTo>
                  <a:cubicBezTo>
                    <a:pt x="73" y="0"/>
                    <a:pt x="77" y="0"/>
                    <a:pt x="82" y="0"/>
                  </a:cubicBezTo>
                  <a:cubicBezTo>
                    <a:pt x="85" y="1"/>
                    <a:pt x="88" y="0"/>
                    <a:pt x="91" y="1"/>
                  </a:cubicBezTo>
                  <a:cubicBezTo>
                    <a:pt x="117" y="5"/>
                    <a:pt x="137" y="18"/>
                    <a:pt x="150" y="41"/>
                  </a:cubicBezTo>
                  <a:cubicBezTo>
                    <a:pt x="154" y="48"/>
                    <a:pt x="156" y="55"/>
                    <a:pt x="158" y="63"/>
                  </a:cubicBezTo>
                  <a:cubicBezTo>
                    <a:pt x="160" y="73"/>
                    <a:pt x="160" y="83"/>
                    <a:pt x="159" y="93"/>
                  </a:cubicBezTo>
                  <a:cubicBezTo>
                    <a:pt x="157" y="99"/>
                    <a:pt x="156" y="105"/>
                    <a:pt x="153" y="111"/>
                  </a:cubicBezTo>
                  <a:cubicBezTo>
                    <a:pt x="149" y="119"/>
                    <a:pt x="144" y="127"/>
                    <a:pt x="138" y="134"/>
                  </a:cubicBezTo>
                  <a:cubicBezTo>
                    <a:pt x="133" y="138"/>
                    <a:pt x="129" y="142"/>
                    <a:pt x="124" y="145"/>
                  </a:cubicBezTo>
                  <a:cubicBezTo>
                    <a:pt x="113" y="153"/>
                    <a:pt x="101" y="158"/>
                    <a:pt x="87" y="158"/>
                  </a:cubicBezTo>
                  <a:cubicBezTo>
                    <a:pt x="86" y="158"/>
                    <a:pt x="84" y="159"/>
                    <a:pt x="83" y="159"/>
                  </a:cubicBezTo>
                  <a:cubicBezTo>
                    <a:pt x="74" y="159"/>
                    <a:pt x="66" y="158"/>
                    <a:pt x="57" y="156"/>
                  </a:cubicBezTo>
                  <a:cubicBezTo>
                    <a:pt x="56" y="155"/>
                    <a:pt x="54" y="154"/>
                    <a:pt x="54" y="153"/>
                  </a:cubicBezTo>
                  <a:cubicBezTo>
                    <a:pt x="52" y="153"/>
                    <a:pt x="52" y="152"/>
                    <a:pt x="51" y="151"/>
                  </a:cubicBezTo>
                  <a:cubicBezTo>
                    <a:pt x="46" y="145"/>
                    <a:pt x="39" y="143"/>
                    <a:pt x="32" y="146"/>
                  </a:cubicBezTo>
                  <a:cubicBezTo>
                    <a:pt x="26" y="148"/>
                    <a:pt x="19" y="151"/>
                    <a:pt x="13" y="154"/>
                  </a:cubicBezTo>
                  <a:cubicBezTo>
                    <a:pt x="11" y="151"/>
                    <a:pt x="14" y="148"/>
                    <a:pt x="15" y="145"/>
                  </a:cubicBezTo>
                  <a:cubicBezTo>
                    <a:pt x="16" y="142"/>
                    <a:pt x="17" y="139"/>
                    <a:pt x="18" y="135"/>
                  </a:cubicBezTo>
                  <a:cubicBezTo>
                    <a:pt x="18" y="132"/>
                    <a:pt x="18" y="129"/>
                    <a:pt x="16" y="126"/>
                  </a:cubicBezTo>
                  <a:cubicBezTo>
                    <a:pt x="16" y="122"/>
                    <a:pt x="13" y="119"/>
                    <a:pt x="11" y="116"/>
                  </a:cubicBezTo>
                  <a:cubicBezTo>
                    <a:pt x="3" y="100"/>
                    <a:pt x="0" y="83"/>
                    <a:pt x="3" y="65"/>
                  </a:cubicBezTo>
                  <a:cubicBezTo>
                    <a:pt x="4" y="64"/>
                    <a:pt x="4" y="64"/>
                    <a:pt x="4" y="63"/>
                  </a:cubicBezTo>
                  <a:cubicBezTo>
                    <a:pt x="4" y="58"/>
                    <a:pt x="4" y="54"/>
                    <a:pt x="7" y="51"/>
                  </a:cubicBezTo>
                  <a:cubicBezTo>
                    <a:pt x="10" y="46"/>
                    <a:pt x="12" y="41"/>
                    <a:pt x="15" y="36"/>
                  </a:cubicBezTo>
                  <a:cubicBezTo>
                    <a:pt x="15" y="35"/>
                    <a:pt x="15" y="34"/>
                    <a:pt x="16" y="33"/>
                  </a:cubicBezTo>
                  <a:cubicBezTo>
                    <a:pt x="19" y="29"/>
                    <a:pt x="21" y="26"/>
                    <a:pt x="24" y="24"/>
                  </a:cubicBezTo>
                  <a:cubicBezTo>
                    <a:pt x="25" y="23"/>
                    <a:pt x="26" y="22"/>
                    <a:pt x="27" y="21"/>
                  </a:cubicBezTo>
                  <a:cubicBezTo>
                    <a:pt x="28" y="21"/>
                    <a:pt x="28" y="21"/>
                    <a:pt x="28" y="20"/>
                  </a:cubicBezTo>
                  <a:cubicBezTo>
                    <a:pt x="32" y="16"/>
                    <a:pt x="36" y="12"/>
                    <a:pt x="42" y="11"/>
                  </a:cubicBezTo>
                  <a:close/>
                </a:path>
              </a:pathLst>
            </a:custGeom>
            <a:solidFill>
              <a:srgbClr val="241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35453736-A4B3-71A2-1745-33EF83F2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1791"/>
              <a:ext cx="227" cy="158"/>
            </a:xfrm>
            <a:custGeom>
              <a:avLst/>
              <a:gdLst>
                <a:gd name="T0" fmla="*/ 5 w 136"/>
                <a:gd name="T1" fmla="*/ 30 h 95"/>
                <a:gd name="T2" fmla="*/ 7 w 136"/>
                <a:gd name="T3" fmla="*/ 15 h 95"/>
                <a:gd name="T4" fmla="*/ 0 w 136"/>
                <a:gd name="T5" fmla="*/ 7 h 95"/>
                <a:gd name="T6" fmla="*/ 8 w 136"/>
                <a:gd name="T7" fmla="*/ 1 h 95"/>
                <a:gd name="T8" fmla="*/ 14 w 136"/>
                <a:gd name="T9" fmla="*/ 2 h 95"/>
                <a:gd name="T10" fmla="*/ 54 w 136"/>
                <a:gd name="T11" fmla="*/ 19 h 95"/>
                <a:gd name="T12" fmla="*/ 104 w 136"/>
                <a:gd name="T13" fmla="*/ 48 h 95"/>
                <a:gd name="T14" fmla="*/ 109 w 136"/>
                <a:gd name="T15" fmla="*/ 47 h 95"/>
                <a:gd name="T16" fmla="*/ 115 w 136"/>
                <a:gd name="T17" fmla="*/ 36 h 95"/>
                <a:gd name="T18" fmla="*/ 119 w 136"/>
                <a:gd name="T19" fmla="*/ 29 h 95"/>
                <a:gd name="T20" fmla="*/ 121 w 136"/>
                <a:gd name="T21" fmla="*/ 29 h 95"/>
                <a:gd name="T22" fmla="*/ 123 w 136"/>
                <a:gd name="T23" fmla="*/ 38 h 95"/>
                <a:gd name="T24" fmla="*/ 127 w 136"/>
                <a:gd name="T25" fmla="*/ 42 h 95"/>
                <a:gd name="T26" fmla="*/ 132 w 136"/>
                <a:gd name="T27" fmla="*/ 53 h 95"/>
                <a:gd name="T28" fmla="*/ 117 w 136"/>
                <a:gd name="T29" fmla="*/ 88 h 95"/>
                <a:gd name="T30" fmla="*/ 107 w 136"/>
                <a:gd name="T31" fmla="*/ 91 h 95"/>
                <a:gd name="T32" fmla="*/ 64 w 136"/>
                <a:gd name="T33" fmla="*/ 64 h 95"/>
                <a:gd name="T34" fmla="*/ 16 w 136"/>
                <a:gd name="T35" fmla="*/ 38 h 95"/>
                <a:gd name="T36" fmla="*/ 8 w 136"/>
                <a:gd name="T37" fmla="*/ 34 h 95"/>
                <a:gd name="T38" fmla="*/ 5 w 136"/>
                <a:gd name="T39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95">
                  <a:moveTo>
                    <a:pt x="5" y="30"/>
                  </a:moveTo>
                  <a:cubicBezTo>
                    <a:pt x="8" y="26"/>
                    <a:pt x="10" y="21"/>
                    <a:pt x="7" y="15"/>
                  </a:cubicBezTo>
                  <a:cubicBezTo>
                    <a:pt x="6" y="12"/>
                    <a:pt x="3" y="10"/>
                    <a:pt x="0" y="7"/>
                  </a:cubicBezTo>
                  <a:cubicBezTo>
                    <a:pt x="3" y="5"/>
                    <a:pt x="6" y="3"/>
                    <a:pt x="8" y="1"/>
                  </a:cubicBezTo>
                  <a:cubicBezTo>
                    <a:pt x="10" y="0"/>
                    <a:pt x="12" y="1"/>
                    <a:pt x="14" y="2"/>
                  </a:cubicBezTo>
                  <a:cubicBezTo>
                    <a:pt x="27" y="7"/>
                    <a:pt x="41" y="13"/>
                    <a:pt x="54" y="19"/>
                  </a:cubicBezTo>
                  <a:cubicBezTo>
                    <a:pt x="71" y="28"/>
                    <a:pt x="88" y="37"/>
                    <a:pt x="104" y="48"/>
                  </a:cubicBezTo>
                  <a:cubicBezTo>
                    <a:pt x="107" y="50"/>
                    <a:pt x="107" y="50"/>
                    <a:pt x="109" y="47"/>
                  </a:cubicBezTo>
                  <a:cubicBezTo>
                    <a:pt x="111" y="43"/>
                    <a:pt x="111" y="39"/>
                    <a:pt x="115" y="36"/>
                  </a:cubicBezTo>
                  <a:cubicBezTo>
                    <a:pt x="119" y="35"/>
                    <a:pt x="118" y="31"/>
                    <a:pt x="119" y="29"/>
                  </a:cubicBezTo>
                  <a:cubicBezTo>
                    <a:pt x="120" y="29"/>
                    <a:pt x="120" y="29"/>
                    <a:pt x="121" y="29"/>
                  </a:cubicBezTo>
                  <a:cubicBezTo>
                    <a:pt x="123" y="32"/>
                    <a:pt x="122" y="35"/>
                    <a:pt x="123" y="38"/>
                  </a:cubicBezTo>
                  <a:cubicBezTo>
                    <a:pt x="123" y="41"/>
                    <a:pt x="125" y="42"/>
                    <a:pt x="127" y="42"/>
                  </a:cubicBezTo>
                  <a:cubicBezTo>
                    <a:pt x="136" y="44"/>
                    <a:pt x="136" y="45"/>
                    <a:pt x="132" y="53"/>
                  </a:cubicBezTo>
                  <a:cubicBezTo>
                    <a:pt x="127" y="65"/>
                    <a:pt x="122" y="76"/>
                    <a:pt x="117" y="88"/>
                  </a:cubicBezTo>
                  <a:cubicBezTo>
                    <a:pt x="114" y="95"/>
                    <a:pt x="113" y="95"/>
                    <a:pt x="107" y="91"/>
                  </a:cubicBezTo>
                  <a:cubicBezTo>
                    <a:pt x="93" y="82"/>
                    <a:pt x="79" y="72"/>
                    <a:pt x="64" y="64"/>
                  </a:cubicBezTo>
                  <a:cubicBezTo>
                    <a:pt x="49" y="54"/>
                    <a:pt x="33" y="45"/>
                    <a:pt x="16" y="38"/>
                  </a:cubicBezTo>
                  <a:cubicBezTo>
                    <a:pt x="13" y="36"/>
                    <a:pt x="11" y="35"/>
                    <a:pt x="8" y="34"/>
                  </a:cubicBezTo>
                  <a:cubicBezTo>
                    <a:pt x="6" y="33"/>
                    <a:pt x="5" y="33"/>
                    <a:pt x="5" y="3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31CD9FBA-C555-CC16-EC75-20866ED06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" y="1544"/>
              <a:ext cx="382" cy="417"/>
            </a:xfrm>
            <a:custGeom>
              <a:avLst/>
              <a:gdLst>
                <a:gd name="T0" fmla="*/ 11 w 229"/>
                <a:gd name="T1" fmla="*/ 178 h 250"/>
                <a:gd name="T2" fmla="*/ 22 w 229"/>
                <a:gd name="T3" fmla="*/ 184 h 250"/>
                <a:gd name="T4" fmla="*/ 62 w 229"/>
                <a:gd name="T5" fmla="*/ 205 h 250"/>
                <a:gd name="T6" fmla="*/ 113 w 229"/>
                <a:gd name="T7" fmla="*/ 237 h 250"/>
                <a:gd name="T8" fmla="*/ 115 w 229"/>
                <a:gd name="T9" fmla="*/ 239 h 250"/>
                <a:gd name="T10" fmla="*/ 121 w 229"/>
                <a:gd name="T11" fmla="*/ 237 h 250"/>
                <a:gd name="T12" fmla="*/ 139 w 229"/>
                <a:gd name="T13" fmla="*/ 196 h 250"/>
                <a:gd name="T14" fmla="*/ 138 w 229"/>
                <a:gd name="T15" fmla="*/ 193 h 250"/>
                <a:gd name="T16" fmla="*/ 130 w 229"/>
                <a:gd name="T17" fmla="*/ 191 h 250"/>
                <a:gd name="T18" fmla="*/ 128 w 229"/>
                <a:gd name="T19" fmla="*/ 188 h 250"/>
                <a:gd name="T20" fmla="*/ 127 w 229"/>
                <a:gd name="T21" fmla="*/ 178 h 250"/>
                <a:gd name="T22" fmla="*/ 126 w 229"/>
                <a:gd name="T23" fmla="*/ 169 h 250"/>
                <a:gd name="T24" fmla="*/ 128 w 229"/>
                <a:gd name="T25" fmla="*/ 166 h 250"/>
                <a:gd name="T26" fmla="*/ 131 w 229"/>
                <a:gd name="T27" fmla="*/ 168 h 250"/>
                <a:gd name="T28" fmla="*/ 141 w 229"/>
                <a:gd name="T29" fmla="*/ 177 h 250"/>
                <a:gd name="T30" fmla="*/ 142 w 229"/>
                <a:gd name="T31" fmla="*/ 172 h 250"/>
                <a:gd name="T32" fmla="*/ 153 w 229"/>
                <a:gd name="T33" fmla="*/ 162 h 250"/>
                <a:gd name="T34" fmla="*/ 154 w 229"/>
                <a:gd name="T35" fmla="*/ 157 h 250"/>
                <a:gd name="T36" fmla="*/ 157 w 229"/>
                <a:gd name="T37" fmla="*/ 150 h 250"/>
                <a:gd name="T38" fmla="*/ 160 w 229"/>
                <a:gd name="T39" fmla="*/ 146 h 250"/>
                <a:gd name="T40" fmla="*/ 181 w 229"/>
                <a:gd name="T41" fmla="*/ 100 h 250"/>
                <a:gd name="T42" fmla="*/ 195 w 229"/>
                <a:gd name="T43" fmla="*/ 68 h 250"/>
                <a:gd name="T44" fmla="*/ 210 w 229"/>
                <a:gd name="T45" fmla="*/ 35 h 250"/>
                <a:gd name="T46" fmla="*/ 224 w 229"/>
                <a:gd name="T47" fmla="*/ 4 h 250"/>
                <a:gd name="T48" fmla="*/ 227 w 229"/>
                <a:gd name="T49" fmla="*/ 1 h 250"/>
                <a:gd name="T50" fmla="*/ 226 w 229"/>
                <a:gd name="T51" fmla="*/ 16 h 250"/>
                <a:gd name="T52" fmla="*/ 177 w 229"/>
                <a:gd name="T53" fmla="*/ 125 h 250"/>
                <a:gd name="T54" fmla="*/ 160 w 229"/>
                <a:gd name="T55" fmla="*/ 165 h 250"/>
                <a:gd name="T56" fmla="*/ 127 w 229"/>
                <a:gd name="T57" fmla="*/ 240 h 250"/>
                <a:gd name="T58" fmla="*/ 123 w 229"/>
                <a:gd name="T59" fmla="*/ 247 h 250"/>
                <a:gd name="T60" fmla="*/ 119 w 229"/>
                <a:gd name="T61" fmla="*/ 248 h 250"/>
                <a:gd name="T62" fmla="*/ 41 w 229"/>
                <a:gd name="T63" fmla="*/ 213 h 250"/>
                <a:gd name="T64" fmla="*/ 9 w 229"/>
                <a:gd name="T65" fmla="*/ 198 h 250"/>
                <a:gd name="T66" fmla="*/ 1 w 229"/>
                <a:gd name="T67" fmla="*/ 186 h 250"/>
                <a:gd name="T68" fmla="*/ 1 w 229"/>
                <a:gd name="T69" fmla="*/ 184 h 250"/>
                <a:gd name="T70" fmla="*/ 11 w 229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9" h="250">
                  <a:moveTo>
                    <a:pt x="11" y="178"/>
                  </a:moveTo>
                  <a:cubicBezTo>
                    <a:pt x="14" y="182"/>
                    <a:pt x="18" y="182"/>
                    <a:pt x="22" y="184"/>
                  </a:cubicBezTo>
                  <a:cubicBezTo>
                    <a:pt x="35" y="191"/>
                    <a:pt x="48" y="198"/>
                    <a:pt x="62" y="205"/>
                  </a:cubicBezTo>
                  <a:cubicBezTo>
                    <a:pt x="79" y="215"/>
                    <a:pt x="96" y="226"/>
                    <a:pt x="113" y="237"/>
                  </a:cubicBezTo>
                  <a:cubicBezTo>
                    <a:pt x="114" y="238"/>
                    <a:pt x="115" y="238"/>
                    <a:pt x="115" y="239"/>
                  </a:cubicBezTo>
                  <a:cubicBezTo>
                    <a:pt x="118" y="242"/>
                    <a:pt x="120" y="240"/>
                    <a:pt x="121" y="237"/>
                  </a:cubicBezTo>
                  <a:cubicBezTo>
                    <a:pt x="127" y="223"/>
                    <a:pt x="133" y="210"/>
                    <a:pt x="139" y="196"/>
                  </a:cubicBezTo>
                  <a:cubicBezTo>
                    <a:pt x="140" y="194"/>
                    <a:pt x="140" y="194"/>
                    <a:pt x="138" y="193"/>
                  </a:cubicBezTo>
                  <a:cubicBezTo>
                    <a:pt x="135" y="192"/>
                    <a:pt x="133" y="192"/>
                    <a:pt x="130" y="191"/>
                  </a:cubicBezTo>
                  <a:cubicBezTo>
                    <a:pt x="129" y="191"/>
                    <a:pt x="128" y="190"/>
                    <a:pt x="128" y="188"/>
                  </a:cubicBezTo>
                  <a:cubicBezTo>
                    <a:pt x="128" y="185"/>
                    <a:pt x="127" y="181"/>
                    <a:pt x="127" y="178"/>
                  </a:cubicBezTo>
                  <a:cubicBezTo>
                    <a:pt x="125" y="175"/>
                    <a:pt x="126" y="172"/>
                    <a:pt x="126" y="169"/>
                  </a:cubicBezTo>
                  <a:cubicBezTo>
                    <a:pt x="126" y="168"/>
                    <a:pt x="127" y="167"/>
                    <a:pt x="128" y="166"/>
                  </a:cubicBezTo>
                  <a:cubicBezTo>
                    <a:pt x="129" y="166"/>
                    <a:pt x="130" y="167"/>
                    <a:pt x="131" y="168"/>
                  </a:cubicBezTo>
                  <a:cubicBezTo>
                    <a:pt x="134" y="172"/>
                    <a:pt x="138" y="174"/>
                    <a:pt x="141" y="177"/>
                  </a:cubicBezTo>
                  <a:cubicBezTo>
                    <a:pt x="139" y="175"/>
                    <a:pt x="139" y="173"/>
                    <a:pt x="142" y="172"/>
                  </a:cubicBezTo>
                  <a:cubicBezTo>
                    <a:pt x="149" y="171"/>
                    <a:pt x="151" y="167"/>
                    <a:pt x="153" y="162"/>
                  </a:cubicBezTo>
                  <a:cubicBezTo>
                    <a:pt x="153" y="160"/>
                    <a:pt x="153" y="159"/>
                    <a:pt x="154" y="157"/>
                  </a:cubicBezTo>
                  <a:cubicBezTo>
                    <a:pt x="154" y="154"/>
                    <a:pt x="155" y="152"/>
                    <a:pt x="157" y="150"/>
                  </a:cubicBezTo>
                  <a:cubicBezTo>
                    <a:pt x="159" y="149"/>
                    <a:pt x="159" y="148"/>
                    <a:pt x="160" y="146"/>
                  </a:cubicBezTo>
                  <a:cubicBezTo>
                    <a:pt x="167" y="131"/>
                    <a:pt x="174" y="115"/>
                    <a:pt x="181" y="100"/>
                  </a:cubicBezTo>
                  <a:cubicBezTo>
                    <a:pt x="185" y="89"/>
                    <a:pt x="191" y="78"/>
                    <a:pt x="195" y="68"/>
                  </a:cubicBezTo>
                  <a:cubicBezTo>
                    <a:pt x="200" y="57"/>
                    <a:pt x="205" y="46"/>
                    <a:pt x="210" y="35"/>
                  </a:cubicBezTo>
                  <a:cubicBezTo>
                    <a:pt x="214" y="25"/>
                    <a:pt x="219" y="14"/>
                    <a:pt x="224" y="4"/>
                  </a:cubicBezTo>
                  <a:cubicBezTo>
                    <a:pt x="224" y="2"/>
                    <a:pt x="224" y="0"/>
                    <a:pt x="227" y="1"/>
                  </a:cubicBezTo>
                  <a:cubicBezTo>
                    <a:pt x="228" y="6"/>
                    <a:pt x="229" y="11"/>
                    <a:pt x="226" y="16"/>
                  </a:cubicBezTo>
                  <a:cubicBezTo>
                    <a:pt x="210" y="52"/>
                    <a:pt x="194" y="89"/>
                    <a:pt x="177" y="125"/>
                  </a:cubicBezTo>
                  <a:cubicBezTo>
                    <a:pt x="171" y="139"/>
                    <a:pt x="166" y="152"/>
                    <a:pt x="160" y="165"/>
                  </a:cubicBezTo>
                  <a:cubicBezTo>
                    <a:pt x="149" y="190"/>
                    <a:pt x="138" y="215"/>
                    <a:pt x="127" y="240"/>
                  </a:cubicBezTo>
                  <a:cubicBezTo>
                    <a:pt x="125" y="242"/>
                    <a:pt x="124" y="244"/>
                    <a:pt x="123" y="247"/>
                  </a:cubicBezTo>
                  <a:cubicBezTo>
                    <a:pt x="122" y="249"/>
                    <a:pt x="121" y="250"/>
                    <a:pt x="119" y="248"/>
                  </a:cubicBezTo>
                  <a:cubicBezTo>
                    <a:pt x="93" y="237"/>
                    <a:pt x="67" y="225"/>
                    <a:pt x="41" y="213"/>
                  </a:cubicBezTo>
                  <a:cubicBezTo>
                    <a:pt x="30" y="208"/>
                    <a:pt x="19" y="203"/>
                    <a:pt x="9" y="198"/>
                  </a:cubicBezTo>
                  <a:cubicBezTo>
                    <a:pt x="8" y="194"/>
                    <a:pt x="5" y="189"/>
                    <a:pt x="1" y="186"/>
                  </a:cubicBezTo>
                  <a:cubicBezTo>
                    <a:pt x="0" y="185"/>
                    <a:pt x="0" y="184"/>
                    <a:pt x="1" y="184"/>
                  </a:cubicBezTo>
                  <a:cubicBezTo>
                    <a:pt x="6" y="184"/>
                    <a:pt x="8" y="181"/>
                    <a:pt x="11" y="178"/>
                  </a:cubicBezTo>
                  <a:close/>
                </a:path>
              </a:pathLst>
            </a:custGeom>
            <a:solidFill>
              <a:srgbClr val="DAD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0">
              <a:extLst>
                <a:ext uri="{FF2B5EF4-FFF2-40B4-BE49-F238E27FC236}">
                  <a16:creationId xmlns:a16="http://schemas.microsoft.com/office/drawing/2014/main" id="{A9AC694C-6ACA-6E34-ABC2-06ACF0264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1742"/>
              <a:ext cx="203" cy="135"/>
            </a:xfrm>
            <a:custGeom>
              <a:avLst/>
              <a:gdLst>
                <a:gd name="T0" fmla="*/ 118 w 122"/>
                <a:gd name="T1" fmla="*/ 65 h 81"/>
                <a:gd name="T2" fmla="*/ 112 w 122"/>
                <a:gd name="T3" fmla="*/ 78 h 81"/>
                <a:gd name="T4" fmla="*/ 108 w 122"/>
                <a:gd name="T5" fmla="*/ 79 h 81"/>
                <a:gd name="T6" fmla="*/ 70 w 122"/>
                <a:gd name="T7" fmla="*/ 57 h 81"/>
                <a:gd name="T8" fmla="*/ 11 w 122"/>
                <a:gd name="T9" fmla="*/ 30 h 81"/>
                <a:gd name="T10" fmla="*/ 14 w 122"/>
                <a:gd name="T11" fmla="*/ 23 h 81"/>
                <a:gd name="T12" fmla="*/ 3 w 122"/>
                <a:gd name="T13" fmla="*/ 10 h 81"/>
                <a:gd name="T14" fmla="*/ 0 w 122"/>
                <a:gd name="T15" fmla="*/ 9 h 81"/>
                <a:gd name="T16" fmla="*/ 8 w 122"/>
                <a:gd name="T17" fmla="*/ 1 h 81"/>
                <a:gd name="T18" fmla="*/ 13 w 122"/>
                <a:gd name="T19" fmla="*/ 2 h 81"/>
                <a:gd name="T20" fmla="*/ 61 w 122"/>
                <a:gd name="T21" fmla="*/ 22 h 81"/>
                <a:gd name="T22" fmla="*/ 106 w 122"/>
                <a:gd name="T23" fmla="*/ 46 h 81"/>
                <a:gd name="T24" fmla="*/ 110 w 122"/>
                <a:gd name="T25" fmla="*/ 49 h 81"/>
                <a:gd name="T26" fmla="*/ 122 w 122"/>
                <a:gd name="T27" fmla="*/ 57 h 81"/>
                <a:gd name="T28" fmla="*/ 118 w 122"/>
                <a:gd name="T2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81">
                  <a:moveTo>
                    <a:pt x="118" y="65"/>
                  </a:moveTo>
                  <a:cubicBezTo>
                    <a:pt x="116" y="70"/>
                    <a:pt x="114" y="74"/>
                    <a:pt x="112" y="78"/>
                  </a:cubicBezTo>
                  <a:cubicBezTo>
                    <a:pt x="111" y="81"/>
                    <a:pt x="110" y="81"/>
                    <a:pt x="108" y="79"/>
                  </a:cubicBezTo>
                  <a:cubicBezTo>
                    <a:pt x="96" y="71"/>
                    <a:pt x="83" y="64"/>
                    <a:pt x="70" y="57"/>
                  </a:cubicBezTo>
                  <a:cubicBezTo>
                    <a:pt x="51" y="47"/>
                    <a:pt x="31" y="37"/>
                    <a:pt x="11" y="30"/>
                  </a:cubicBezTo>
                  <a:cubicBezTo>
                    <a:pt x="12" y="28"/>
                    <a:pt x="13" y="25"/>
                    <a:pt x="14" y="23"/>
                  </a:cubicBezTo>
                  <a:cubicBezTo>
                    <a:pt x="15" y="15"/>
                    <a:pt x="11" y="10"/>
                    <a:pt x="3" y="10"/>
                  </a:cubicBezTo>
                  <a:cubicBezTo>
                    <a:pt x="2" y="10"/>
                    <a:pt x="2" y="10"/>
                    <a:pt x="0" y="9"/>
                  </a:cubicBezTo>
                  <a:cubicBezTo>
                    <a:pt x="3" y="7"/>
                    <a:pt x="6" y="4"/>
                    <a:pt x="8" y="1"/>
                  </a:cubicBezTo>
                  <a:cubicBezTo>
                    <a:pt x="9" y="0"/>
                    <a:pt x="11" y="1"/>
                    <a:pt x="13" y="2"/>
                  </a:cubicBezTo>
                  <a:cubicBezTo>
                    <a:pt x="29" y="8"/>
                    <a:pt x="45" y="14"/>
                    <a:pt x="61" y="22"/>
                  </a:cubicBezTo>
                  <a:cubicBezTo>
                    <a:pt x="76" y="29"/>
                    <a:pt x="91" y="37"/>
                    <a:pt x="106" y="46"/>
                  </a:cubicBezTo>
                  <a:cubicBezTo>
                    <a:pt x="107" y="47"/>
                    <a:pt x="109" y="48"/>
                    <a:pt x="110" y="49"/>
                  </a:cubicBezTo>
                  <a:cubicBezTo>
                    <a:pt x="114" y="51"/>
                    <a:pt x="118" y="53"/>
                    <a:pt x="122" y="57"/>
                  </a:cubicBezTo>
                  <a:cubicBezTo>
                    <a:pt x="122" y="60"/>
                    <a:pt x="121" y="63"/>
                    <a:pt x="118" y="65"/>
                  </a:cubicBezTo>
                  <a:close/>
                </a:path>
              </a:pathLst>
            </a:custGeom>
            <a:solidFill>
              <a:srgbClr val="BBB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id="{F9F1DFB4-0AB1-C8FF-AA6F-BA90C80C2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1726"/>
              <a:ext cx="192" cy="95"/>
            </a:xfrm>
            <a:custGeom>
              <a:avLst/>
              <a:gdLst>
                <a:gd name="T0" fmla="*/ 100 w 115"/>
                <a:gd name="T1" fmla="*/ 57 h 57"/>
                <a:gd name="T2" fmla="*/ 88 w 115"/>
                <a:gd name="T3" fmla="*/ 50 h 57"/>
                <a:gd name="T4" fmla="*/ 61 w 115"/>
                <a:gd name="T5" fmla="*/ 36 h 57"/>
                <a:gd name="T6" fmla="*/ 6 w 115"/>
                <a:gd name="T7" fmla="*/ 13 h 57"/>
                <a:gd name="T8" fmla="*/ 2 w 115"/>
                <a:gd name="T9" fmla="*/ 11 h 57"/>
                <a:gd name="T10" fmla="*/ 1 w 115"/>
                <a:gd name="T11" fmla="*/ 2 h 57"/>
                <a:gd name="T12" fmla="*/ 2 w 115"/>
                <a:gd name="T13" fmla="*/ 0 h 57"/>
                <a:gd name="T14" fmla="*/ 31 w 115"/>
                <a:gd name="T15" fmla="*/ 5 h 57"/>
                <a:gd name="T16" fmla="*/ 41 w 115"/>
                <a:gd name="T17" fmla="*/ 6 h 57"/>
                <a:gd name="T18" fmla="*/ 74 w 115"/>
                <a:gd name="T19" fmla="*/ 21 h 57"/>
                <a:gd name="T20" fmla="*/ 99 w 115"/>
                <a:gd name="T21" fmla="*/ 35 h 57"/>
                <a:gd name="T22" fmla="*/ 102 w 115"/>
                <a:gd name="T23" fmla="*/ 38 h 57"/>
                <a:gd name="T24" fmla="*/ 100 w 115"/>
                <a:gd name="T25" fmla="*/ 50 h 57"/>
                <a:gd name="T26" fmla="*/ 102 w 115"/>
                <a:gd name="T27" fmla="*/ 44 h 57"/>
                <a:gd name="T28" fmla="*/ 107 w 115"/>
                <a:gd name="T29" fmla="*/ 40 h 57"/>
                <a:gd name="T30" fmla="*/ 115 w 115"/>
                <a:gd name="T31" fmla="*/ 45 h 57"/>
                <a:gd name="T32" fmla="*/ 113 w 115"/>
                <a:gd name="T33" fmla="*/ 48 h 57"/>
                <a:gd name="T34" fmla="*/ 102 w 115"/>
                <a:gd name="T35" fmla="*/ 56 h 57"/>
                <a:gd name="T36" fmla="*/ 100 w 115"/>
                <a:gd name="T3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57">
                  <a:moveTo>
                    <a:pt x="100" y="57"/>
                  </a:moveTo>
                  <a:cubicBezTo>
                    <a:pt x="95" y="55"/>
                    <a:pt x="92" y="53"/>
                    <a:pt x="88" y="50"/>
                  </a:cubicBezTo>
                  <a:cubicBezTo>
                    <a:pt x="79" y="45"/>
                    <a:pt x="70" y="41"/>
                    <a:pt x="61" y="36"/>
                  </a:cubicBezTo>
                  <a:cubicBezTo>
                    <a:pt x="43" y="27"/>
                    <a:pt x="25" y="20"/>
                    <a:pt x="6" y="13"/>
                  </a:cubicBezTo>
                  <a:cubicBezTo>
                    <a:pt x="5" y="12"/>
                    <a:pt x="3" y="12"/>
                    <a:pt x="2" y="11"/>
                  </a:cubicBezTo>
                  <a:cubicBezTo>
                    <a:pt x="3" y="8"/>
                    <a:pt x="2" y="5"/>
                    <a:pt x="1" y="2"/>
                  </a:cubicBezTo>
                  <a:cubicBezTo>
                    <a:pt x="1" y="2"/>
                    <a:pt x="0" y="1"/>
                    <a:pt x="2" y="0"/>
                  </a:cubicBezTo>
                  <a:cubicBezTo>
                    <a:pt x="11" y="3"/>
                    <a:pt x="21" y="5"/>
                    <a:pt x="31" y="5"/>
                  </a:cubicBezTo>
                  <a:cubicBezTo>
                    <a:pt x="35" y="4"/>
                    <a:pt x="38" y="5"/>
                    <a:pt x="41" y="6"/>
                  </a:cubicBezTo>
                  <a:cubicBezTo>
                    <a:pt x="52" y="11"/>
                    <a:pt x="63" y="16"/>
                    <a:pt x="74" y="21"/>
                  </a:cubicBezTo>
                  <a:cubicBezTo>
                    <a:pt x="82" y="25"/>
                    <a:pt x="91" y="30"/>
                    <a:pt x="99" y="35"/>
                  </a:cubicBezTo>
                  <a:cubicBezTo>
                    <a:pt x="100" y="36"/>
                    <a:pt x="102" y="36"/>
                    <a:pt x="102" y="38"/>
                  </a:cubicBezTo>
                  <a:cubicBezTo>
                    <a:pt x="102" y="42"/>
                    <a:pt x="100" y="45"/>
                    <a:pt x="100" y="50"/>
                  </a:cubicBezTo>
                  <a:cubicBezTo>
                    <a:pt x="101" y="48"/>
                    <a:pt x="101" y="46"/>
                    <a:pt x="102" y="44"/>
                  </a:cubicBezTo>
                  <a:cubicBezTo>
                    <a:pt x="103" y="42"/>
                    <a:pt x="104" y="40"/>
                    <a:pt x="107" y="40"/>
                  </a:cubicBezTo>
                  <a:cubicBezTo>
                    <a:pt x="110" y="41"/>
                    <a:pt x="113" y="42"/>
                    <a:pt x="115" y="45"/>
                  </a:cubicBezTo>
                  <a:cubicBezTo>
                    <a:pt x="115" y="47"/>
                    <a:pt x="114" y="48"/>
                    <a:pt x="113" y="48"/>
                  </a:cubicBezTo>
                  <a:cubicBezTo>
                    <a:pt x="109" y="51"/>
                    <a:pt x="105" y="54"/>
                    <a:pt x="102" y="56"/>
                  </a:cubicBezTo>
                  <a:cubicBezTo>
                    <a:pt x="101" y="57"/>
                    <a:pt x="101" y="57"/>
                    <a:pt x="100" y="57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27D45037-5481-467D-7E14-BEE9C128A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724"/>
              <a:ext cx="110" cy="70"/>
            </a:xfrm>
            <a:custGeom>
              <a:avLst/>
              <a:gdLst>
                <a:gd name="T0" fmla="*/ 7 w 66"/>
                <a:gd name="T1" fmla="*/ 0 h 42"/>
                <a:gd name="T2" fmla="*/ 20 w 66"/>
                <a:gd name="T3" fmla="*/ 6 h 42"/>
                <a:gd name="T4" fmla="*/ 24 w 66"/>
                <a:gd name="T5" fmla="*/ 6 h 42"/>
                <a:gd name="T6" fmla="*/ 34 w 66"/>
                <a:gd name="T7" fmla="*/ 3 h 42"/>
                <a:gd name="T8" fmla="*/ 27 w 66"/>
                <a:gd name="T9" fmla="*/ 6 h 42"/>
                <a:gd name="T10" fmla="*/ 27 w 66"/>
                <a:gd name="T11" fmla="*/ 10 h 42"/>
                <a:gd name="T12" fmla="*/ 59 w 66"/>
                <a:gd name="T13" fmla="*/ 29 h 42"/>
                <a:gd name="T14" fmla="*/ 62 w 66"/>
                <a:gd name="T15" fmla="*/ 28 h 42"/>
                <a:gd name="T16" fmla="*/ 64 w 66"/>
                <a:gd name="T17" fmla="*/ 26 h 42"/>
                <a:gd name="T18" fmla="*/ 66 w 66"/>
                <a:gd name="T19" fmla="*/ 26 h 42"/>
                <a:gd name="T20" fmla="*/ 65 w 66"/>
                <a:gd name="T21" fmla="*/ 28 h 42"/>
                <a:gd name="T22" fmla="*/ 65 w 66"/>
                <a:gd name="T23" fmla="*/ 33 h 42"/>
                <a:gd name="T24" fmla="*/ 60 w 66"/>
                <a:gd name="T25" fmla="*/ 42 h 42"/>
                <a:gd name="T26" fmla="*/ 2 w 66"/>
                <a:gd name="T27" fmla="*/ 17 h 42"/>
                <a:gd name="T28" fmla="*/ 0 w 66"/>
                <a:gd name="T29" fmla="*/ 15 h 42"/>
                <a:gd name="T30" fmla="*/ 7 w 66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42">
                  <a:moveTo>
                    <a:pt x="7" y="0"/>
                  </a:moveTo>
                  <a:cubicBezTo>
                    <a:pt x="11" y="1"/>
                    <a:pt x="16" y="4"/>
                    <a:pt x="20" y="6"/>
                  </a:cubicBezTo>
                  <a:cubicBezTo>
                    <a:pt x="22" y="7"/>
                    <a:pt x="23" y="7"/>
                    <a:pt x="24" y="6"/>
                  </a:cubicBezTo>
                  <a:cubicBezTo>
                    <a:pt x="27" y="4"/>
                    <a:pt x="30" y="2"/>
                    <a:pt x="34" y="3"/>
                  </a:cubicBezTo>
                  <a:cubicBezTo>
                    <a:pt x="31" y="4"/>
                    <a:pt x="29" y="5"/>
                    <a:pt x="27" y="6"/>
                  </a:cubicBezTo>
                  <a:cubicBezTo>
                    <a:pt x="25" y="7"/>
                    <a:pt x="24" y="8"/>
                    <a:pt x="27" y="10"/>
                  </a:cubicBezTo>
                  <a:cubicBezTo>
                    <a:pt x="38" y="16"/>
                    <a:pt x="48" y="22"/>
                    <a:pt x="59" y="29"/>
                  </a:cubicBezTo>
                  <a:cubicBezTo>
                    <a:pt x="60" y="30"/>
                    <a:pt x="62" y="31"/>
                    <a:pt x="62" y="28"/>
                  </a:cubicBezTo>
                  <a:cubicBezTo>
                    <a:pt x="62" y="27"/>
                    <a:pt x="63" y="27"/>
                    <a:pt x="64" y="26"/>
                  </a:cubicBezTo>
                  <a:cubicBezTo>
                    <a:pt x="65" y="26"/>
                    <a:pt x="65" y="26"/>
                    <a:pt x="66" y="26"/>
                  </a:cubicBezTo>
                  <a:cubicBezTo>
                    <a:pt x="66" y="27"/>
                    <a:pt x="66" y="28"/>
                    <a:pt x="65" y="28"/>
                  </a:cubicBezTo>
                  <a:cubicBezTo>
                    <a:pt x="64" y="30"/>
                    <a:pt x="63" y="32"/>
                    <a:pt x="65" y="33"/>
                  </a:cubicBezTo>
                  <a:cubicBezTo>
                    <a:pt x="63" y="36"/>
                    <a:pt x="62" y="39"/>
                    <a:pt x="60" y="42"/>
                  </a:cubicBezTo>
                  <a:cubicBezTo>
                    <a:pt x="40" y="34"/>
                    <a:pt x="21" y="26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2" y="10"/>
                    <a:pt x="4" y="5"/>
                    <a:pt x="7" y="0"/>
                  </a:cubicBezTo>
                  <a:close/>
                </a:path>
              </a:pathLst>
            </a:custGeom>
            <a:solidFill>
              <a:srgbClr val="D9D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3">
              <a:extLst>
                <a:ext uri="{FF2B5EF4-FFF2-40B4-BE49-F238E27FC236}">
                  <a16:creationId xmlns:a16="http://schemas.microsoft.com/office/drawing/2014/main" id="{5BC99B37-1FFD-A329-46B6-A9E203740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712"/>
              <a:ext cx="16" cy="24"/>
            </a:xfrm>
            <a:custGeom>
              <a:avLst/>
              <a:gdLst>
                <a:gd name="T0" fmla="*/ 10 w 10"/>
                <a:gd name="T1" fmla="*/ 0 h 14"/>
                <a:gd name="T2" fmla="*/ 8 w 10"/>
                <a:gd name="T3" fmla="*/ 9 h 14"/>
                <a:gd name="T4" fmla="*/ 0 w 10"/>
                <a:gd name="T5" fmla="*/ 14 h 14"/>
                <a:gd name="T6" fmla="*/ 10 w 10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10" y="0"/>
                  </a:moveTo>
                  <a:cubicBezTo>
                    <a:pt x="10" y="4"/>
                    <a:pt x="8" y="6"/>
                    <a:pt x="8" y="9"/>
                  </a:cubicBezTo>
                  <a:cubicBezTo>
                    <a:pt x="6" y="11"/>
                    <a:pt x="3" y="13"/>
                    <a:pt x="0" y="14"/>
                  </a:cubicBezTo>
                  <a:cubicBezTo>
                    <a:pt x="3" y="9"/>
                    <a:pt x="7" y="5"/>
                    <a:pt x="10" y="0"/>
                  </a:cubicBezTo>
                  <a:close/>
                </a:path>
              </a:pathLst>
            </a:custGeom>
            <a:solidFill>
              <a:srgbClr val="F0E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4">
              <a:extLst>
                <a:ext uri="{FF2B5EF4-FFF2-40B4-BE49-F238E27FC236}">
                  <a16:creationId xmlns:a16="http://schemas.microsoft.com/office/drawing/2014/main" id="{1FF9FC4E-FE4E-BAB0-89A8-81EF39F27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1392"/>
              <a:ext cx="362" cy="455"/>
            </a:xfrm>
            <a:custGeom>
              <a:avLst/>
              <a:gdLst>
                <a:gd name="T0" fmla="*/ 103 w 217"/>
                <a:gd name="T1" fmla="*/ 260 h 273"/>
                <a:gd name="T2" fmla="*/ 109 w 217"/>
                <a:gd name="T3" fmla="*/ 259 h 273"/>
                <a:gd name="T4" fmla="*/ 114 w 217"/>
                <a:gd name="T5" fmla="*/ 251 h 273"/>
                <a:gd name="T6" fmla="*/ 123 w 217"/>
                <a:gd name="T7" fmla="*/ 244 h 273"/>
                <a:gd name="T8" fmla="*/ 128 w 217"/>
                <a:gd name="T9" fmla="*/ 225 h 273"/>
                <a:gd name="T10" fmla="*/ 74 w 217"/>
                <a:gd name="T11" fmla="*/ 195 h 273"/>
                <a:gd name="T12" fmla="*/ 84 w 217"/>
                <a:gd name="T13" fmla="*/ 180 h 273"/>
                <a:gd name="T14" fmla="*/ 132 w 217"/>
                <a:gd name="T15" fmla="*/ 204 h 273"/>
                <a:gd name="T16" fmla="*/ 147 w 217"/>
                <a:gd name="T17" fmla="*/ 190 h 273"/>
                <a:gd name="T18" fmla="*/ 104 w 217"/>
                <a:gd name="T19" fmla="*/ 161 h 273"/>
                <a:gd name="T20" fmla="*/ 104 w 217"/>
                <a:gd name="T21" fmla="*/ 141 h 273"/>
                <a:gd name="T22" fmla="*/ 153 w 217"/>
                <a:gd name="T23" fmla="*/ 165 h 273"/>
                <a:gd name="T24" fmla="*/ 166 w 217"/>
                <a:gd name="T25" fmla="*/ 149 h 273"/>
                <a:gd name="T26" fmla="*/ 109 w 217"/>
                <a:gd name="T27" fmla="*/ 114 h 273"/>
                <a:gd name="T28" fmla="*/ 96 w 217"/>
                <a:gd name="T29" fmla="*/ 89 h 273"/>
                <a:gd name="T30" fmla="*/ 105 w 217"/>
                <a:gd name="T31" fmla="*/ 90 h 273"/>
                <a:gd name="T32" fmla="*/ 178 w 217"/>
                <a:gd name="T33" fmla="*/ 122 h 273"/>
                <a:gd name="T34" fmla="*/ 181 w 217"/>
                <a:gd name="T35" fmla="*/ 103 h 273"/>
                <a:gd name="T36" fmla="*/ 78 w 217"/>
                <a:gd name="T37" fmla="*/ 52 h 273"/>
                <a:gd name="T38" fmla="*/ 36 w 217"/>
                <a:gd name="T39" fmla="*/ 43 h 273"/>
                <a:gd name="T40" fmla="*/ 2 w 217"/>
                <a:gd name="T41" fmla="*/ 52 h 273"/>
                <a:gd name="T42" fmla="*/ 4 w 217"/>
                <a:gd name="T43" fmla="*/ 45 h 273"/>
                <a:gd name="T44" fmla="*/ 0 w 217"/>
                <a:gd name="T45" fmla="*/ 42 h 273"/>
                <a:gd name="T46" fmla="*/ 6 w 217"/>
                <a:gd name="T47" fmla="*/ 40 h 273"/>
                <a:gd name="T48" fmla="*/ 20 w 217"/>
                <a:gd name="T49" fmla="*/ 7 h 273"/>
                <a:gd name="T50" fmla="*/ 13 w 217"/>
                <a:gd name="T51" fmla="*/ 8 h 273"/>
                <a:gd name="T52" fmla="*/ 16 w 217"/>
                <a:gd name="T53" fmla="*/ 0 h 273"/>
                <a:gd name="T54" fmla="*/ 77 w 217"/>
                <a:gd name="T55" fmla="*/ 21 h 273"/>
                <a:gd name="T56" fmla="*/ 214 w 217"/>
                <a:gd name="T57" fmla="*/ 88 h 273"/>
                <a:gd name="T58" fmla="*/ 210 w 217"/>
                <a:gd name="T59" fmla="*/ 107 h 273"/>
                <a:gd name="T60" fmla="*/ 178 w 217"/>
                <a:gd name="T61" fmla="*/ 176 h 273"/>
                <a:gd name="T62" fmla="*/ 161 w 217"/>
                <a:gd name="T63" fmla="*/ 216 h 273"/>
                <a:gd name="T64" fmla="*/ 147 w 217"/>
                <a:gd name="T65" fmla="*/ 243 h 273"/>
                <a:gd name="T66" fmla="*/ 141 w 217"/>
                <a:gd name="T67" fmla="*/ 260 h 273"/>
                <a:gd name="T68" fmla="*/ 130 w 217"/>
                <a:gd name="T69" fmla="*/ 265 h 273"/>
                <a:gd name="T70" fmla="*/ 135 w 217"/>
                <a:gd name="T71" fmla="*/ 271 h 273"/>
                <a:gd name="T72" fmla="*/ 118 w 217"/>
                <a:gd name="T73" fmla="*/ 257 h 273"/>
                <a:gd name="T74" fmla="*/ 115 w 217"/>
                <a:gd name="T75" fmla="*/ 2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7" h="273">
                  <a:moveTo>
                    <a:pt x="114" y="266"/>
                  </a:moveTo>
                  <a:cubicBezTo>
                    <a:pt x="110" y="265"/>
                    <a:pt x="107" y="262"/>
                    <a:pt x="103" y="260"/>
                  </a:cubicBezTo>
                  <a:cubicBezTo>
                    <a:pt x="102" y="258"/>
                    <a:pt x="103" y="258"/>
                    <a:pt x="104" y="258"/>
                  </a:cubicBezTo>
                  <a:cubicBezTo>
                    <a:pt x="106" y="257"/>
                    <a:pt x="107" y="258"/>
                    <a:pt x="109" y="259"/>
                  </a:cubicBezTo>
                  <a:cubicBezTo>
                    <a:pt x="112" y="260"/>
                    <a:pt x="112" y="260"/>
                    <a:pt x="113" y="256"/>
                  </a:cubicBezTo>
                  <a:cubicBezTo>
                    <a:pt x="113" y="254"/>
                    <a:pt x="113" y="253"/>
                    <a:pt x="114" y="251"/>
                  </a:cubicBezTo>
                  <a:cubicBezTo>
                    <a:pt x="115" y="249"/>
                    <a:pt x="115" y="248"/>
                    <a:pt x="118" y="247"/>
                  </a:cubicBezTo>
                  <a:cubicBezTo>
                    <a:pt x="120" y="248"/>
                    <a:pt x="122" y="247"/>
                    <a:pt x="123" y="244"/>
                  </a:cubicBezTo>
                  <a:cubicBezTo>
                    <a:pt x="125" y="240"/>
                    <a:pt x="128" y="235"/>
                    <a:pt x="130" y="230"/>
                  </a:cubicBezTo>
                  <a:cubicBezTo>
                    <a:pt x="131" y="228"/>
                    <a:pt x="130" y="226"/>
                    <a:pt x="128" y="225"/>
                  </a:cubicBezTo>
                  <a:cubicBezTo>
                    <a:pt x="120" y="220"/>
                    <a:pt x="112" y="215"/>
                    <a:pt x="104" y="211"/>
                  </a:cubicBezTo>
                  <a:cubicBezTo>
                    <a:pt x="94" y="205"/>
                    <a:pt x="84" y="200"/>
                    <a:pt x="74" y="195"/>
                  </a:cubicBezTo>
                  <a:cubicBezTo>
                    <a:pt x="72" y="194"/>
                    <a:pt x="70" y="194"/>
                    <a:pt x="71" y="191"/>
                  </a:cubicBezTo>
                  <a:cubicBezTo>
                    <a:pt x="76" y="188"/>
                    <a:pt x="80" y="184"/>
                    <a:pt x="84" y="180"/>
                  </a:cubicBezTo>
                  <a:cubicBezTo>
                    <a:pt x="86" y="179"/>
                    <a:pt x="88" y="180"/>
                    <a:pt x="89" y="181"/>
                  </a:cubicBezTo>
                  <a:cubicBezTo>
                    <a:pt x="104" y="188"/>
                    <a:pt x="118" y="196"/>
                    <a:pt x="132" y="204"/>
                  </a:cubicBezTo>
                  <a:cubicBezTo>
                    <a:pt x="141" y="209"/>
                    <a:pt x="139" y="208"/>
                    <a:pt x="143" y="200"/>
                  </a:cubicBezTo>
                  <a:cubicBezTo>
                    <a:pt x="145" y="197"/>
                    <a:pt x="146" y="193"/>
                    <a:pt x="147" y="190"/>
                  </a:cubicBezTo>
                  <a:cubicBezTo>
                    <a:pt x="149" y="187"/>
                    <a:pt x="148" y="185"/>
                    <a:pt x="145" y="184"/>
                  </a:cubicBezTo>
                  <a:cubicBezTo>
                    <a:pt x="132" y="176"/>
                    <a:pt x="118" y="168"/>
                    <a:pt x="104" y="161"/>
                  </a:cubicBezTo>
                  <a:cubicBezTo>
                    <a:pt x="102" y="160"/>
                    <a:pt x="100" y="160"/>
                    <a:pt x="99" y="158"/>
                  </a:cubicBezTo>
                  <a:cubicBezTo>
                    <a:pt x="101" y="152"/>
                    <a:pt x="102" y="146"/>
                    <a:pt x="104" y="141"/>
                  </a:cubicBezTo>
                  <a:cubicBezTo>
                    <a:pt x="106" y="140"/>
                    <a:pt x="108" y="141"/>
                    <a:pt x="109" y="142"/>
                  </a:cubicBezTo>
                  <a:cubicBezTo>
                    <a:pt x="124" y="149"/>
                    <a:pt x="138" y="156"/>
                    <a:pt x="153" y="165"/>
                  </a:cubicBezTo>
                  <a:cubicBezTo>
                    <a:pt x="157" y="167"/>
                    <a:pt x="157" y="167"/>
                    <a:pt x="160" y="162"/>
                  </a:cubicBezTo>
                  <a:cubicBezTo>
                    <a:pt x="162" y="158"/>
                    <a:pt x="163" y="153"/>
                    <a:pt x="166" y="149"/>
                  </a:cubicBezTo>
                  <a:cubicBezTo>
                    <a:pt x="167" y="147"/>
                    <a:pt x="167" y="145"/>
                    <a:pt x="164" y="144"/>
                  </a:cubicBezTo>
                  <a:cubicBezTo>
                    <a:pt x="146" y="133"/>
                    <a:pt x="128" y="123"/>
                    <a:pt x="109" y="114"/>
                  </a:cubicBezTo>
                  <a:cubicBezTo>
                    <a:pt x="107" y="113"/>
                    <a:pt x="105" y="112"/>
                    <a:pt x="104" y="110"/>
                  </a:cubicBezTo>
                  <a:cubicBezTo>
                    <a:pt x="102" y="102"/>
                    <a:pt x="99" y="95"/>
                    <a:pt x="96" y="89"/>
                  </a:cubicBezTo>
                  <a:cubicBezTo>
                    <a:pt x="96" y="86"/>
                    <a:pt x="98" y="87"/>
                    <a:pt x="99" y="88"/>
                  </a:cubicBezTo>
                  <a:cubicBezTo>
                    <a:pt x="101" y="89"/>
                    <a:pt x="103" y="89"/>
                    <a:pt x="105" y="90"/>
                  </a:cubicBezTo>
                  <a:cubicBezTo>
                    <a:pt x="127" y="101"/>
                    <a:pt x="150" y="111"/>
                    <a:pt x="171" y="124"/>
                  </a:cubicBezTo>
                  <a:cubicBezTo>
                    <a:pt x="175" y="127"/>
                    <a:pt x="176" y="127"/>
                    <a:pt x="178" y="122"/>
                  </a:cubicBezTo>
                  <a:cubicBezTo>
                    <a:pt x="180" y="118"/>
                    <a:pt x="182" y="113"/>
                    <a:pt x="184" y="109"/>
                  </a:cubicBezTo>
                  <a:cubicBezTo>
                    <a:pt x="185" y="106"/>
                    <a:pt x="184" y="104"/>
                    <a:pt x="181" y="103"/>
                  </a:cubicBezTo>
                  <a:cubicBezTo>
                    <a:pt x="172" y="97"/>
                    <a:pt x="163" y="92"/>
                    <a:pt x="153" y="86"/>
                  </a:cubicBezTo>
                  <a:cubicBezTo>
                    <a:pt x="129" y="73"/>
                    <a:pt x="104" y="62"/>
                    <a:pt x="78" y="52"/>
                  </a:cubicBezTo>
                  <a:cubicBezTo>
                    <a:pt x="66" y="48"/>
                    <a:pt x="54" y="44"/>
                    <a:pt x="41" y="40"/>
                  </a:cubicBezTo>
                  <a:cubicBezTo>
                    <a:pt x="38" y="39"/>
                    <a:pt x="37" y="41"/>
                    <a:pt x="36" y="43"/>
                  </a:cubicBezTo>
                  <a:cubicBezTo>
                    <a:pt x="35" y="46"/>
                    <a:pt x="34" y="49"/>
                    <a:pt x="29" y="48"/>
                  </a:cubicBezTo>
                  <a:cubicBezTo>
                    <a:pt x="20" y="49"/>
                    <a:pt x="11" y="49"/>
                    <a:pt x="2" y="52"/>
                  </a:cubicBezTo>
                  <a:cubicBezTo>
                    <a:pt x="2" y="52"/>
                    <a:pt x="1" y="52"/>
                    <a:pt x="1" y="52"/>
                  </a:cubicBezTo>
                  <a:cubicBezTo>
                    <a:pt x="1" y="49"/>
                    <a:pt x="3" y="47"/>
                    <a:pt x="4" y="45"/>
                  </a:cubicBezTo>
                  <a:cubicBezTo>
                    <a:pt x="4" y="44"/>
                    <a:pt x="3" y="44"/>
                    <a:pt x="3" y="44"/>
                  </a:cubicBezTo>
                  <a:cubicBezTo>
                    <a:pt x="1" y="44"/>
                    <a:pt x="0" y="44"/>
                    <a:pt x="0" y="42"/>
                  </a:cubicBezTo>
                  <a:cubicBezTo>
                    <a:pt x="1" y="41"/>
                    <a:pt x="2" y="40"/>
                    <a:pt x="3" y="41"/>
                  </a:cubicBezTo>
                  <a:cubicBezTo>
                    <a:pt x="5" y="42"/>
                    <a:pt x="6" y="41"/>
                    <a:pt x="6" y="40"/>
                  </a:cubicBezTo>
                  <a:cubicBezTo>
                    <a:pt x="11" y="30"/>
                    <a:pt x="15" y="20"/>
                    <a:pt x="19" y="10"/>
                  </a:cubicBezTo>
                  <a:cubicBezTo>
                    <a:pt x="20" y="9"/>
                    <a:pt x="21" y="8"/>
                    <a:pt x="20" y="7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5" y="8"/>
                    <a:pt x="14" y="10"/>
                    <a:pt x="13" y="8"/>
                  </a:cubicBezTo>
                  <a:cubicBezTo>
                    <a:pt x="12" y="6"/>
                    <a:pt x="13" y="5"/>
                    <a:pt x="15" y="5"/>
                  </a:cubicBezTo>
                  <a:cubicBezTo>
                    <a:pt x="18" y="4"/>
                    <a:pt x="15" y="1"/>
                    <a:pt x="16" y="0"/>
                  </a:cubicBezTo>
                  <a:cubicBezTo>
                    <a:pt x="24" y="5"/>
                    <a:pt x="32" y="7"/>
                    <a:pt x="41" y="9"/>
                  </a:cubicBezTo>
                  <a:cubicBezTo>
                    <a:pt x="53" y="13"/>
                    <a:pt x="65" y="17"/>
                    <a:pt x="77" y="21"/>
                  </a:cubicBezTo>
                  <a:cubicBezTo>
                    <a:pt x="108" y="32"/>
                    <a:pt x="137" y="45"/>
                    <a:pt x="166" y="60"/>
                  </a:cubicBezTo>
                  <a:cubicBezTo>
                    <a:pt x="182" y="69"/>
                    <a:pt x="198" y="78"/>
                    <a:pt x="214" y="88"/>
                  </a:cubicBezTo>
                  <a:cubicBezTo>
                    <a:pt x="215" y="89"/>
                    <a:pt x="217" y="90"/>
                    <a:pt x="217" y="92"/>
                  </a:cubicBezTo>
                  <a:cubicBezTo>
                    <a:pt x="214" y="97"/>
                    <a:pt x="212" y="102"/>
                    <a:pt x="210" y="107"/>
                  </a:cubicBezTo>
                  <a:cubicBezTo>
                    <a:pt x="201" y="125"/>
                    <a:pt x="193" y="143"/>
                    <a:pt x="185" y="162"/>
                  </a:cubicBezTo>
                  <a:cubicBezTo>
                    <a:pt x="183" y="167"/>
                    <a:pt x="182" y="172"/>
                    <a:pt x="178" y="176"/>
                  </a:cubicBezTo>
                  <a:cubicBezTo>
                    <a:pt x="174" y="182"/>
                    <a:pt x="173" y="190"/>
                    <a:pt x="170" y="196"/>
                  </a:cubicBezTo>
                  <a:cubicBezTo>
                    <a:pt x="167" y="202"/>
                    <a:pt x="164" y="209"/>
                    <a:pt x="161" y="216"/>
                  </a:cubicBezTo>
                  <a:cubicBezTo>
                    <a:pt x="158" y="223"/>
                    <a:pt x="155" y="230"/>
                    <a:pt x="152" y="237"/>
                  </a:cubicBezTo>
                  <a:cubicBezTo>
                    <a:pt x="151" y="239"/>
                    <a:pt x="150" y="242"/>
                    <a:pt x="147" y="243"/>
                  </a:cubicBezTo>
                  <a:cubicBezTo>
                    <a:pt x="145" y="244"/>
                    <a:pt x="145" y="246"/>
                    <a:pt x="145" y="247"/>
                  </a:cubicBezTo>
                  <a:cubicBezTo>
                    <a:pt x="145" y="252"/>
                    <a:pt x="143" y="256"/>
                    <a:pt x="141" y="260"/>
                  </a:cubicBezTo>
                  <a:cubicBezTo>
                    <a:pt x="140" y="263"/>
                    <a:pt x="136" y="263"/>
                    <a:pt x="133" y="264"/>
                  </a:cubicBezTo>
                  <a:cubicBezTo>
                    <a:pt x="132" y="264"/>
                    <a:pt x="131" y="264"/>
                    <a:pt x="130" y="265"/>
                  </a:cubicBezTo>
                  <a:cubicBezTo>
                    <a:pt x="130" y="267"/>
                    <a:pt x="132" y="267"/>
                    <a:pt x="132" y="268"/>
                  </a:cubicBezTo>
                  <a:cubicBezTo>
                    <a:pt x="133" y="269"/>
                    <a:pt x="136" y="270"/>
                    <a:pt x="135" y="271"/>
                  </a:cubicBezTo>
                  <a:cubicBezTo>
                    <a:pt x="134" y="273"/>
                    <a:pt x="132" y="270"/>
                    <a:pt x="131" y="269"/>
                  </a:cubicBezTo>
                  <a:cubicBezTo>
                    <a:pt x="126" y="266"/>
                    <a:pt x="122" y="263"/>
                    <a:pt x="118" y="257"/>
                  </a:cubicBezTo>
                  <a:cubicBezTo>
                    <a:pt x="116" y="261"/>
                    <a:pt x="117" y="265"/>
                    <a:pt x="117" y="269"/>
                  </a:cubicBezTo>
                  <a:cubicBezTo>
                    <a:pt x="116" y="269"/>
                    <a:pt x="116" y="269"/>
                    <a:pt x="115" y="269"/>
                  </a:cubicBezTo>
                  <a:cubicBezTo>
                    <a:pt x="114" y="268"/>
                    <a:pt x="115" y="267"/>
                    <a:pt x="114" y="266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5">
              <a:extLst>
                <a:ext uri="{FF2B5EF4-FFF2-40B4-BE49-F238E27FC236}">
                  <a16:creationId xmlns:a16="http://schemas.microsoft.com/office/drawing/2014/main" id="{CA969B0E-2488-8A23-AB4B-FB93E11B2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1257"/>
              <a:ext cx="191" cy="460"/>
            </a:xfrm>
            <a:custGeom>
              <a:avLst/>
              <a:gdLst>
                <a:gd name="T0" fmla="*/ 114 w 114"/>
                <a:gd name="T1" fmla="*/ 0 h 276"/>
                <a:gd name="T2" fmla="*/ 110 w 114"/>
                <a:gd name="T3" fmla="*/ 11 h 276"/>
                <a:gd name="T4" fmla="*/ 97 w 114"/>
                <a:gd name="T5" fmla="*/ 40 h 276"/>
                <a:gd name="T6" fmla="*/ 79 w 114"/>
                <a:gd name="T7" fmla="*/ 80 h 276"/>
                <a:gd name="T8" fmla="*/ 69 w 114"/>
                <a:gd name="T9" fmla="*/ 103 h 276"/>
                <a:gd name="T10" fmla="*/ 52 w 114"/>
                <a:gd name="T11" fmla="*/ 140 h 276"/>
                <a:gd name="T12" fmla="*/ 35 w 114"/>
                <a:gd name="T13" fmla="*/ 179 h 276"/>
                <a:gd name="T14" fmla="*/ 21 w 114"/>
                <a:gd name="T15" fmla="*/ 209 h 276"/>
                <a:gd name="T16" fmla="*/ 9 w 114"/>
                <a:gd name="T17" fmla="*/ 237 h 276"/>
                <a:gd name="T18" fmla="*/ 11 w 114"/>
                <a:gd name="T19" fmla="*/ 242 h 276"/>
                <a:gd name="T20" fmla="*/ 66 w 114"/>
                <a:gd name="T21" fmla="*/ 257 h 276"/>
                <a:gd name="T22" fmla="*/ 79 w 114"/>
                <a:gd name="T23" fmla="*/ 261 h 276"/>
                <a:gd name="T24" fmla="*/ 72 w 114"/>
                <a:gd name="T25" fmla="*/ 276 h 276"/>
                <a:gd name="T26" fmla="*/ 46 w 114"/>
                <a:gd name="T27" fmla="*/ 265 h 276"/>
                <a:gd name="T28" fmla="*/ 3 w 114"/>
                <a:gd name="T29" fmla="*/ 246 h 276"/>
                <a:gd name="T30" fmla="*/ 1 w 114"/>
                <a:gd name="T31" fmla="*/ 241 h 276"/>
                <a:gd name="T32" fmla="*/ 35 w 114"/>
                <a:gd name="T33" fmla="*/ 164 h 276"/>
                <a:gd name="T34" fmla="*/ 92 w 114"/>
                <a:gd name="T35" fmla="*/ 37 h 276"/>
                <a:gd name="T36" fmla="*/ 103 w 114"/>
                <a:gd name="T37" fmla="*/ 10 h 276"/>
                <a:gd name="T38" fmla="*/ 114 w 114"/>
                <a:gd name="T3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276">
                  <a:moveTo>
                    <a:pt x="114" y="0"/>
                  </a:moveTo>
                  <a:cubicBezTo>
                    <a:pt x="114" y="4"/>
                    <a:pt x="111" y="7"/>
                    <a:pt x="110" y="11"/>
                  </a:cubicBezTo>
                  <a:cubicBezTo>
                    <a:pt x="106" y="20"/>
                    <a:pt x="101" y="30"/>
                    <a:pt x="97" y="40"/>
                  </a:cubicBezTo>
                  <a:cubicBezTo>
                    <a:pt x="91" y="53"/>
                    <a:pt x="85" y="67"/>
                    <a:pt x="79" y="80"/>
                  </a:cubicBezTo>
                  <a:cubicBezTo>
                    <a:pt x="75" y="88"/>
                    <a:pt x="72" y="95"/>
                    <a:pt x="69" y="103"/>
                  </a:cubicBezTo>
                  <a:cubicBezTo>
                    <a:pt x="63" y="116"/>
                    <a:pt x="58" y="128"/>
                    <a:pt x="52" y="140"/>
                  </a:cubicBezTo>
                  <a:cubicBezTo>
                    <a:pt x="46" y="153"/>
                    <a:pt x="41" y="166"/>
                    <a:pt x="35" y="179"/>
                  </a:cubicBezTo>
                  <a:cubicBezTo>
                    <a:pt x="31" y="189"/>
                    <a:pt x="26" y="199"/>
                    <a:pt x="21" y="209"/>
                  </a:cubicBezTo>
                  <a:cubicBezTo>
                    <a:pt x="17" y="218"/>
                    <a:pt x="14" y="228"/>
                    <a:pt x="9" y="237"/>
                  </a:cubicBezTo>
                  <a:cubicBezTo>
                    <a:pt x="8" y="240"/>
                    <a:pt x="8" y="241"/>
                    <a:pt x="11" y="242"/>
                  </a:cubicBezTo>
                  <a:cubicBezTo>
                    <a:pt x="30" y="246"/>
                    <a:pt x="48" y="251"/>
                    <a:pt x="66" y="257"/>
                  </a:cubicBezTo>
                  <a:cubicBezTo>
                    <a:pt x="70" y="258"/>
                    <a:pt x="75" y="260"/>
                    <a:pt x="79" y="261"/>
                  </a:cubicBezTo>
                  <a:cubicBezTo>
                    <a:pt x="76" y="266"/>
                    <a:pt x="74" y="271"/>
                    <a:pt x="72" y="276"/>
                  </a:cubicBezTo>
                  <a:cubicBezTo>
                    <a:pt x="63" y="273"/>
                    <a:pt x="55" y="268"/>
                    <a:pt x="46" y="265"/>
                  </a:cubicBezTo>
                  <a:cubicBezTo>
                    <a:pt x="31" y="258"/>
                    <a:pt x="17" y="252"/>
                    <a:pt x="3" y="246"/>
                  </a:cubicBezTo>
                  <a:cubicBezTo>
                    <a:pt x="0" y="245"/>
                    <a:pt x="0" y="244"/>
                    <a:pt x="1" y="241"/>
                  </a:cubicBezTo>
                  <a:cubicBezTo>
                    <a:pt x="12" y="215"/>
                    <a:pt x="24" y="190"/>
                    <a:pt x="35" y="164"/>
                  </a:cubicBezTo>
                  <a:cubicBezTo>
                    <a:pt x="54" y="122"/>
                    <a:pt x="73" y="79"/>
                    <a:pt x="92" y="37"/>
                  </a:cubicBezTo>
                  <a:cubicBezTo>
                    <a:pt x="96" y="28"/>
                    <a:pt x="100" y="19"/>
                    <a:pt x="103" y="10"/>
                  </a:cubicBezTo>
                  <a:cubicBezTo>
                    <a:pt x="105" y="5"/>
                    <a:pt x="109" y="2"/>
                    <a:pt x="114" y="0"/>
                  </a:cubicBezTo>
                  <a:close/>
                </a:path>
              </a:pathLst>
            </a:custGeom>
            <a:solidFill>
              <a:srgbClr val="D9D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6">
              <a:extLst>
                <a:ext uri="{FF2B5EF4-FFF2-40B4-BE49-F238E27FC236}">
                  <a16:creationId xmlns:a16="http://schemas.microsoft.com/office/drawing/2014/main" id="{C6D466CE-6121-0834-B99A-63484E3C1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1277"/>
              <a:ext cx="72" cy="40"/>
            </a:xfrm>
            <a:custGeom>
              <a:avLst/>
              <a:gdLst>
                <a:gd name="T0" fmla="*/ 43 w 43"/>
                <a:gd name="T1" fmla="*/ 17 h 24"/>
                <a:gd name="T2" fmla="*/ 37 w 43"/>
                <a:gd name="T3" fmla="*/ 20 h 24"/>
                <a:gd name="T4" fmla="*/ 37 w 43"/>
                <a:gd name="T5" fmla="*/ 24 h 24"/>
                <a:gd name="T6" fmla="*/ 36 w 43"/>
                <a:gd name="T7" fmla="*/ 24 h 24"/>
                <a:gd name="T8" fmla="*/ 21 w 43"/>
                <a:gd name="T9" fmla="*/ 20 h 24"/>
                <a:gd name="T10" fmla="*/ 11 w 43"/>
                <a:gd name="T11" fmla="*/ 14 h 24"/>
                <a:gd name="T12" fmla="*/ 10 w 43"/>
                <a:gd name="T13" fmla="*/ 13 h 24"/>
                <a:gd name="T14" fmla="*/ 6 w 43"/>
                <a:gd name="T15" fmla="*/ 11 h 24"/>
                <a:gd name="T16" fmla="*/ 5 w 43"/>
                <a:gd name="T17" fmla="*/ 11 h 24"/>
                <a:gd name="T18" fmla="*/ 1 w 43"/>
                <a:gd name="T19" fmla="*/ 8 h 24"/>
                <a:gd name="T20" fmla="*/ 1 w 43"/>
                <a:gd name="T21" fmla="*/ 8 h 24"/>
                <a:gd name="T22" fmla="*/ 0 w 43"/>
                <a:gd name="T23" fmla="*/ 0 h 24"/>
                <a:gd name="T24" fmla="*/ 25 w 43"/>
                <a:gd name="T25" fmla="*/ 9 h 24"/>
                <a:gd name="T26" fmla="*/ 29 w 43"/>
                <a:gd name="T27" fmla="*/ 9 h 24"/>
                <a:gd name="T28" fmla="*/ 40 w 43"/>
                <a:gd name="T29" fmla="*/ 14 h 24"/>
                <a:gd name="T30" fmla="*/ 43 w 43"/>
                <a:gd name="T31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24">
                  <a:moveTo>
                    <a:pt x="43" y="17"/>
                  </a:moveTo>
                  <a:cubicBezTo>
                    <a:pt x="40" y="17"/>
                    <a:pt x="39" y="19"/>
                    <a:pt x="37" y="20"/>
                  </a:cubicBezTo>
                  <a:cubicBezTo>
                    <a:pt x="35" y="22"/>
                    <a:pt x="37" y="23"/>
                    <a:pt x="37" y="24"/>
                  </a:cubicBezTo>
                  <a:cubicBezTo>
                    <a:pt x="37" y="24"/>
                    <a:pt x="36" y="24"/>
                    <a:pt x="36" y="24"/>
                  </a:cubicBezTo>
                  <a:cubicBezTo>
                    <a:pt x="32" y="21"/>
                    <a:pt x="26" y="22"/>
                    <a:pt x="21" y="20"/>
                  </a:cubicBezTo>
                  <a:cubicBezTo>
                    <a:pt x="18" y="19"/>
                    <a:pt x="15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9" y="10"/>
                    <a:pt x="9" y="7"/>
                    <a:pt x="6" y="11"/>
                  </a:cubicBezTo>
                  <a:cubicBezTo>
                    <a:pt x="5" y="12"/>
                    <a:pt x="4" y="11"/>
                    <a:pt x="5" y="11"/>
                  </a:cubicBezTo>
                  <a:cubicBezTo>
                    <a:pt x="7" y="5"/>
                    <a:pt x="3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5"/>
                    <a:pt x="2" y="3"/>
                    <a:pt x="0" y="0"/>
                  </a:cubicBezTo>
                  <a:cubicBezTo>
                    <a:pt x="8" y="3"/>
                    <a:pt x="17" y="6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33" y="11"/>
                    <a:pt x="36" y="12"/>
                    <a:pt x="40" y="14"/>
                  </a:cubicBezTo>
                  <a:cubicBezTo>
                    <a:pt x="41" y="15"/>
                    <a:pt x="43" y="15"/>
                    <a:pt x="43" y="17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7">
              <a:extLst>
                <a:ext uri="{FF2B5EF4-FFF2-40B4-BE49-F238E27FC236}">
                  <a16:creationId xmlns:a16="http://schemas.microsoft.com/office/drawing/2014/main" id="{A1418251-6134-4911-280B-74EE294B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289"/>
              <a:ext cx="82" cy="38"/>
            </a:xfrm>
            <a:custGeom>
              <a:avLst/>
              <a:gdLst>
                <a:gd name="T0" fmla="*/ 18 w 49"/>
                <a:gd name="T1" fmla="*/ 10 h 23"/>
                <a:gd name="T2" fmla="*/ 0 w 49"/>
                <a:gd name="T3" fmla="*/ 2 h 23"/>
                <a:gd name="T4" fmla="*/ 5 w 49"/>
                <a:gd name="T5" fmla="*/ 0 h 23"/>
                <a:gd name="T6" fmla="*/ 45 w 49"/>
                <a:gd name="T7" fmla="*/ 18 h 23"/>
                <a:gd name="T8" fmla="*/ 47 w 49"/>
                <a:gd name="T9" fmla="*/ 23 h 23"/>
                <a:gd name="T10" fmla="*/ 45 w 49"/>
                <a:gd name="T11" fmla="*/ 22 h 23"/>
                <a:gd name="T12" fmla="*/ 45 w 49"/>
                <a:gd name="T13" fmla="*/ 22 h 23"/>
                <a:gd name="T14" fmla="*/ 35 w 49"/>
                <a:gd name="T15" fmla="*/ 17 h 23"/>
                <a:gd name="T16" fmla="*/ 30 w 49"/>
                <a:gd name="T17" fmla="*/ 15 h 23"/>
                <a:gd name="T18" fmla="*/ 28 w 49"/>
                <a:gd name="T19" fmla="*/ 14 h 23"/>
                <a:gd name="T20" fmla="*/ 22 w 49"/>
                <a:gd name="T21" fmla="*/ 11 h 23"/>
                <a:gd name="T22" fmla="*/ 18 w 49"/>
                <a:gd name="T2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3">
                  <a:moveTo>
                    <a:pt x="18" y="10"/>
                  </a:moveTo>
                  <a:cubicBezTo>
                    <a:pt x="12" y="7"/>
                    <a:pt x="6" y="5"/>
                    <a:pt x="0" y="2"/>
                  </a:cubicBezTo>
                  <a:cubicBezTo>
                    <a:pt x="1" y="0"/>
                    <a:pt x="2" y="0"/>
                    <a:pt x="5" y="0"/>
                  </a:cubicBezTo>
                  <a:cubicBezTo>
                    <a:pt x="18" y="6"/>
                    <a:pt x="32" y="11"/>
                    <a:pt x="45" y="18"/>
                  </a:cubicBezTo>
                  <a:cubicBezTo>
                    <a:pt x="49" y="19"/>
                    <a:pt x="49" y="20"/>
                    <a:pt x="47" y="23"/>
                  </a:cubicBezTo>
                  <a:cubicBezTo>
                    <a:pt x="46" y="23"/>
                    <a:pt x="46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2" y="20"/>
                    <a:pt x="38" y="20"/>
                    <a:pt x="35" y="17"/>
                  </a:cubicBezTo>
                  <a:cubicBezTo>
                    <a:pt x="33" y="17"/>
                    <a:pt x="32" y="16"/>
                    <a:pt x="30" y="15"/>
                  </a:cubicBezTo>
                  <a:cubicBezTo>
                    <a:pt x="30" y="15"/>
                    <a:pt x="29" y="15"/>
                    <a:pt x="28" y="14"/>
                  </a:cubicBezTo>
                  <a:cubicBezTo>
                    <a:pt x="26" y="14"/>
                    <a:pt x="23" y="14"/>
                    <a:pt x="22" y="11"/>
                  </a:cubicBezTo>
                  <a:cubicBezTo>
                    <a:pt x="21" y="11"/>
                    <a:pt x="19" y="11"/>
                    <a:pt x="18" y="10"/>
                  </a:cubicBezTo>
                  <a:close/>
                </a:path>
              </a:pathLst>
            </a:custGeom>
            <a:solidFill>
              <a:srgbClr val="46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8">
              <a:extLst>
                <a:ext uri="{FF2B5EF4-FFF2-40B4-BE49-F238E27FC236}">
                  <a16:creationId xmlns:a16="http://schemas.microsoft.com/office/drawing/2014/main" id="{8541CE1E-4774-50BD-C513-F636890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1362"/>
              <a:ext cx="24" cy="15"/>
            </a:xfrm>
            <a:custGeom>
              <a:avLst/>
              <a:gdLst>
                <a:gd name="T0" fmla="*/ 14 w 14"/>
                <a:gd name="T1" fmla="*/ 6 h 9"/>
                <a:gd name="T2" fmla="*/ 11 w 14"/>
                <a:gd name="T3" fmla="*/ 9 h 9"/>
                <a:gd name="T4" fmla="*/ 7 w 14"/>
                <a:gd name="T5" fmla="*/ 6 h 9"/>
                <a:gd name="T6" fmla="*/ 3 w 14"/>
                <a:gd name="T7" fmla="*/ 9 h 9"/>
                <a:gd name="T8" fmla="*/ 1 w 14"/>
                <a:gd name="T9" fmla="*/ 9 h 9"/>
                <a:gd name="T10" fmla="*/ 1 w 14"/>
                <a:gd name="T11" fmla="*/ 8 h 9"/>
                <a:gd name="T12" fmla="*/ 2 w 14"/>
                <a:gd name="T13" fmla="*/ 2 h 9"/>
                <a:gd name="T14" fmla="*/ 3 w 14"/>
                <a:gd name="T15" fmla="*/ 0 h 9"/>
                <a:gd name="T16" fmla="*/ 14 w 14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9">
                  <a:moveTo>
                    <a:pt x="14" y="6"/>
                  </a:moveTo>
                  <a:cubicBezTo>
                    <a:pt x="13" y="7"/>
                    <a:pt x="13" y="8"/>
                    <a:pt x="11" y="9"/>
                  </a:cubicBezTo>
                  <a:cubicBezTo>
                    <a:pt x="10" y="8"/>
                    <a:pt x="9" y="6"/>
                    <a:pt x="7" y="6"/>
                  </a:cubicBezTo>
                  <a:cubicBezTo>
                    <a:pt x="5" y="6"/>
                    <a:pt x="4" y="7"/>
                    <a:pt x="3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3" y="6"/>
                    <a:pt x="2" y="5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7" y="2"/>
                    <a:pt x="11" y="4"/>
                    <a:pt x="14" y="6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9">
              <a:extLst>
                <a:ext uri="{FF2B5EF4-FFF2-40B4-BE49-F238E27FC236}">
                  <a16:creationId xmlns:a16="http://schemas.microsoft.com/office/drawing/2014/main" id="{DE7CB6D8-5B85-9CA5-E0BF-EB5C1367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1351"/>
              <a:ext cx="7" cy="6"/>
            </a:xfrm>
            <a:custGeom>
              <a:avLst/>
              <a:gdLst>
                <a:gd name="T0" fmla="*/ 4 w 4"/>
                <a:gd name="T1" fmla="*/ 1 h 4"/>
                <a:gd name="T2" fmla="*/ 2 w 4"/>
                <a:gd name="T3" fmla="*/ 4 h 4"/>
                <a:gd name="T4" fmla="*/ 2 w 4"/>
                <a:gd name="T5" fmla="*/ 0 h 4"/>
                <a:gd name="T6" fmla="*/ 4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2"/>
                    <a:pt x="4" y="4"/>
                    <a:pt x="2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0">
              <a:extLst>
                <a:ext uri="{FF2B5EF4-FFF2-40B4-BE49-F238E27FC236}">
                  <a16:creationId xmlns:a16="http://schemas.microsoft.com/office/drawing/2014/main" id="{2DAEBF5D-5CBE-B7CC-AEAC-EE7A2822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1354"/>
              <a:ext cx="7" cy="7"/>
            </a:xfrm>
            <a:custGeom>
              <a:avLst/>
              <a:gdLst>
                <a:gd name="T0" fmla="*/ 4 w 4"/>
                <a:gd name="T1" fmla="*/ 2 h 4"/>
                <a:gd name="T2" fmla="*/ 0 w 4"/>
                <a:gd name="T3" fmla="*/ 0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1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9E5B2A83-37C4-2588-25CC-0293B397F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1379"/>
              <a:ext cx="5" cy="7"/>
            </a:xfrm>
            <a:custGeom>
              <a:avLst/>
              <a:gdLst>
                <a:gd name="T0" fmla="*/ 3 w 3"/>
                <a:gd name="T1" fmla="*/ 2 h 4"/>
                <a:gd name="T2" fmla="*/ 0 w 3"/>
                <a:gd name="T3" fmla="*/ 0 h 4"/>
                <a:gd name="T4" fmla="*/ 3 w 3"/>
                <a:gd name="T5" fmla="*/ 1 h 4"/>
                <a:gd name="T6" fmla="*/ 3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0" y="4"/>
                    <a:pt x="1" y="1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557A66A2-2E8B-9050-C50D-C46EB72E3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1309"/>
              <a:ext cx="274" cy="153"/>
            </a:xfrm>
            <a:custGeom>
              <a:avLst/>
              <a:gdLst>
                <a:gd name="T0" fmla="*/ 143 w 164"/>
                <a:gd name="T1" fmla="*/ 87 h 92"/>
                <a:gd name="T2" fmla="*/ 138 w 164"/>
                <a:gd name="T3" fmla="*/ 84 h 92"/>
                <a:gd name="T4" fmla="*/ 137 w 164"/>
                <a:gd name="T5" fmla="*/ 84 h 92"/>
                <a:gd name="T6" fmla="*/ 105 w 164"/>
                <a:gd name="T7" fmla="*/ 67 h 92"/>
                <a:gd name="T8" fmla="*/ 102 w 164"/>
                <a:gd name="T9" fmla="*/ 65 h 92"/>
                <a:gd name="T10" fmla="*/ 95 w 164"/>
                <a:gd name="T11" fmla="*/ 63 h 92"/>
                <a:gd name="T12" fmla="*/ 91 w 164"/>
                <a:gd name="T13" fmla="*/ 60 h 92"/>
                <a:gd name="T14" fmla="*/ 85 w 164"/>
                <a:gd name="T15" fmla="*/ 57 h 92"/>
                <a:gd name="T16" fmla="*/ 80 w 164"/>
                <a:gd name="T17" fmla="*/ 55 h 92"/>
                <a:gd name="T18" fmla="*/ 80 w 164"/>
                <a:gd name="T19" fmla="*/ 55 h 92"/>
                <a:gd name="T20" fmla="*/ 70 w 164"/>
                <a:gd name="T21" fmla="*/ 51 h 92"/>
                <a:gd name="T22" fmla="*/ 54 w 164"/>
                <a:gd name="T23" fmla="*/ 44 h 92"/>
                <a:gd name="T24" fmla="*/ 47 w 164"/>
                <a:gd name="T25" fmla="*/ 42 h 92"/>
                <a:gd name="T26" fmla="*/ 23 w 164"/>
                <a:gd name="T27" fmla="*/ 34 h 92"/>
                <a:gd name="T28" fmla="*/ 12 w 164"/>
                <a:gd name="T29" fmla="*/ 30 h 92"/>
                <a:gd name="T30" fmla="*/ 4 w 164"/>
                <a:gd name="T31" fmla="*/ 27 h 92"/>
                <a:gd name="T32" fmla="*/ 1 w 164"/>
                <a:gd name="T33" fmla="*/ 21 h 92"/>
                <a:gd name="T34" fmla="*/ 5 w 164"/>
                <a:gd name="T35" fmla="*/ 14 h 92"/>
                <a:gd name="T36" fmla="*/ 6 w 164"/>
                <a:gd name="T37" fmla="*/ 13 h 92"/>
                <a:gd name="T38" fmla="*/ 10 w 164"/>
                <a:gd name="T39" fmla="*/ 3 h 92"/>
                <a:gd name="T40" fmla="*/ 14 w 164"/>
                <a:gd name="T41" fmla="*/ 1 h 92"/>
                <a:gd name="T42" fmla="*/ 16 w 164"/>
                <a:gd name="T43" fmla="*/ 2 h 92"/>
                <a:gd name="T44" fmla="*/ 34 w 164"/>
                <a:gd name="T45" fmla="*/ 6 h 92"/>
                <a:gd name="T46" fmla="*/ 50 w 164"/>
                <a:gd name="T47" fmla="*/ 11 h 92"/>
                <a:gd name="T48" fmla="*/ 54 w 164"/>
                <a:gd name="T49" fmla="*/ 14 h 92"/>
                <a:gd name="T50" fmla="*/ 60 w 164"/>
                <a:gd name="T51" fmla="*/ 16 h 92"/>
                <a:gd name="T52" fmla="*/ 62 w 164"/>
                <a:gd name="T53" fmla="*/ 17 h 92"/>
                <a:gd name="T54" fmla="*/ 64 w 164"/>
                <a:gd name="T55" fmla="*/ 18 h 92"/>
                <a:gd name="T56" fmla="*/ 68 w 164"/>
                <a:gd name="T57" fmla="*/ 20 h 92"/>
                <a:gd name="T58" fmla="*/ 74 w 164"/>
                <a:gd name="T59" fmla="*/ 22 h 92"/>
                <a:gd name="T60" fmla="*/ 82 w 164"/>
                <a:gd name="T61" fmla="*/ 26 h 92"/>
                <a:gd name="T62" fmla="*/ 88 w 164"/>
                <a:gd name="T63" fmla="*/ 28 h 92"/>
                <a:gd name="T64" fmla="*/ 91 w 164"/>
                <a:gd name="T65" fmla="*/ 29 h 92"/>
                <a:gd name="T66" fmla="*/ 94 w 164"/>
                <a:gd name="T67" fmla="*/ 30 h 92"/>
                <a:gd name="T68" fmla="*/ 96 w 164"/>
                <a:gd name="T69" fmla="*/ 32 h 92"/>
                <a:gd name="T70" fmla="*/ 112 w 164"/>
                <a:gd name="T71" fmla="*/ 39 h 92"/>
                <a:gd name="T72" fmla="*/ 124 w 164"/>
                <a:gd name="T73" fmla="*/ 45 h 92"/>
                <a:gd name="T74" fmla="*/ 136 w 164"/>
                <a:gd name="T75" fmla="*/ 51 h 92"/>
                <a:gd name="T76" fmla="*/ 138 w 164"/>
                <a:gd name="T77" fmla="*/ 53 h 92"/>
                <a:gd name="T78" fmla="*/ 141 w 164"/>
                <a:gd name="T79" fmla="*/ 54 h 92"/>
                <a:gd name="T80" fmla="*/ 146 w 164"/>
                <a:gd name="T81" fmla="*/ 57 h 92"/>
                <a:gd name="T82" fmla="*/ 159 w 164"/>
                <a:gd name="T83" fmla="*/ 65 h 92"/>
                <a:gd name="T84" fmla="*/ 161 w 164"/>
                <a:gd name="T85" fmla="*/ 69 h 92"/>
                <a:gd name="T86" fmla="*/ 157 w 164"/>
                <a:gd name="T87" fmla="*/ 81 h 92"/>
                <a:gd name="T88" fmla="*/ 155 w 164"/>
                <a:gd name="T89" fmla="*/ 84 h 92"/>
                <a:gd name="T90" fmla="*/ 152 w 164"/>
                <a:gd name="T91" fmla="*/ 91 h 92"/>
                <a:gd name="T92" fmla="*/ 149 w 164"/>
                <a:gd name="T93" fmla="*/ 90 h 92"/>
                <a:gd name="T94" fmla="*/ 146 w 164"/>
                <a:gd name="T95" fmla="*/ 89 h 92"/>
                <a:gd name="T96" fmla="*/ 143 w 164"/>
                <a:gd name="T97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4" h="92">
                  <a:moveTo>
                    <a:pt x="143" y="87"/>
                  </a:moveTo>
                  <a:cubicBezTo>
                    <a:pt x="141" y="86"/>
                    <a:pt x="140" y="85"/>
                    <a:pt x="138" y="84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26" y="78"/>
                    <a:pt x="116" y="72"/>
                    <a:pt x="105" y="67"/>
                  </a:cubicBezTo>
                  <a:cubicBezTo>
                    <a:pt x="104" y="66"/>
                    <a:pt x="103" y="66"/>
                    <a:pt x="102" y="65"/>
                  </a:cubicBezTo>
                  <a:cubicBezTo>
                    <a:pt x="100" y="64"/>
                    <a:pt x="97" y="64"/>
                    <a:pt x="95" y="63"/>
                  </a:cubicBezTo>
                  <a:cubicBezTo>
                    <a:pt x="93" y="62"/>
                    <a:pt x="92" y="62"/>
                    <a:pt x="91" y="60"/>
                  </a:cubicBezTo>
                  <a:cubicBezTo>
                    <a:pt x="89" y="59"/>
                    <a:pt x="87" y="58"/>
                    <a:pt x="85" y="57"/>
                  </a:cubicBezTo>
                  <a:cubicBezTo>
                    <a:pt x="84" y="57"/>
                    <a:pt x="81" y="57"/>
                    <a:pt x="80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6" y="55"/>
                    <a:pt x="73" y="54"/>
                    <a:pt x="70" y="51"/>
                  </a:cubicBezTo>
                  <a:cubicBezTo>
                    <a:pt x="65" y="48"/>
                    <a:pt x="59" y="46"/>
                    <a:pt x="54" y="44"/>
                  </a:cubicBezTo>
                  <a:cubicBezTo>
                    <a:pt x="51" y="43"/>
                    <a:pt x="49" y="43"/>
                    <a:pt x="47" y="42"/>
                  </a:cubicBezTo>
                  <a:cubicBezTo>
                    <a:pt x="39" y="40"/>
                    <a:pt x="31" y="36"/>
                    <a:pt x="23" y="34"/>
                  </a:cubicBezTo>
                  <a:cubicBezTo>
                    <a:pt x="20" y="32"/>
                    <a:pt x="16" y="32"/>
                    <a:pt x="12" y="30"/>
                  </a:cubicBezTo>
                  <a:cubicBezTo>
                    <a:pt x="10" y="29"/>
                    <a:pt x="7" y="28"/>
                    <a:pt x="4" y="27"/>
                  </a:cubicBezTo>
                  <a:cubicBezTo>
                    <a:pt x="1" y="26"/>
                    <a:pt x="0" y="24"/>
                    <a:pt x="1" y="21"/>
                  </a:cubicBezTo>
                  <a:cubicBezTo>
                    <a:pt x="2" y="18"/>
                    <a:pt x="3" y="16"/>
                    <a:pt x="5" y="14"/>
                  </a:cubicBezTo>
                  <a:cubicBezTo>
                    <a:pt x="6" y="14"/>
                    <a:pt x="6" y="13"/>
                    <a:pt x="6" y="13"/>
                  </a:cubicBezTo>
                  <a:cubicBezTo>
                    <a:pt x="7" y="9"/>
                    <a:pt x="8" y="6"/>
                    <a:pt x="10" y="3"/>
                  </a:cubicBezTo>
                  <a:cubicBezTo>
                    <a:pt x="11" y="1"/>
                    <a:pt x="12" y="0"/>
                    <a:pt x="14" y="1"/>
                  </a:cubicBezTo>
                  <a:cubicBezTo>
                    <a:pt x="15" y="1"/>
                    <a:pt x="15" y="1"/>
                    <a:pt x="16" y="2"/>
                  </a:cubicBezTo>
                  <a:cubicBezTo>
                    <a:pt x="22" y="1"/>
                    <a:pt x="28" y="4"/>
                    <a:pt x="34" y="6"/>
                  </a:cubicBezTo>
                  <a:cubicBezTo>
                    <a:pt x="39" y="7"/>
                    <a:pt x="45" y="10"/>
                    <a:pt x="50" y="11"/>
                  </a:cubicBezTo>
                  <a:cubicBezTo>
                    <a:pt x="52" y="12"/>
                    <a:pt x="53" y="13"/>
                    <a:pt x="54" y="14"/>
                  </a:cubicBezTo>
                  <a:cubicBezTo>
                    <a:pt x="56" y="15"/>
                    <a:pt x="58" y="15"/>
                    <a:pt x="60" y="16"/>
                  </a:cubicBezTo>
                  <a:cubicBezTo>
                    <a:pt x="61" y="16"/>
                    <a:pt x="61" y="17"/>
                    <a:pt x="62" y="17"/>
                  </a:cubicBezTo>
                  <a:cubicBezTo>
                    <a:pt x="63" y="18"/>
                    <a:pt x="64" y="18"/>
                    <a:pt x="64" y="18"/>
                  </a:cubicBezTo>
                  <a:cubicBezTo>
                    <a:pt x="65" y="19"/>
                    <a:pt x="67" y="18"/>
                    <a:pt x="68" y="20"/>
                  </a:cubicBezTo>
                  <a:cubicBezTo>
                    <a:pt x="70" y="21"/>
                    <a:pt x="72" y="22"/>
                    <a:pt x="74" y="22"/>
                  </a:cubicBezTo>
                  <a:cubicBezTo>
                    <a:pt x="77" y="23"/>
                    <a:pt x="81" y="22"/>
                    <a:pt x="82" y="26"/>
                  </a:cubicBezTo>
                  <a:cubicBezTo>
                    <a:pt x="84" y="27"/>
                    <a:pt x="86" y="28"/>
                    <a:pt x="88" y="28"/>
                  </a:cubicBezTo>
                  <a:cubicBezTo>
                    <a:pt x="89" y="27"/>
                    <a:pt x="91" y="28"/>
                    <a:pt x="91" y="29"/>
                  </a:cubicBezTo>
                  <a:cubicBezTo>
                    <a:pt x="92" y="30"/>
                    <a:pt x="93" y="30"/>
                    <a:pt x="94" y="30"/>
                  </a:cubicBezTo>
                  <a:cubicBezTo>
                    <a:pt x="94" y="31"/>
                    <a:pt x="95" y="31"/>
                    <a:pt x="96" y="32"/>
                  </a:cubicBezTo>
                  <a:cubicBezTo>
                    <a:pt x="101" y="34"/>
                    <a:pt x="107" y="37"/>
                    <a:pt x="112" y="39"/>
                  </a:cubicBezTo>
                  <a:cubicBezTo>
                    <a:pt x="116" y="41"/>
                    <a:pt x="121" y="42"/>
                    <a:pt x="124" y="45"/>
                  </a:cubicBezTo>
                  <a:cubicBezTo>
                    <a:pt x="128" y="48"/>
                    <a:pt x="131" y="50"/>
                    <a:pt x="136" y="51"/>
                  </a:cubicBezTo>
                  <a:cubicBezTo>
                    <a:pt x="137" y="51"/>
                    <a:pt x="137" y="52"/>
                    <a:pt x="138" y="53"/>
                  </a:cubicBezTo>
                  <a:cubicBezTo>
                    <a:pt x="139" y="54"/>
                    <a:pt x="140" y="54"/>
                    <a:pt x="141" y="54"/>
                  </a:cubicBezTo>
                  <a:cubicBezTo>
                    <a:pt x="143" y="54"/>
                    <a:pt x="144" y="57"/>
                    <a:pt x="146" y="57"/>
                  </a:cubicBezTo>
                  <a:cubicBezTo>
                    <a:pt x="150" y="60"/>
                    <a:pt x="154" y="63"/>
                    <a:pt x="159" y="65"/>
                  </a:cubicBezTo>
                  <a:cubicBezTo>
                    <a:pt x="161" y="66"/>
                    <a:pt x="164" y="66"/>
                    <a:pt x="161" y="69"/>
                  </a:cubicBezTo>
                  <a:cubicBezTo>
                    <a:pt x="161" y="73"/>
                    <a:pt x="159" y="77"/>
                    <a:pt x="157" y="81"/>
                  </a:cubicBezTo>
                  <a:cubicBezTo>
                    <a:pt x="157" y="82"/>
                    <a:pt x="156" y="83"/>
                    <a:pt x="155" y="84"/>
                  </a:cubicBezTo>
                  <a:cubicBezTo>
                    <a:pt x="154" y="86"/>
                    <a:pt x="153" y="89"/>
                    <a:pt x="152" y="91"/>
                  </a:cubicBezTo>
                  <a:cubicBezTo>
                    <a:pt x="151" y="92"/>
                    <a:pt x="150" y="91"/>
                    <a:pt x="149" y="90"/>
                  </a:cubicBezTo>
                  <a:cubicBezTo>
                    <a:pt x="148" y="90"/>
                    <a:pt x="147" y="89"/>
                    <a:pt x="146" y="89"/>
                  </a:cubicBezTo>
                  <a:cubicBezTo>
                    <a:pt x="145" y="89"/>
                    <a:pt x="144" y="88"/>
                    <a:pt x="143" y="87"/>
                  </a:cubicBezTo>
                  <a:close/>
                </a:path>
              </a:pathLst>
            </a:custGeom>
            <a:solidFill>
              <a:srgbClr val="BBB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7D2B5210-C198-3C30-0385-3BECF04CD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376"/>
              <a:ext cx="270" cy="155"/>
            </a:xfrm>
            <a:custGeom>
              <a:avLst/>
              <a:gdLst>
                <a:gd name="T0" fmla="*/ 152 w 162"/>
                <a:gd name="T1" fmla="*/ 90 h 93"/>
                <a:gd name="T2" fmla="*/ 150 w 162"/>
                <a:gd name="T3" fmla="*/ 93 h 93"/>
                <a:gd name="T4" fmla="*/ 144 w 162"/>
                <a:gd name="T5" fmla="*/ 89 h 93"/>
                <a:gd name="T6" fmla="*/ 78 w 162"/>
                <a:gd name="T7" fmla="*/ 55 h 93"/>
                <a:gd name="T8" fmla="*/ 18 w 162"/>
                <a:gd name="T9" fmla="*/ 31 h 93"/>
                <a:gd name="T10" fmla="*/ 3 w 162"/>
                <a:gd name="T11" fmla="*/ 26 h 93"/>
                <a:gd name="T12" fmla="*/ 2 w 162"/>
                <a:gd name="T13" fmla="*/ 22 h 93"/>
                <a:gd name="T14" fmla="*/ 10 w 162"/>
                <a:gd name="T15" fmla="*/ 4 h 93"/>
                <a:gd name="T16" fmla="*/ 11 w 162"/>
                <a:gd name="T17" fmla="*/ 2 h 93"/>
                <a:gd name="T18" fmla="*/ 15 w 162"/>
                <a:gd name="T19" fmla="*/ 1 h 93"/>
                <a:gd name="T20" fmla="*/ 45 w 162"/>
                <a:gd name="T21" fmla="*/ 11 h 93"/>
                <a:gd name="T22" fmla="*/ 47 w 162"/>
                <a:gd name="T23" fmla="*/ 12 h 93"/>
                <a:gd name="T24" fmla="*/ 49 w 162"/>
                <a:gd name="T25" fmla="*/ 13 h 93"/>
                <a:gd name="T26" fmla="*/ 56 w 162"/>
                <a:gd name="T27" fmla="*/ 16 h 93"/>
                <a:gd name="T28" fmla="*/ 60 w 162"/>
                <a:gd name="T29" fmla="*/ 17 h 93"/>
                <a:gd name="T30" fmla="*/ 62 w 162"/>
                <a:gd name="T31" fmla="*/ 18 h 93"/>
                <a:gd name="T32" fmla="*/ 80 w 162"/>
                <a:gd name="T33" fmla="*/ 26 h 93"/>
                <a:gd name="T34" fmla="*/ 85 w 162"/>
                <a:gd name="T35" fmla="*/ 28 h 93"/>
                <a:gd name="T36" fmla="*/ 100 w 162"/>
                <a:gd name="T37" fmla="*/ 35 h 93"/>
                <a:gd name="T38" fmla="*/ 104 w 162"/>
                <a:gd name="T39" fmla="*/ 36 h 93"/>
                <a:gd name="T40" fmla="*/ 108 w 162"/>
                <a:gd name="T41" fmla="*/ 38 h 93"/>
                <a:gd name="T42" fmla="*/ 131 w 162"/>
                <a:gd name="T43" fmla="*/ 50 h 93"/>
                <a:gd name="T44" fmla="*/ 138 w 162"/>
                <a:gd name="T45" fmla="*/ 54 h 93"/>
                <a:gd name="T46" fmla="*/ 159 w 162"/>
                <a:gd name="T47" fmla="*/ 66 h 93"/>
                <a:gd name="T48" fmla="*/ 160 w 162"/>
                <a:gd name="T49" fmla="*/ 71 h 93"/>
                <a:gd name="T50" fmla="*/ 157 w 162"/>
                <a:gd name="T51" fmla="*/ 77 h 93"/>
                <a:gd name="T52" fmla="*/ 153 w 162"/>
                <a:gd name="T53" fmla="*/ 88 h 93"/>
                <a:gd name="T54" fmla="*/ 152 w 162"/>
                <a:gd name="T55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" h="93">
                  <a:moveTo>
                    <a:pt x="152" y="90"/>
                  </a:moveTo>
                  <a:cubicBezTo>
                    <a:pt x="151" y="91"/>
                    <a:pt x="151" y="92"/>
                    <a:pt x="150" y="93"/>
                  </a:cubicBezTo>
                  <a:cubicBezTo>
                    <a:pt x="149" y="90"/>
                    <a:pt x="146" y="90"/>
                    <a:pt x="144" y="89"/>
                  </a:cubicBezTo>
                  <a:cubicBezTo>
                    <a:pt x="123" y="76"/>
                    <a:pt x="101" y="65"/>
                    <a:pt x="78" y="55"/>
                  </a:cubicBezTo>
                  <a:cubicBezTo>
                    <a:pt x="58" y="46"/>
                    <a:pt x="38" y="38"/>
                    <a:pt x="18" y="31"/>
                  </a:cubicBezTo>
                  <a:cubicBezTo>
                    <a:pt x="13" y="30"/>
                    <a:pt x="8" y="28"/>
                    <a:pt x="3" y="26"/>
                  </a:cubicBezTo>
                  <a:cubicBezTo>
                    <a:pt x="0" y="26"/>
                    <a:pt x="1" y="24"/>
                    <a:pt x="2" y="22"/>
                  </a:cubicBezTo>
                  <a:cubicBezTo>
                    <a:pt x="4" y="16"/>
                    <a:pt x="7" y="10"/>
                    <a:pt x="10" y="4"/>
                  </a:cubicBezTo>
                  <a:cubicBezTo>
                    <a:pt x="10" y="3"/>
                    <a:pt x="10" y="2"/>
                    <a:pt x="11" y="2"/>
                  </a:cubicBezTo>
                  <a:cubicBezTo>
                    <a:pt x="12" y="0"/>
                    <a:pt x="13" y="0"/>
                    <a:pt x="15" y="1"/>
                  </a:cubicBezTo>
                  <a:cubicBezTo>
                    <a:pt x="25" y="4"/>
                    <a:pt x="35" y="7"/>
                    <a:pt x="45" y="11"/>
                  </a:cubicBezTo>
                  <a:cubicBezTo>
                    <a:pt x="46" y="11"/>
                    <a:pt x="46" y="11"/>
                    <a:pt x="47" y="12"/>
                  </a:cubicBezTo>
                  <a:cubicBezTo>
                    <a:pt x="47" y="12"/>
                    <a:pt x="48" y="13"/>
                    <a:pt x="49" y="13"/>
                  </a:cubicBezTo>
                  <a:cubicBezTo>
                    <a:pt x="51" y="14"/>
                    <a:pt x="53" y="15"/>
                    <a:pt x="56" y="16"/>
                  </a:cubicBezTo>
                  <a:cubicBezTo>
                    <a:pt x="57" y="17"/>
                    <a:pt x="59" y="16"/>
                    <a:pt x="60" y="17"/>
                  </a:cubicBezTo>
                  <a:cubicBezTo>
                    <a:pt x="61" y="18"/>
                    <a:pt x="61" y="18"/>
                    <a:pt x="62" y="18"/>
                  </a:cubicBezTo>
                  <a:cubicBezTo>
                    <a:pt x="68" y="20"/>
                    <a:pt x="75" y="21"/>
                    <a:pt x="80" y="26"/>
                  </a:cubicBezTo>
                  <a:cubicBezTo>
                    <a:pt x="82" y="26"/>
                    <a:pt x="83" y="27"/>
                    <a:pt x="85" y="28"/>
                  </a:cubicBezTo>
                  <a:cubicBezTo>
                    <a:pt x="91" y="29"/>
                    <a:pt x="96" y="31"/>
                    <a:pt x="100" y="35"/>
                  </a:cubicBezTo>
                  <a:cubicBezTo>
                    <a:pt x="101" y="35"/>
                    <a:pt x="103" y="36"/>
                    <a:pt x="104" y="36"/>
                  </a:cubicBezTo>
                  <a:cubicBezTo>
                    <a:pt x="105" y="37"/>
                    <a:pt x="107" y="37"/>
                    <a:pt x="108" y="38"/>
                  </a:cubicBezTo>
                  <a:cubicBezTo>
                    <a:pt x="116" y="42"/>
                    <a:pt x="123" y="46"/>
                    <a:pt x="131" y="50"/>
                  </a:cubicBezTo>
                  <a:cubicBezTo>
                    <a:pt x="134" y="51"/>
                    <a:pt x="137" y="52"/>
                    <a:pt x="138" y="54"/>
                  </a:cubicBezTo>
                  <a:cubicBezTo>
                    <a:pt x="145" y="58"/>
                    <a:pt x="152" y="62"/>
                    <a:pt x="159" y="66"/>
                  </a:cubicBezTo>
                  <a:cubicBezTo>
                    <a:pt x="162" y="68"/>
                    <a:pt x="162" y="69"/>
                    <a:pt x="160" y="71"/>
                  </a:cubicBezTo>
                  <a:cubicBezTo>
                    <a:pt x="158" y="73"/>
                    <a:pt x="158" y="75"/>
                    <a:pt x="157" y="77"/>
                  </a:cubicBezTo>
                  <a:cubicBezTo>
                    <a:pt x="157" y="82"/>
                    <a:pt x="155" y="85"/>
                    <a:pt x="153" y="88"/>
                  </a:cubicBezTo>
                  <a:cubicBezTo>
                    <a:pt x="153" y="89"/>
                    <a:pt x="152" y="89"/>
                    <a:pt x="152" y="90"/>
                  </a:cubicBezTo>
                  <a:close/>
                </a:path>
              </a:pathLst>
            </a:custGeom>
            <a:solidFill>
              <a:srgbClr val="BBB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B73FCB2F-B2E4-9FA5-B54A-DD7DB9BE4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" y="1446"/>
              <a:ext cx="267" cy="151"/>
            </a:xfrm>
            <a:custGeom>
              <a:avLst/>
              <a:gdLst>
                <a:gd name="T0" fmla="*/ 160 w 160"/>
                <a:gd name="T1" fmla="*/ 66 h 91"/>
                <a:gd name="T2" fmla="*/ 157 w 160"/>
                <a:gd name="T3" fmla="*/ 78 h 91"/>
                <a:gd name="T4" fmla="*/ 156 w 160"/>
                <a:gd name="T5" fmla="*/ 78 h 91"/>
                <a:gd name="T6" fmla="*/ 156 w 160"/>
                <a:gd name="T7" fmla="*/ 77 h 91"/>
                <a:gd name="T8" fmla="*/ 152 w 160"/>
                <a:gd name="T9" fmla="*/ 87 h 91"/>
                <a:gd name="T10" fmla="*/ 146 w 160"/>
                <a:gd name="T11" fmla="*/ 89 h 91"/>
                <a:gd name="T12" fmla="*/ 97 w 160"/>
                <a:gd name="T13" fmla="*/ 62 h 91"/>
                <a:gd name="T14" fmla="*/ 27 w 160"/>
                <a:gd name="T15" fmla="*/ 33 h 91"/>
                <a:gd name="T16" fmla="*/ 4 w 160"/>
                <a:gd name="T17" fmla="*/ 25 h 91"/>
                <a:gd name="T18" fmla="*/ 1 w 160"/>
                <a:gd name="T19" fmla="*/ 21 h 91"/>
                <a:gd name="T20" fmla="*/ 10 w 160"/>
                <a:gd name="T21" fmla="*/ 2 h 91"/>
                <a:gd name="T22" fmla="*/ 14 w 160"/>
                <a:gd name="T23" fmla="*/ 1 h 91"/>
                <a:gd name="T24" fmla="*/ 42 w 160"/>
                <a:gd name="T25" fmla="*/ 10 h 91"/>
                <a:gd name="T26" fmla="*/ 80 w 160"/>
                <a:gd name="T27" fmla="*/ 24 h 91"/>
                <a:gd name="T28" fmla="*/ 121 w 160"/>
                <a:gd name="T29" fmla="*/ 44 h 91"/>
                <a:gd name="T30" fmla="*/ 158 w 160"/>
                <a:gd name="T31" fmla="*/ 65 h 91"/>
                <a:gd name="T32" fmla="*/ 160 w 160"/>
                <a:gd name="T33" fmla="*/ 6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91">
                  <a:moveTo>
                    <a:pt x="160" y="66"/>
                  </a:moveTo>
                  <a:cubicBezTo>
                    <a:pt x="159" y="70"/>
                    <a:pt x="158" y="74"/>
                    <a:pt x="157" y="78"/>
                  </a:cubicBezTo>
                  <a:cubicBezTo>
                    <a:pt x="157" y="78"/>
                    <a:pt x="157" y="78"/>
                    <a:pt x="156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5" y="81"/>
                    <a:pt x="153" y="83"/>
                    <a:pt x="152" y="87"/>
                  </a:cubicBezTo>
                  <a:cubicBezTo>
                    <a:pt x="150" y="91"/>
                    <a:pt x="150" y="91"/>
                    <a:pt x="146" y="89"/>
                  </a:cubicBezTo>
                  <a:cubicBezTo>
                    <a:pt x="130" y="79"/>
                    <a:pt x="114" y="70"/>
                    <a:pt x="97" y="62"/>
                  </a:cubicBezTo>
                  <a:cubicBezTo>
                    <a:pt x="74" y="51"/>
                    <a:pt x="51" y="42"/>
                    <a:pt x="27" y="33"/>
                  </a:cubicBezTo>
                  <a:cubicBezTo>
                    <a:pt x="19" y="30"/>
                    <a:pt x="11" y="28"/>
                    <a:pt x="4" y="25"/>
                  </a:cubicBezTo>
                  <a:cubicBezTo>
                    <a:pt x="1" y="24"/>
                    <a:pt x="0" y="23"/>
                    <a:pt x="1" y="21"/>
                  </a:cubicBezTo>
                  <a:cubicBezTo>
                    <a:pt x="4" y="14"/>
                    <a:pt x="7" y="8"/>
                    <a:pt x="10" y="2"/>
                  </a:cubicBezTo>
                  <a:cubicBezTo>
                    <a:pt x="11" y="0"/>
                    <a:pt x="12" y="0"/>
                    <a:pt x="14" y="1"/>
                  </a:cubicBezTo>
                  <a:cubicBezTo>
                    <a:pt x="23" y="4"/>
                    <a:pt x="33" y="6"/>
                    <a:pt x="42" y="10"/>
                  </a:cubicBezTo>
                  <a:cubicBezTo>
                    <a:pt x="55" y="14"/>
                    <a:pt x="67" y="19"/>
                    <a:pt x="80" y="24"/>
                  </a:cubicBezTo>
                  <a:cubicBezTo>
                    <a:pt x="93" y="31"/>
                    <a:pt x="107" y="37"/>
                    <a:pt x="121" y="44"/>
                  </a:cubicBezTo>
                  <a:cubicBezTo>
                    <a:pt x="133" y="50"/>
                    <a:pt x="146" y="57"/>
                    <a:pt x="158" y="65"/>
                  </a:cubicBezTo>
                  <a:cubicBezTo>
                    <a:pt x="159" y="65"/>
                    <a:pt x="160" y="65"/>
                    <a:pt x="160" y="66"/>
                  </a:cubicBezTo>
                  <a:close/>
                </a:path>
              </a:pathLst>
            </a:custGeom>
            <a:solidFill>
              <a:srgbClr val="BBB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4FCB98C7-1BA2-B1BB-752D-E697CBECE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" y="1514"/>
              <a:ext cx="268" cy="150"/>
            </a:xfrm>
            <a:custGeom>
              <a:avLst/>
              <a:gdLst>
                <a:gd name="T0" fmla="*/ 161 w 161"/>
                <a:gd name="T1" fmla="*/ 67 h 90"/>
                <a:gd name="T2" fmla="*/ 158 w 161"/>
                <a:gd name="T3" fmla="*/ 72 h 90"/>
                <a:gd name="T4" fmla="*/ 151 w 161"/>
                <a:gd name="T5" fmla="*/ 88 h 90"/>
                <a:gd name="T6" fmla="*/ 148 w 161"/>
                <a:gd name="T7" fmla="*/ 89 h 90"/>
                <a:gd name="T8" fmla="*/ 99 w 161"/>
                <a:gd name="T9" fmla="*/ 62 h 90"/>
                <a:gd name="T10" fmla="*/ 56 w 161"/>
                <a:gd name="T11" fmla="*/ 43 h 90"/>
                <a:gd name="T12" fmla="*/ 8 w 161"/>
                <a:gd name="T13" fmla="*/ 26 h 90"/>
                <a:gd name="T14" fmla="*/ 3 w 161"/>
                <a:gd name="T15" fmla="*/ 24 h 90"/>
                <a:gd name="T16" fmla="*/ 1 w 161"/>
                <a:gd name="T17" fmla="*/ 21 h 90"/>
                <a:gd name="T18" fmla="*/ 10 w 161"/>
                <a:gd name="T19" fmla="*/ 2 h 90"/>
                <a:gd name="T20" fmla="*/ 14 w 161"/>
                <a:gd name="T21" fmla="*/ 0 h 90"/>
                <a:gd name="T22" fmla="*/ 51 w 161"/>
                <a:gd name="T23" fmla="*/ 12 h 90"/>
                <a:gd name="T24" fmla="*/ 97 w 161"/>
                <a:gd name="T25" fmla="*/ 31 h 90"/>
                <a:gd name="T26" fmla="*/ 145 w 161"/>
                <a:gd name="T27" fmla="*/ 56 h 90"/>
                <a:gd name="T28" fmla="*/ 159 w 161"/>
                <a:gd name="T29" fmla="*/ 65 h 90"/>
                <a:gd name="T30" fmla="*/ 161 w 161"/>
                <a:gd name="T31" fmla="*/ 6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90">
                  <a:moveTo>
                    <a:pt x="161" y="67"/>
                  </a:moveTo>
                  <a:cubicBezTo>
                    <a:pt x="160" y="69"/>
                    <a:pt x="159" y="70"/>
                    <a:pt x="158" y="72"/>
                  </a:cubicBezTo>
                  <a:cubicBezTo>
                    <a:pt x="156" y="77"/>
                    <a:pt x="154" y="83"/>
                    <a:pt x="151" y="88"/>
                  </a:cubicBezTo>
                  <a:cubicBezTo>
                    <a:pt x="150" y="90"/>
                    <a:pt x="149" y="90"/>
                    <a:pt x="148" y="89"/>
                  </a:cubicBezTo>
                  <a:cubicBezTo>
                    <a:pt x="132" y="79"/>
                    <a:pt x="116" y="70"/>
                    <a:pt x="99" y="62"/>
                  </a:cubicBezTo>
                  <a:cubicBezTo>
                    <a:pt x="85" y="55"/>
                    <a:pt x="71" y="48"/>
                    <a:pt x="56" y="43"/>
                  </a:cubicBezTo>
                  <a:cubicBezTo>
                    <a:pt x="40" y="37"/>
                    <a:pt x="24" y="31"/>
                    <a:pt x="8" y="26"/>
                  </a:cubicBezTo>
                  <a:cubicBezTo>
                    <a:pt x="6" y="25"/>
                    <a:pt x="4" y="25"/>
                    <a:pt x="3" y="24"/>
                  </a:cubicBezTo>
                  <a:cubicBezTo>
                    <a:pt x="1" y="24"/>
                    <a:pt x="0" y="23"/>
                    <a:pt x="1" y="21"/>
                  </a:cubicBezTo>
                  <a:cubicBezTo>
                    <a:pt x="4" y="15"/>
                    <a:pt x="7" y="8"/>
                    <a:pt x="10" y="2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26" y="4"/>
                    <a:pt x="39" y="8"/>
                    <a:pt x="51" y="12"/>
                  </a:cubicBezTo>
                  <a:cubicBezTo>
                    <a:pt x="67" y="18"/>
                    <a:pt x="82" y="24"/>
                    <a:pt x="97" y="31"/>
                  </a:cubicBezTo>
                  <a:cubicBezTo>
                    <a:pt x="113" y="38"/>
                    <a:pt x="129" y="47"/>
                    <a:pt x="145" y="56"/>
                  </a:cubicBezTo>
                  <a:cubicBezTo>
                    <a:pt x="149" y="59"/>
                    <a:pt x="154" y="62"/>
                    <a:pt x="159" y="65"/>
                  </a:cubicBezTo>
                  <a:cubicBezTo>
                    <a:pt x="160" y="65"/>
                    <a:pt x="160" y="66"/>
                    <a:pt x="161" y="67"/>
                  </a:cubicBezTo>
                  <a:close/>
                </a:path>
              </a:pathLst>
            </a:custGeom>
            <a:solidFill>
              <a:srgbClr val="BBB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30A1289B-999C-E66E-856A-E221C398A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1581"/>
              <a:ext cx="268" cy="151"/>
            </a:xfrm>
            <a:custGeom>
              <a:avLst/>
              <a:gdLst>
                <a:gd name="T0" fmla="*/ 13 w 161"/>
                <a:gd name="T1" fmla="*/ 1 h 91"/>
                <a:gd name="T2" fmla="*/ 23 w 161"/>
                <a:gd name="T3" fmla="*/ 3 h 91"/>
                <a:gd name="T4" fmla="*/ 86 w 161"/>
                <a:gd name="T5" fmla="*/ 27 h 91"/>
                <a:gd name="T6" fmla="*/ 152 w 161"/>
                <a:gd name="T7" fmla="*/ 61 h 91"/>
                <a:gd name="T8" fmla="*/ 160 w 161"/>
                <a:gd name="T9" fmla="*/ 67 h 91"/>
                <a:gd name="T10" fmla="*/ 157 w 161"/>
                <a:gd name="T11" fmla="*/ 75 h 91"/>
                <a:gd name="T12" fmla="*/ 151 w 161"/>
                <a:gd name="T13" fmla="*/ 89 h 91"/>
                <a:gd name="T14" fmla="*/ 147 w 161"/>
                <a:gd name="T15" fmla="*/ 89 h 91"/>
                <a:gd name="T16" fmla="*/ 117 w 161"/>
                <a:gd name="T17" fmla="*/ 71 h 91"/>
                <a:gd name="T18" fmla="*/ 70 w 161"/>
                <a:gd name="T19" fmla="*/ 48 h 91"/>
                <a:gd name="T20" fmla="*/ 31 w 161"/>
                <a:gd name="T21" fmla="*/ 33 h 91"/>
                <a:gd name="T22" fmla="*/ 3 w 161"/>
                <a:gd name="T23" fmla="*/ 25 h 91"/>
                <a:gd name="T24" fmla="*/ 1 w 161"/>
                <a:gd name="T25" fmla="*/ 21 h 91"/>
                <a:gd name="T26" fmla="*/ 10 w 161"/>
                <a:gd name="T27" fmla="*/ 3 h 91"/>
                <a:gd name="T28" fmla="*/ 13 w 161"/>
                <a:gd name="T2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91">
                  <a:moveTo>
                    <a:pt x="13" y="1"/>
                  </a:moveTo>
                  <a:cubicBezTo>
                    <a:pt x="16" y="2"/>
                    <a:pt x="19" y="2"/>
                    <a:pt x="23" y="3"/>
                  </a:cubicBezTo>
                  <a:cubicBezTo>
                    <a:pt x="44" y="10"/>
                    <a:pt x="66" y="17"/>
                    <a:pt x="86" y="27"/>
                  </a:cubicBezTo>
                  <a:cubicBezTo>
                    <a:pt x="109" y="37"/>
                    <a:pt x="131" y="48"/>
                    <a:pt x="152" y="61"/>
                  </a:cubicBezTo>
                  <a:cubicBezTo>
                    <a:pt x="155" y="63"/>
                    <a:pt x="158" y="64"/>
                    <a:pt x="160" y="67"/>
                  </a:cubicBezTo>
                  <a:cubicBezTo>
                    <a:pt x="161" y="70"/>
                    <a:pt x="158" y="72"/>
                    <a:pt x="157" y="75"/>
                  </a:cubicBezTo>
                  <a:cubicBezTo>
                    <a:pt x="155" y="80"/>
                    <a:pt x="153" y="84"/>
                    <a:pt x="151" y="89"/>
                  </a:cubicBezTo>
                  <a:cubicBezTo>
                    <a:pt x="150" y="91"/>
                    <a:pt x="149" y="91"/>
                    <a:pt x="147" y="89"/>
                  </a:cubicBezTo>
                  <a:cubicBezTo>
                    <a:pt x="138" y="83"/>
                    <a:pt x="128" y="76"/>
                    <a:pt x="117" y="71"/>
                  </a:cubicBezTo>
                  <a:cubicBezTo>
                    <a:pt x="102" y="62"/>
                    <a:pt x="86" y="54"/>
                    <a:pt x="70" y="48"/>
                  </a:cubicBezTo>
                  <a:cubicBezTo>
                    <a:pt x="57" y="42"/>
                    <a:pt x="44" y="37"/>
                    <a:pt x="31" y="33"/>
                  </a:cubicBezTo>
                  <a:cubicBezTo>
                    <a:pt x="22" y="30"/>
                    <a:pt x="13" y="28"/>
                    <a:pt x="3" y="25"/>
                  </a:cubicBezTo>
                  <a:cubicBezTo>
                    <a:pt x="1" y="24"/>
                    <a:pt x="0" y="24"/>
                    <a:pt x="1" y="21"/>
                  </a:cubicBezTo>
                  <a:cubicBezTo>
                    <a:pt x="4" y="15"/>
                    <a:pt x="7" y="9"/>
                    <a:pt x="10" y="3"/>
                  </a:cubicBezTo>
                  <a:cubicBezTo>
                    <a:pt x="10" y="1"/>
                    <a:pt x="11" y="0"/>
                    <a:pt x="13" y="1"/>
                  </a:cubicBezTo>
                  <a:close/>
                </a:path>
              </a:pathLst>
            </a:custGeom>
            <a:solidFill>
              <a:srgbClr val="BBB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8E427937-AB22-3CEE-A706-D3D91382A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1332"/>
              <a:ext cx="85" cy="65"/>
            </a:xfrm>
            <a:custGeom>
              <a:avLst/>
              <a:gdLst>
                <a:gd name="T0" fmla="*/ 43 w 51"/>
                <a:gd name="T1" fmla="*/ 39 h 39"/>
                <a:gd name="T2" fmla="*/ 10 w 51"/>
                <a:gd name="T3" fmla="*/ 28 h 39"/>
                <a:gd name="T4" fmla="*/ 7 w 51"/>
                <a:gd name="T5" fmla="*/ 28 h 39"/>
                <a:gd name="T6" fmla="*/ 6 w 51"/>
                <a:gd name="T7" fmla="*/ 24 h 39"/>
                <a:gd name="T8" fmla="*/ 1 w 51"/>
                <a:gd name="T9" fmla="*/ 16 h 39"/>
                <a:gd name="T10" fmla="*/ 2 w 51"/>
                <a:gd name="T11" fmla="*/ 11 h 39"/>
                <a:gd name="T12" fmla="*/ 18 w 51"/>
                <a:gd name="T13" fmla="*/ 0 h 39"/>
                <a:gd name="T14" fmla="*/ 16 w 51"/>
                <a:gd name="T15" fmla="*/ 7 h 39"/>
                <a:gd name="T16" fmla="*/ 18 w 51"/>
                <a:gd name="T17" fmla="*/ 12 h 39"/>
                <a:gd name="T18" fmla="*/ 26 w 51"/>
                <a:gd name="T19" fmla="*/ 15 h 39"/>
                <a:gd name="T20" fmla="*/ 36 w 51"/>
                <a:gd name="T21" fmla="*/ 24 h 39"/>
                <a:gd name="T22" fmla="*/ 47 w 51"/>
                <a:gd name="T23" fmla="*/ 30 h 39"/>
                <a:gd name="T24" fmla="*/ 51 w 51"/>
                <a:gd name="T25" fmla="*/ 34 h 39"/>
                <a:gd name="T26" fmla="*/ 47 w 51"/>
                <a:gd name="T27" fmla="*/ 37 h 39"/>
                <a:gd name="T28" fmla="*/ 43 w 51"/>
                <a:gd name="T2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39">
                  <a:moveTo>
                    <a:pt x="43" y="39"/>
                  </a:moveTo>
                  <a:cubicBezTo>
                    <a:pt x="32" y="34"/>
                    <a:pt x="21" y="32"/>
                    <a:pt x="10" y="28"/>
                  </a:cubicBezTo>
                  <a:cubicBezTo>
                    <a:pt x="9" y="28"/>
                    <a:pt x="8" y="28"/>
                    <a:pt x="7" y="28"/>
                  </a:cubicBezTo>
                  <a:cubicBezTo>
                    <a:pt x="7" y="26"/>
                    <a:pt x="6" y="25"/>
                    <a:pt x="6" y="24"/>
                  </a:cubicBezTo>
                  <a:cubicBezTo>
                    <a:pt x="4" y="22"/>
                    <a:pt x="3" y="19"/>
                    <a:pt x="1" y="16"/>
                  </a:cubicBezTo>
                  <a:cubicBezTo>
                    <a:pt x="1" y="14"/>
                    <a:pt x="0" y="12"/>
                    <a:pt x="2" y="11"/>
                  </a:cubicBezTo>
                  <a:cubicBezTo>
                    <a:pt x="7" y="6"/>
                    <a:pt x="12" y="2"/>
                    <a:pt x="18" y="0"/>
                  </a:cubicBezTo>
                  <a:cubicBezTo>
                    <a:pt x="18" y="3"/>
                    <a:pt x="17" y="5"/>
                    <a:pt x="16" y="7"/>
                  </a:cubicBezTo>
                  <a:cubicBezTo>
                    <a:pt x="14" y="10"/>
                    <a:pt x="15" y="11"/>
                    <a:pt x="18" y="12"/>
                  </a:cubicBezTo>
                  <a:cubicBezTo>
                    <a:pt x="21" y="13"/>
                    <a:pt x="23" y="13"/>
                    <a:pt x="26" y="15"/>
                  </a:cubicBezTo>
                  <a:cubicBezTo>
                    <a:pt x="29" y="19"/>
                    <a:pt x="32" y="21"/>
                    <a:pt x="36" y="24"/>
                  </a:cubicBezTo>
                  <a:cubicBezTo>
                    <a:pt x="40" y="26"/>
                    <a:pt x="43" y="29"/>
                    <a:pt x="47" y="30"/>
                  </a:cubicBezTo>
                  <a:cubicBezTo>
                    <a:pt x="49" y="31"/>
                    <a:pt x="51" y="31"/>
                    <a:pt x="51" y="34"/>
                  </a:cubicBezTo>
                  <a:cubicBezTo>
                    <a:pt x="51" y="36"/>
                    <a:pt x="49" y="36"/>
                    <a:pt x="47" y="37"/>
                  </a:cubicBezTo>
                  <a:cubicBezTo>
                    <a:pt x="46" y="37"/>
                    <a:pt x="44" y="39"/>
                    <a:pt x="43" y="39"/>
                  </a:cubicBezTo>
                  <a:close/>
                </a:path>
              </a:pathLst>
            </a:custGeom>
            <a:solidFill>
              <a:srgbClr val="E6E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8402AF1F-238B-4E0F-9FE9-D902C7CA1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1286"/>
              <a:ext cx="55" cy="35"/>
            </a:xfrm>
            <a:custGeom>
              <a:avLst/>
              <a:gdLst>
                <a:gd name="T0" fmla="*/ 30 w 33"/>
                <a:gd name="T1" fmla="*/ 21 h 21"/>
                <a:gd name="T2" fmla="*/ 13 w 33"/>
                <a:gd name="T3" fmla="*/ 16 h 21"/>
                <a:gd name="T4" fmla="*/ 13 w 33"/>
                <a:gd name="T5" fmla="*/ 14 h 21"/>
                <a:gd name="T6" fmla="*/ 2 w 33"/>
                <a:gd name="T7" fmla="*/ 8 h 21"/>
                <a:gd name="T8" fmla="*/ 0 w 33"/>
                <a:gd name="T9" fmla="*/ 7 h 21"/>
                <a:gd name="T10" fmla="*/ 3 w 33"/>
                <a:gd name="T11" fmla="*/ 5 h 21"/>
                <a:gd name="T12" fmla="*/ 30 w 33"/>
                <a:gd name="T13" fmla="*/ 4 h 21"/>
                <a:gd name="T14" fmla="*/ 32 w 33"/>
                <a:gd name="T15" fmla="*/ 19 h 21"/>
                <a:gd name="T16" fmla="*/ 30 w 33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1">
                  <a:moveTo>
                    <a:pt x="30" y="21"/>
                  </a:moveTo>
                  <a:cubicBezTo>
                    <a:pt x="25" y="19"/>
                    <a:pt x="19" y="17"/>
                    <a:pt x="13" y="16"/>
                  </a:cubicBezTo>
                  <a:cubicBezTo>
                    <a:pt x="15" y="15"/>
                    <a:pt x="14" y="14"/>
                    <a:pt x="13" y="14"/>
                  </a:cubicBezTo>
                  <a:cubicBezTo>
                    <a:pt x="10" y="12"/>
                    <a:pt x="6" y="10"/>
                    <a:pt x="2" y="8"/>
                  </a:cubicBezTo>
                  <a:cubicBezTo>
                    <a:pt x="2" y="8"/>
                    <a:pt x="0" y="8"/>
                    <a:pt x="0" y="7"/>
                  </a:cubicBezTo>
                  <a:cubicBezTo>
                    <a:pt x="0" y="5"/>
                    <a:pt x="2" y="5"/>
                    <a:pt x="3" y="5"/>
                  </a:cubicBezTo>
                  <a:cubicBezTo>
                    <a:pt x="11" y="0"/>
                    <a:pt x="20" y="0"/>
                    <a:pt x="30" y="4"/>
                  </a:cubicBezTo>
                  <a:cubicBezTo>
                    <a:pt x="33" y="8"/>
                    <a:pt x="32" y="14"/>
                    <a:pt x="32" y="19"/>
                  </a:cubicBezTo>
                  <a:cubicBezTo>
                    <a:pt x="32" y="20"/>
                    <a:pt x="31" y="21"/>
                    <a:pt x="30" y="21"/>
                  </a:cubicBezTo>
                  <a:close/>
                </a:path>
              </a:pathLst>
            </a:custGeom>
            <a:solidFill>
              <a:srgbClr val="E6E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AB5B9A80-460B-ED8B-6631-7F585690A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1301"/>
              <a:ext cx="47" cy="46"/>
            </a:xfrm>
            <a:custGeom>
              <a:avLst/>
              <a:gdLst>
                <a:gd name="T0" fmla="*/ 28 w 28"/>
                <a:gd name="T1" fmla="*/ 6 h 28"/>
                <a:gd name="T2" fmla="*/ 25 w 28"/>
                <a:gd name="T3" fmla="*/ 8 h 28"/>
                <a:gd name="T4" fmla="*/ 20 w 28"/>
                <a:gd name="T5" fmla="*/ 18 h 28"/>
                <a:gd name="T6" fmla="*/ 17 w 28"/>
                <a:gd name="T7" fmla="*/ 18 h 28"/>
                <a:gd name="T8" fmla="*/ 2 w 28"/>
                <a:gd name="T9" fmla="*/ 28 h 28"/>
                <a:gd name="T10" fmla="*/ 12 w 28"/>
                <a:gd name="T11" fmla="*/ 1 h 28"/>
                <a:gd name="T12" fmla="*/ 16 w 28"/>
                <a:gd name="T13" fmla="*/ 0 h 28"/>
                <a:gd name="T14" fmla="*/ 28 w 28"/>
                <a:gd name="T1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8" y="6"/>
                  </a:moveTo>
                  <a:cubicBezTo>
                    <a:pt x="26" y="6"/>
                    <a:pt x="26" y="7"/>
                    <a:pt x="25" y="8"/>
                  </a:cubicBezTo>
                  <a:cubicBezTo>
                    <a:pt x="23" y="11"/>
                    <a:pt x="22" y="15"/>
                    <a:pt x="20" y="18"/>
                  </a:cubicBezTo>
                  <a:cubicBezTo>
                    <a:pt x="19" y="16"/>
                    <a:pt x="18" y="17"/>
                    <a:pt x="17" y="18"/>
                  </a:cubicBezTo>
                  <a:cubicBezTo>
                    <a:pt x="12" y="20"/>
                    <a:pt x="7" y="24"/>
                    <a:pt x="2" y="28"/>
                  </a:cubicBezTo>
                  <a:cubicBezTo>
                    <a:pt x="0" y="17"/>
                    <a:pt x="4" y="8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20" y="2"/>
                    <a:pt x="24" y="3"/>
                    <a:pt x="28" y="6"/>
                  </a:cubicBezTo>
                  <a:close/>
                </a:path>
              </a:pathLst>
            </a:custGeom>
            <a:solidFill>
              <a:srgbClr val="E6E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39173C20-C1E8-1419-18A9-A72677F07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1289"/>
              <a:ext cx="35" cy="43"/>
            </a:xfrm>
            <a:custGeom>
              <a:avLst/>
              <a:gdLst>
                <a:gd name="T0" fmla="*/ 0 w 21"/>
                <a:gd name="T1" fmla="*/ 19 h 26"/>
                <a:gd name="T2" fmla="*/ 0 w 21"/>
                <a:gd name="T3" fmla="*/ 5 h 26"/>
                <a:gd name="T4" fmla="*/ 0 w 21"/>
                <a:gd name="T5" fmla="*/ 2 h 26"/>
                <a:gd name="T6" fmla="*/ 11 w 21"/>
                <a:gd name="T7" fmla="*/ 6 h 26"/>
                <a:gd name="T8" fmla="*/ 15 w 21"/>
                <a:gd name="T9" fmla="*/ 11 h 26"/>
                <a:gd name="T10" fmla="*/ 21 w 21"/>
                <a:gd name="T11" fmla="*/ 26 h 26"/>
                <a:gd name="T12" fmla="*/ 2 w 21"/>
                <a:gd name="T13" fmla="*/ 20 h 26"/>
                <a:gd name="T14" fmla="*/ 0 w 21"/>
                <a:gd name="T1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6">
                  <a:moveTo>
                    <a:pt x="0" y="19"/>
                  </a:moveTo>
                  <a:cubicBezTo>
                    <a:pt x="1" y="14"/>
                    <a:pt x="0" y="10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5" y="0"/>
                    <a:pt x="7" y="5"/>
                    <a:pt x="11" y="6"/>
                  </a:cubicBezTo>
                  <a:cubicBezTo>
                    <a:pt x="13" y="7"/>
                    <a:pt x="14" y="10"/>
                    <a:pt x="15" y="11"/>
                  </a:cubicBezTo>
                  <a:cubicBezTo>
                    <a:pt x="18" y="16"/>
                    <a:pt x="20" y="21"/>
                    <a:pt x="21" y="26"/>
                  </a:cubicBezTo>
                  <a:cubicBezTo>
                    <a:pt x="15" y="24"/>
                    <a:pt x="8" y="22"/>
                    <a:pt x="2" y="20"/>
                  </a:cubicBezTo>
                  <a:cubicBezTo>
                    <a:pt x="1" y="19"/>
                    <a:pt x="1" y="19"/>
                    <a:pt x="0" y="19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0A55FB73-EC50-02E4-C043-957CBFB76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357"/>
              <a:ext cx="70" cy="42"/>
            </a:xfrm>
            <a:custGeom>
              <a:avLst/>
              <a:gdLst>
                <a:gd name="T0" fmla="*/ 18 w 42"/>
                <a:gd name="T1" fmla="*/ 24 h 25"/>
                <a:gd name="T2" fmla="*/ 23 w 42"/>
                <a:gd name="T3" fmla="*/ 21 h 25"/>
                <a:gd name="T4" fmla="*/ 25 w 42"/>
                <a:gd name="T5" fmla="*/ 18 h 25"/>
                <a:gd name="T6" fmla="*/ 23 w 42"/>
                <a:gd name="T7" fmla="*/ 17 h 25"/>
                <a:gd name="T8" fmla="*/ 4 w 42"/>
                <a:gd name="T9" fmla="*/ 5 h 25"/>
                <a:gd name="T10" fmla="*/ 0 w 42"/>
                <a:gd name="T11" fmla="*/ 1 h 25"/>
                <a:gd name="T12" fmla="*/ 1 w 42"/>
                <a:gd name="T13" fmla="*/ 0 h 25"/>
                <a:gd name="T14" fmla="*/ 12 w 42"/>
                <a:gd name="T15" fmla="*/ 4 h 25"/>
                <a:gd name="T16" fmla="*/ 12 w 42"/>
                <a:gd name="T17" fmla="*/ 8 h 25"/>
                <a:gd name="T18" fmla="*/ 24 w 42"/>
                <a:gd name="T19" fmla="*/ 14 h 25"/>
                <a:gd name="T20" fmla="*/ 31 w 42"/>
                <a:gd name="T21" fmla="*/ 14 h 25"/>
                <a:gd name="T22" fmla="*/ 36 w 42"/>
                <a:gd name="T23" fmla="*/ 12 h 25"/>
                <a:gd name="T24" fmla="*/ 42 w 42"/>
                <a:gd name="T25" fmla="*/ 15 h 25"/>
                <a:gd name="T26" fmla="*/ 36 w 42"/>
                <a:gd name="T27" fmla="*/ 15 h 25"/>
                <a:gd name="T28" fmla="*/ 33 w 42"/>
                <a:gd name="T29" fmla="*/ 15 h 25"/>
                <a:gd name="T30" fmla="*/ 29 w 42"/>
                <a:gd name="T31" fmla="*/ 19 h 25"/>
                <a:gd name="T32" fmla="*/ 20 w 42"/>
                <a:gd name="T33" fmla="*/ 24 h 25"/>
                <a:gd name="T34" fmla="*/ 18 w 42"/>
                <a:gd name="T3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25">
                  <a:moveTo>
                    <a:pt x="18" y="24"/>
                  </a:moveTo>
                  <a:cubicBezTo>
                    <a:pt x="19" y="22"/>
                    <a:pt x="21" y="22"/>
                    <a:pt x="23" y="21"/>
                  </a:cubicBezTo>
                  <a:cubicBezTo>
                    <a:pt x="24" y="20"/>
                    <a:pt x="25" y="20"/>
                    <a:pt x="25" y="18"/>
                  </a:cubicBezTo>
                  <a:cubicBezTo>
                    <a:pt x="25" y="17"/>
                    <a:pt x="24" y="17"/>
                    <a:pt x="23" y="17"/>
                  </a:cubicBezTo>
                  <a:cubicBezTo>
                    <a:pt x="16" y="14"/>
                    <a:pt x="10" y="10"/>
                    <a:pt x="4" y="5"/>
                  </a:cubicBezTo>
                  <a:cubicBezTo>
                    <a:pt x="2" y="4"/>
                    <a:pt x="1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1"/>
                    <a:pt x="8" y="2"/>
                    <a:pt x="12" y="4"/>
                  </a:cubicBezTo>
                  <a:cubicBezTo>
                    <a:pt x="10" y="5"/>
                    <a:pt x="10" y="6"/>
                    <a:pt x="12" y="8"/>
                  </a:cubicBezTo>
                  <a:cubicBezTo>
                    <a:pt x="16" y="10"/>
                    <a:pt x="20" y="12"/>
                    <a:pt x="24" y="14"/>
                  </a:cubicBezTo>
                  <a:cubicBezTo>
                    <a:pt x="27" y="15"/>
                    <a:pt x="29" y="16"/>
                    <a:pt x="31" y="14"/>
                  </a:cubicBezTo>
                  <a:cubicBezTo>
                    <a:pt x="32" y="12"/>
                    <a:pt x="34" y="12"/>
                    <a:pt x="36" y="12"/>
                  </a:cubicBezTo>
                  <a:cubicBezTo>
                    <a:pt x="38" y="13"/>
                    <a:pt x="40" y="13"/>
                    <a:pt x="42" y="15"/>
                  </a:cubicBezTo>
                  <a:cubicBezTo>
                    <a:pt x="40" y="15"/>
                    <a:pt x="38" y="17"/>
                    <a:pt x="36" y="15"/>
                  </a:cubicBezTo>
                  <a:cubicBezTo>
                    <a:pt x="35" y="13"/>
                    <a:pt x="34" y="15"/>
                    <a:pt x="33" y="15"/>
                  </a:cubicBezTo>
                  <a:cubicBezTo>
                    <a:pt x="32" y="17"/>
                    <a:pt x="30" y="18"/>
                    <a:pt x="29" y="19"/>
                  </a:cubicBezTo>
                  <a:cubicBezTo>
                    <a:pt x="26" y="22"/>
                    <a:pt x="22" y="22"/>
                    <a:pt x="20" y="24"/>
                  </a:cubicBezTo>
                  <a:cubicBezTo>
                    <a:pt x="19" y="24"/>
                    <a:pt x="18" y="25"/>
                    <a:pt x="18" y="24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2">
              <a:extLst>
                <a:ext uri="{FF2B5EF4-FFF2-40B4-BE49-F238E27FC236}">
                  <a16:creationId xmlns:a16="http://schemas.microsoft.com/office/drawing/2014/main" id="{5AE3CCCC-D0FB-1DB1-90FA-2292ACD04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1399"/>
              <a:ext cx="32" cy="20"/>
            </a:xfrm>
            <a:custGeom>
              <a:avLst/>
              <a:gdLst>
                <a:gd name="T0" fmla="*/ 18 w 19"/>
                <a:gd name="T1" fmla="*/ 12 h 12"/>
                <a:gd name="T2" fmla="*/ 0 w 19"/>
                <a:gd name="T3" fmla="*/ 4 h 12"/>
                <a:gd name="T4" fmla="*/ 1 w 19"/>
                <a:gd name="T5" fmla="*/ 3 h 12"/>
                <a:gd name="T6" fmla="*/ 6 w 19"/>
                <a:gd name="T7" fmla="*/ 2 h 12"/>
                <a:gd name="T8" fmla="*/ 15 w 19"/>
                <a:gd name="T9" fmla="*/ 5 h 12"/>
                <a:gd name="T10" fmla="*/ 17 w 19"/>
                <a:gd name="T11" fmla="*/ 9 h 12"/>
                <a:gd name="T12" fmla="*/ 18 w 1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8" y="12"/>
                  </a:moveTo>
                  <a:cubicBezTo>
                    <a:pt x="12" y="9"/>
                    <a:pt x="5" y="7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2" y="0"/>
                    <a:pt x="4" y="1"/>
                    <a:pt x="6" y="2"/>
                  </a:cubicBezTo>
                  <a:cubicBezTo>
                    <a:pt x="9" y="4"/>
                    <a:pt x="12" y="4"/>
                    <a:pt x="15" y="5"/>
                  </a:cubicBezTo>
                  <a:cubicBezTo>
                    <a:pt x="17" y="5"/>
                    <a:pt x="19" y="6"/>
                    <a:pt x="17" y="9"/>
                  </a:cubicBezTo>
                  <a:cubicBezTo>
                    <a:pt x="17" y="10"/>
                    <a:pt x="17" y="11"/>
                    <a:pt x="18" y="12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705EBA9C-7FC6-BDFA-5C2B-09C72C70D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1416"/>
              <a:ext cx="28" cy="18"/>
            </a:xfrm>
            <a:custGeom>
              <a:avLst/>
              <a:gdLst>
                <a:gd name="T0" fmla="*/ 15 w 17"/>
                <a:gd name="T1" fmla="*/ 11 h 11"/>
                <a:gd name="T2" fmla="*/ 0 w 17"/>
                <a:gd name="T3" fmla="*/ 4 h 11"/>
                <a:gd name="T4" fmla="*/ 8 w 17"/>
                <a:gd name="T5" fmla="*/ 3 h 11"/>
                <a:gd name="T6" fmla="*/ 10 w 17"/>
                <a:gd name="T7" fmla="*/ 3 h 11"/>
                <a:gd name="T8" fmla="*/ 16 w 17"/>
                <a:gd name="T9" fmla="*/ 8 h 11"/>
                <a:gd name="T10" fmla="*/ 15 w 1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15" y="11"/>
                  </a:moveTo>
                  <a:cubicBezTo>
                    <a:pt x="10" y="8"/>
                    <a:pt x="5" y="6"/>
                    <a:pt x="0" y="4"/>
                  </a:cubicBezTo>
                  <a:cubicBezTo>
                    <a:pt x="2" y="1"/>
                    <a:pt x="5" y="2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5" y="0"/>
                    <a:pt x="14" y="6"/>
                    <a:pt x="16" y="8"/>
                  </a:cubicBezTo>
                  <a:cubicBezTo>
                    <a:pt x="17" y="9"/>
                    <a:pt x="15" y="10"/>
                    <a:pt x="15" y="11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50EA0D1C-4BB2-3E73-691B-3F06B370F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409"/>
              <a:ext cx="23" cy="20"/>
            </a:xfrm>
            <a:custGeom>
              <a:avLst/>
              <a:gdLst>
                <a:gd name="T0" fmla="*/ 3 w 14"/>
                <a:gd name="T1" fmla="*/ 0 h 12"/>
                <a:gd name="T2" fmla="*/ 14 w 14"/>
                <a:gd name="T3" fmla="*/ 5 h 12"/>
                <a:gd name="T4" fmla="*/ 12 w 14"/>
                <a:gd name="T5" fmla="*/ 5 h 12"/>
                <a:gd name="T6" fmla="*/ 9 w 14"/>
                <a:gd name="T7" fmla="*/ 5 h 12"/>
                <a:gd name="T8" fmla="*/ 10 w 14"/>
                <a:gd name="T9" fmla="*/ 7 h 12"/>
                <a:gd name="T10" fmla="*/ 11 w 14"/>
                <a:gd name="T11" fmla="*/ 11 h 12"/>
                <a:gd name="T12" fmla="*/ 5 w 14"/>
                <a:gd name="T13" fmla="*/ 9 h 12"/>
                <a:gd name="T14" fmla="*/ 2 w 14"/>
                <a:gd name="T15" fmla="*/ 5 h 12"/>
                <a:gd name="T16" fmla="*/ 0 w 14"/>
                <a:gd name="T17" fmla="*/ 2 h 12"/>
                <a:gd name="T18" fmla="*/ 3 w 14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2">
                  <a:moveTo>
                    <a:pt x="3" y="0"/>
                  </a:moveTo>
                  <a:cubicBezTo>
                    <a:pt x="7" y="2"/>
                    <a:pt x="11" y="3"/>
                    <a:pt x="14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1" y="5"/>
                    <a:pt x="10" y="4"/>
                    <a:pt x="9" y="5"/>
                  </a:cubicBezTo>
                  <a:cubicBezTo>
                    <a:pt x="9" y="6"/>
                    <a:pt x="10" y="7"/>
                    <a:pt x="10" y="7"/>
                  </a:cubicBezTo>
                  <a:cubicBezTo>
                    <a:pt x="10" y="9"/>
                    <a:pt x="12" y="10"/>
                    <a:pt x="11" y="11"/>
                  </a:cubicBezTo>
                  <a:cubicBezTo>
                    <a:pt x="9" y="12"/>
                    <a:pt x="6" y="11"/>
                    <a:pt x="5" y="9"/>
                  </a:cubicBezTo>
                  <a:cubicBezTo>
                    <a:pt x="5" y="8"/>
                    <a:pt x="5" y="6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0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5">
              <a:extLst>
                <a:ext uri="{FF2B5EF4-FFF2-40B4-BE49-F238E27FC236}">
                  <a16:creationId xmlns:a16="http://schemas.microsoft.com/office/drawing/2014/main" id="{2BF960A6-6623-39E8-D7FB-122976BE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1482"/>
              <a:ext cx="23" cy="22"/>
            </a:xfrm>
            <a:custGeom>
              <a:avLst/>
              <a:gdLst>
                <a:gd name="T0" fmla="*/ 14 w 14"/>
                <a:gd name="T1" fmla="*/ 4 h 13"/>
                <a:gd name="T2" fmla="*/ 0 w 14"/>
                <a:gd name="T3" fmla="*/ 13 h 13"/>
                <a:gd name="T4" fmla="*/ 2 w 14"/>
                <a:gd name="T5" fmla="*/ 6 h 13"/>
                <a:gd name="T6" fmla="*/ 4 w 14"/>
                <a:gd name="T7" fmla="*/ 0 h 13"/>
                <a:gd name="T8" fmla="*/ 6 w 14"/>
                <a:gd name="T9" fmla="*/ 2 h 13"/>
                <a:gd name="T10" fmla="*/ 10 w 14"/>
                <a:gd name="T11" fmla="*/ 3 h 13"/>
                <a:gd name="T12" fmla="*/ 14 w 14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4"/>
                  </a:moveTo>
                  <a:cubicBezTo>
                    <a:pt x="10" y="7"/>
                    <a:pt x="5" y="10"/>
                    <a:pt x="0" y="13"/>
                  </a:cubicBezTo>
                  <a:cubicBezTo>
                    <a:pt x="0" y="11"/>
                    <a:pt x="3" y="9"/>
                    <a:pt x="2" y="6"/>
                  </a:cubicBezTo>
                  <a:cubicBezTo>
                    <a:pt x="1" y="3"/>
                    <a:pt x="4" y="2"/>
                    <a:pt x="4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5"/>
                    <a:pt x="7" y="6"/>
                    <a:pt x="10" y="3"/>
                  </a:cubicBezTo>
                  <a:cubicBezTo>
                    <a:pt x="12" y="2"/>
                    <a:pt x="13" y="3"/>
                    <a:pt x="14" y="4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6">
              <a:extLst>
                <a:ext uri="{FF2B5EF4-FFF2-40B4-BE49-F238E27FC236}">
                  <a16:creationId xmlns:a16="http://schemas.microsoft.com/office/drawing/2014/main" id="{72061ECE-29B9-E80B-8672-B1D6C7649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1424"/>
              <a:ext cx="13" cy="25"/>
            </a:xfrm>
            <a:custGeom>
              <a:avLst/>
              <a:gdLst>
                <a:gd name="T0" fmla="*/ 0 w 8"/>
                <a:gd name="T1" fmla="*/ 15 h 15"/>
                <a:gd name="T2" fmla="*/ 6 w 8"/>
                <a:gd name="T3" fmla="*/ 0 h 15"/>
                <a:gd name="T4" fmla="*/ 7 w 8"/>
                <a:gd name="T5" fmla="*/ 2 h 15"/>
                <a:gd name="T6" fmla="*/ 7 w 8"/>
                <a:gd name="T7" fmla="*/ 8 h 15"/>
                <a:gd name="T8" fmla="*/ 6 w 8"/>
                <a:gd name="T9" fmla="*/ 10 h 15"/>
                <a:gd name="T10" fmla="*/ 0 w 8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cubicBezTo>
                    <a:pt x="2" y="10"/>
                    <a:pt x="4" y="5"/>
                    <a:pt x="6" y="0"/>
                  </a:cubicBezTo>
                  <a:cubicBezTo>
                    <a:pt x="7" y="1"/>
                    <a:pt x="6" y="1"/>
                    <a:pt x="7" y="2"/>
                  </a:cubicBezTo>
                  <a:cubicBezTo>
                    <a:pt x="8" y="4"/>
                    <a:pt x="8" y="6"/>
                    <a:pt x="7" y="8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6" y="15"/>
                    <a:pt x="3" y="15"/>
                    <a:pt x="0" y="15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7">
              <a:extLst>
                <a:ext uri="{FF2B5EF4-FFF2-40B4-BE49-F238E27FC236}">
                  <a16:creationId xmlns:a16="http://schemas.microsoft.com/office/drawing/2014/main" id="{DA9CFBBC-7C35-BFC1-8E3B-38F9CD3E4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1469"/>
              <a:ext cx="14" cy="15"/>
            </a:xfrm>
            <a:custGeom>
              <a:avLst/>
              <a:gdLst>
                <a:gd name="T0" fmla="*/ 0 w 8"/>
                <a:gd name="T1" fmla="*/ 4 h 9"/>
                <a:gd name="T2" fmla="*/ 5 w 8"/>
                <a:gd name="T3" fmla="*/ 1 h 9"/>
                <a:gd name="T4" fmla="*/ 8 w 8"/>
                <a:gd name="T5" fmla="*/ 3 h 9"/>
                <a:gd name="T6" fmla="*/ 3 w 8"/>
                <a:gd name="T7" fmla="*/ 8 h 9"/>
                <a:gd name="T8" fmla="*/ 0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4"/>
                  </a:moveTo>
                  <a:cubicBezTo>
                    <a:pt x="0" y="0"/>
                    <a:pt x="3" y="1"/>
                    <a:pt x="5" y="1"/>
                  </a:cubicBezTo>
                  <a:cubicBezTo>
                    <a:pt x="7" y="0"/>
                    <a:pt x="8" y="3"/>
                    <a:pt x="8" y="3"/>
                  </a:cubicBezTo>
                  <a:cubicBezTo>
                    <a:pt x="7" y="5"/>
                    <a:pt x="5" y="7"/>
                    <a:pt x="3" y="8"/>
                  </a:cubicBezTo>
                  <a:cubicBezTo>
                    <a:pt x="2" y="9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78">
              <a:extLst>
                <a:ext uri="{FF2B5EF4-FFF2-40B4-BE49-F238E27FC236}">
                  <a16:creationId xmlns:a16="http://schemas.microsoft.com/office/drawing/2014/main" id="{480698E5-8F39-4C43-9C91-DEDB96760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1504"/>
              <a:ext cx="16" cy="22"/>
            </a:xfrm>
            <a:custGeom>
              <a:avLst/>
              <a:gdLst>
                <a:gd name="T0" fmla="*/ 0 w 10"/>
                <a:gd name="T1" fmla="*/ 13 h 13"/>
                <a:gd name="T2" fmla="*/ 5 w 10"/>
                <a:gd name="T3" fmla="*/ 0 h 13"/>
                <a:gd name="T4" fmla="*/ 10 w 10"/>
                <a:gd name="T5" fmla="*/ 1 h 13"/>
                <a:gd name="T6" fmla="*/ 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cubicBezTo>
                    <a:pt x="0" y="8"/>
                    <a:pt x="3" y="5"/>
                    <a:pt x="5" y="0"/>
                  </a:cubicBezTo>
                  <a:cubicBezTo>
                    <a:pt x="7" y="2"/>
                    <a:pt x="9" y="0"/>
                    <a:pt x="10" y="1"/>
                  </a:cubicBezTo>
                  <a:cubicBezTo>
                    <a:pt x="7" y="5"/>
                    <a:pt x="3" y="9"/>
                    <a:pt x="0" y="13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9">
              <a:extLst>
                <a:ext uri="{FF2B5EF4-FFF2-40B4-BE49-F238E27FC236}">
                  <a16:creationId xmlns:a16="http://schemas.microsoft.com/office/drawing/2014/main" id="{B8FC2751-A6DD-CDAE-FE3B-EC4AC53C4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1439"/>
              <a:ext cx="14" cy="17"/>
            </a:xfrm>
            <a:custGeom>
              <a:avLst/>
              <a:gdLst>
                <a:gd name="T0" fmla="*/ 2 w 8"/>
                <a:gd name="T1" fmla="*/ 10 h 10"/>
                <a:gd name="T2" fmla="*/ 1 w 8"/>
                <a:gd name="T3" fmla="*/ 9 h 10"/>
                <a:gd name="T4" fmla="*/ 3 w 8"/>
                <a:gd name="T5" fmla="*/ 1 h 10"/>
                <a:gd name="T6" fmla="*/ 6 w 8"/>
                <a:gd name="T7" fmla="*/ 2 h 10"/>
                <a:gd name="T8" fmla="*/ 5 w 8"/>
                <a:gd name="T9" fmla="*/ 5 h 10"/>
                <a:gd name="T10" fmla="*/ 4 w 8"/>
                <a:gd name="T11" fmla="*/ 8 h 10"/>
                <a:gd name="T12" fmla="*/ 2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2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1" y="2"/>
                    <a:pt x="3" y="1"/>
                  </a:cubicBezTo>
                  <a:cubicBezTo>
                    <a:pt x="4" y="1"/>
                    <a:pt x="5" y="0"/>
                    <a:pt x="6" y="2"/>
                  </a:cubicBezTo>
                  <a:cubicBezTo>
                    <a:pt x="6" y="3"/>
                    <a:pt x="8" y="5"/>
                    <a:pt x="5" y="5"/>
                  </a:cubicBezTo>
                  <a:cubicBezTo>
                    <a:pt x="4" y="6"/>
                    <a:pt x="5" y="7"/>
                    <a:pt x="4" y="8"/>
                  </a:cubicBezTo>
                  <a:cubicBezTo>
                    <a:pt x="4" y="9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0">
              <a:extLst>
                <a:ext uri="{FF2B5EF4-FFF2-40B4-BE49-F238E27FC236}">
                  <a16:creationId xmlns:a16="http://schemas.microsoft.com/office/drawing/2014/main" id="{16CC7656-5344-5CB7-89DE-157C1F603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339"/>
              <a:ext cx="18" cy="13"/>
            </a:xfrm>
            <a:custGeom>
              <a:avLst/>
              <a:gdLst>
                <a:gd name="T0" fmla="*/ 8 w 11"/>
                <a:gd name="T1" fmla="*/ 8 h 8"/>
                <a:gd name="T2" fmla="*/ 0 w 11"/>
                <a:gd name="T3" fmla="*/ 4 h 8"/>
                <a:gd name="T4" fmla="*/ 2 w 11"/>
                <a:gd name="T5" fmla="*/ 2 h 8"/>
                <a:gd name="T6" fmla="*/ 6 w 11"/>
                <a:gd name="T7" fmla="*/ 0 h 8"/>
                <a:gd name="T8" fmla="*/ 8 w 11"/>
                <a:gd name="T9" fmla="*/ 3 h 8"/>
                <a:gd name="T10" fmla="*/ 8 w 11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8" y="8"/>
                  </a:moveTo>
                  <a:cubicBezTo>
                    <a:pt x="6" y="6"/>
                    <a:pt x="3" y="6"/>
                    <a:pt x="0" y="4"/>
                  </a:cubicBezTo>
                  <a:cubicBezTo>
                    <a:pt x="1" y="4"/>
                    <a:pt x="2" y="4"/>
                    <a:pt x="2" y="2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8" y="2"/>
                    <a:pt x="8" y="3"/>
                  </a:cubicBezTo>
                  <a:cubicBezTo>
                    <a:pt x="8" y="5"/>
                    <a:pt x="11" y="6"/>
                    <a:pt x="8" y="8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1">
              <a:extLst>
                <a:ext uri="{FF2B5EF4-FFF2-40B4-BE49-F238E27FC236}">
                  <a16:creationId xmlns:a16="http://schemas.microsoft.com/office/drawing/2014/main" id="{911AAFAC-DBCC-F6DA-C9E1-DC34EBBE4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1394"/>
              <a:ext cx="19" cy="12"/>
            </a:xfrm>
            <a:custGeom>
              <a:avLst/>
              <a:gdLst>
                <a:gd name="T0" fmla="*/ 1 w 11"/>
                <a:gd name="T1" fmla="*/ 0 h 7"/>
                <a:gd name="T2" fmla="*/ 11 w 11"/>
                <a:gd name="T3" fmla="*/ 4 h 7"/>
                <a:gd name="T4" fmla="*/ 5 w 11"/>
                <a:gd name="T5" fmla="*/ 5 h 7"/>
                <a:gd name="T6" fmla="*/ 1 w 11"/>
                <a:gd name="T7" fmla="*/ 2 h 7"/>
                <a:gd name="T8" fmla="*/ 1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5" y="0"/>
                    <a:pt x="8" y="2"/>
                    <a:pt x="11" y="4"/>
                  </a:cubicBezTo>
                  <a:cubicBezTo>
                    <a:pt x="9" y="4"/>
                    <a:pt x="7" y="5"/>
                    <a:pt x="5" y="5"/>
                  </a:cubicBezTo>
                  <a:cubicBezTo>
                    <a:pt x="1" y="7"/>
                    <a:pt x="0" y="6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2">
              <a:extLst>
                <a:ext uri="{FF2B5EF4-FFF2-40B4-BE49-F238E27FC236}">
                  <a16:creationId xmlns:a16="http://schemas.microsoft.com/office/drawing/2014/main" id="{B4B5E103-7D8C-6C1C-45EC-D2A9D89B8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1337"/>
              <a:ext cx="17" cy="12"/>
            </a:xfrm>
            <a:custGeom>
              <a:avLst/>
              <a:gdLst>
                <a:gd name="T0" fmla="*/ 10 w 10"/>
                <a:gd name="T1" fmla="*/ 6 h 7"/>
                <a:gd name="T2" fmla="*/ 2 w 10"/>
                <a:gd name="T3" fmla="*/ 4 h 7"/>
                <a:gd name="T4" fmla="*/ 1 w 10"/>
                <a:gd name="T5" fmla="*/ 1 h 7"/>
                <a:gd name="T6" fmla="*/ 2 w 10"/>
                <a:gd name="T7" fmla="*/ 0 h 7"/>
                <a:gd name="T8" fmla="*/ 4 w 10"/>
                <a:gd name="T9" fmla="*/ 1 h 7"/>
                <a:gd name="T10" fmla="*/ 6 w 10"/>
                <a:gd name="T11" fmla="*/ 3 h 7"/>
                <a:gd name="T12" fmla="*/ 10 w 10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6" y="7"/>
                    <a:pt x="4" y="6"/>
                    <a:pt x="2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8" y="2"/>
                    <a:pt x="9" y="4"/>
                    <a:pt x="10" y="6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3">
              <a:extLst>
                <a:ext uri="{FF2B5EF4-FFF2-40B4-BE49-F238E27FC236}">
                  <a16:creationId xmlns:a16="http://schemas.microsoft.com/office/drawing/2014/main" id="{B4477730-A6AC-9286-A851-C2C21D094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1449"/>
              <a:ext cx="17" cy="12"/>
            </a:xfrm>
            <a:custGeom>
              <a:avLst/>
              <a:gdLst>
                <a:gd name="T0" fmla="*/ 7 w 10"/>
                <a:gd name="T1" fmla="*/ 0 h 7"/>
                <a:gd name="T2" fmla="*/ 8 w 10"/>
                <a:gd name="T3" fmla="*/ 0 h 7"/>
                <a:gd name="T4" fmla="*/ 9 w 10"/>
                <a:gd name="T5" fmla="*/ 4 h 7"/>
                <a:gd name="T6" fmla="*/ 3 w 10"/>
                <a:gd name="T7" fmla="*/ 6 h 7"/>
                <a:gd name="T8" fmla="*/ 0 w 10"/>
                <a:gd name="T9" fmla="*/ 5 h 7"/>
                <a:gd name="T10" fmla="*/ 2 w 10"/>
                <a:gd name="T11" fmla="*/ 3 h 7"/>
                <a:gd name="T12" fmla="*/ 7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0"/>
                  </a:moveTo>
                  <a:cubicBezTo>
                    <a:pt x="7" y="0"/>
                    <a:pt x="8" y="0"/>
                    <a:pt x="8" y="0"/>
                  </a:cubicBezTo>
                  <a:cubicBezTo>
                    <a:pt x="8" y="2"/>
                    <a:pt x="10" y="3"/>
                    <a:pt x="9" y="4"/>
                  </a:cubicBezTo>
                  <a:cubicBezTo>
                    <a:pt x="7" y="4"/>
                    <a:pt x="6" y="7"/>
                    <a:pt x="3" y="6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0" y="3"/>
                    <a:pt x="2" y="4"/>
                    <a:pt x="2" y="3"/>
                  </a:cubicBezTo>
                  <a:cubicBezTo>
                    <a:pt x="4" y="2"/>
                    <a:pt x="5" y="1"/>
                    <a:pt x="7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4">
              <a:extLst>
                <a:ext uri="{FF2B5EF4-FFF2-40B4-BE49-F238E27FC236}">
                  <a16:creationId xmlns:a16="http://schemas.microsoft.com/office/drawing/2014/main" id="{2F443713-9574-90AC-F0C1-2AD15A94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1307"/>
              <a:ext cx="15" cy="14"/>
            </a:xfrm>
            <a:custGeom>
              <a:avLst/>
              <a:gdLst>
                <a:gd name="T0" fmla="*/ 3 w 9"/>
                <a:gd name="T1" fmla="*/ 0 h 8"/>
                <a:gd name="T2" fmla="*/ 9 w 9"/>
                <a:gd name="T3" fmla="*/ 3 h 8"/>
                <a:gd name="T4" fmla="*/ 7 w 9"/>
                <a:gd name="T5" fmla="*/ 5 h 8"/>
                <a:gd name="T6" fmla="*/ 3 w 9"/>
                <a:gd name="T7" fmla="*/ 6 h 8"/>
                <a:gd name="T8" fmla="*/ 3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5" y="1"/>
                    <a:pt x="7" y="2"/>
                    <a:pt x="9" y="3"/>
                  </a:cubicBezTo>
                  <a:cubicBezTo>
                    <a:pt x="8" y="3"/>
                    <a:pt x="8" y="4"/>
                    <a:pt x="7" y="5"/>
                  </a:cubicBezTo>
                  <a:cubicBezTo>
                    <a:pt x="6" y="6"/>
                    <a:pt x="5" y="8"/>
                    <a:pt x="3" y="6"/>
                  </a:cubicBezTo>
                  <a:cubicBezTo>
                    <a:pt x="2" y="4"/>
                    <a:pt x="0" y="2"/>
                    <a:pt x="3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5">
              <a:extLst>
                <a:ext uri="{FF2B5EF4-FFF2-40B4-BE49-F238E27FC236}">
                  <a16:creationId xmlns:a16="http://schemas.microsoft.com/office/drawing/2014/main" id="{10BD01E0-FBD7-DE2F-FC11-AA7B02B67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389"/>
              <a:ext cx="12" cy="10"/>
            </a:xfrm>
            <a:custGeom>
              <a:avLst/>
              <a:gdLst>
                <a:gd name="T0" fmla="*/ 3 w 7"/>
                <a:gd name="T1" fmla="*/ 6 h 6"/>
                <a:gd name="T2" fmla="*/ 0 w 7"/>
                <a:gd name="T3" fmla="*/ 2 h 6"/>
                <a:gd name="T4" fmla="*/ 1 w 7"/>
                <a:gd name="T5" fmla="*/ 0 h 6"/>
                <a:gd name="T6" fmla="*/ 7 w 7"/>
                <a:gd name="T7" fmla="*/ 4 h 6"/>
                <a:gd name="T8" fmla="*/ 3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0" y="6"/>
                    <a:pt x="2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4" y="1"/>
                    <a:pt x="6" y="1"/>
                    <a:pt x="7" y="4"/>
                  </a:cubicBezTo>
                  <a:cubicBezTo>
                    <a:pt x="7" y="6"/>
                    <a:pt x="5" y="5"/>
                    <a:pt x="3" y="6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6">
              <a:extLst>
                <a:ext uri="{FF2B5EF4-FFF2-40B4-BE49-F238E27FC236}">
                  <a16:creationId xmlns:a16="http://schemas.microsoft.com/office/drawing/2014/main" id="{9C9C475F-8383-1C16-AB5C-75CBBDE64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1456"/>
              <a:ext cx="14" cy="10"/>
            </a:xfrm>
            <a:custGeom>
              <a:avLst/>
              <a:gdLst>
                <a:gd name="T0" fmla="*/ 7 w 8"/>
                <a:gd name="T1" fmla="*/ 6 h 6"/>
                <a:gd name="T2" fmla="*/ 0 w 8"/>
                <a:gd name="T3" fmla="*/ 2 h 6"/>
                <a:gd name="T4" fmla="*/ 5 w 8"/>
                <a:gd name="T5" fmla="*/ 1 h 6"/>
                <a:gd name="T6" fmla="*/ 8 w 8"/>
                <a:gd name="T7" fmla="*/ 2 h 6"/>
                <a:gd name="T8" fmla="*/ 7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7" y="6"/>
                  </a:moveTo>
                  <a:cubicBezTo>
                    <a:pt x="5" y="5"/>
                    <a:pt x="2" y="4"/>
                    <a:pt x="0" y="2"/>
                  </a:cubicBezTo>
                  <a:cubicBezTo>
                    <a:pt x="2" y="1"/>
                    <a:pt x="4" y="2"/>
                    <a:pt x="5" y="1"/>
                  </a:cubicBezTo>
                  <a:cubicBezTo>
                    <a:pt x="7" y="0"/>
                    <a:pt x="7" y="1"/>
                    <a:pt x="8" y="2"/>
                  </a:cubicBezTo>
                  <a:cubicBezTo>
                    <a:pt x="8" y="4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0D2981A8-E07A-E8E9-1CB2-80831ED0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1486"/>
              <a:ext cx="10" cy="15"/>
            </a:xfrm>
            <a:custGeom>
              <a:avLst/>
              <a:gdLst>
                <a:gd name="T0" fmla="*/ 1 w 6"/>
                <a:gd name="T1" fmla="*/ 5 h 9"/>
                <a:gd name="T2" fmla="*/ 0 w 6"/>
                <a:gd name="T3" fmla="*/ 0 h 9"/>
                <a:gd name="T4" fmla="*/ 4 w 6"/>
                <a:gd name="T5" fmla="*/ 5 h 9"/>
                <a:gd name="T6" fmla="*/ 4 w 6"/>
                <a:gd name="T7" fmla="*/ 8 h 9"/>
                <a:gd name="T8" fmla="*/ 1 w 6"/>
                <a:gd name="T9" fmla="*/ 6 h 9"/>
                <a:gd name="T10" fmla="*/ 1 w 6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1" y="5"/>
                  </a:moveTo>
                  <a:cubicBezTo>
                    <a:pt x="1" y="4"/>
                    <a:pt x="2" y="2"/>
                    <a:pt x="0" y="0"/>
                  </a:cubicBezTo>
                  <a:cubicBezTo>
                    <a:pt x="2" y="0"/>
                    <a:pt x="3" y="0"/>
                    <a:pt x="4" y="5"/>
                  </a:cubicBezTo>
                  <a:cubicBezTo>
                    <a:pt x="4" y="6"/>
                    <a:pt x="6" y="7"/>
                    <a:pt x="4" y="8"/>
                  </a:cubicBezTo>
                  <a:cubicBezTo>
                    <a:pt x="2" y="9"/>
                    <a:pt x="2" y="7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88">
              <a:extLst>
                <a:ext uri="{FF2B5EF4-FFF2-40B4-BE49-F238E27FC236}">
                  <a16:creationId xmlns:a16="http://schemas.microsoft.com/office/drawing/2014/main" id="{40B61DD6-00CA-8D4A-964F-438BD8C57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1469"/>
              <a:ext cx="8" cy="10"/>
            </a:xfrm>
            <a:custGeom>
              <a:avLst/>
              <a:gdLst>
                <a:gd name="T0" fmla="*/ 5 w 5"/>
                <a:gd name="T1" fmla="*/ 2 h 6"/>
                <a:gd name="T2" fmla="*/ 2 w 5"/>
                <a:gd name="T3" fmla="*/ 6 h 6"/>
                <a:gd name="T4" fmla="*/ 0 w 5"/>
                <a:gd name="T5" fmla="*/ 3 h 6"/>
                <a:gd name="T6" fmla="*/ 2 w 5"/>
                <a:gd name="T7" fmla="*/ 1 h 6"/>
                <a:gd name="T8" fmla="*/ 5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5"/>
                    <a:pt x="4" y="5"/>
                    <a:pt x="2" y="6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4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89">
              <a:extLst>
                <a:ext uri="{FF2B5EF4-FFF2-40B4-BE49-F238E27FC236}">
                  <a16:creationId xmlns:a16="http://schemas.microsoft.com/office/drawing/2014/main" id="{01A1A2D5-3B65-0C64-97FD-626A9FE72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1374"/>
              <a:ext cx="20" cy="10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0 h 6"/>
                <a:gd name="T4" fmla="*/ 10 w 12"/>
                <a:gd name="T5" fmla="*/ 2 h 6"/>
                <a:gd name="T6" fmla="*/ 12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cubicBezTo>
                    <a:pt x="8" y="5"/>
                    <a:pt x="4" y="3"/>
                    <a:pt x="0" y="0"/>
                  </a:cubicBezTo>
                  <a:cubicBezTo>
                    <a:pt x="4" y="0"/>
                    <a:pt x="6" y="3"/>
                    <a:pt x="10" y="2"/>
                  </a:cubicBezTo>
                  <a:cubicBezTo>
                    <a:pt x="11" y="2"/>
                    <a:pt x="10" y="5"/>
                    <a:pt x="12" y="6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0">
              <a:extLst>
                <a:ext uri="{FF2B5EF4-FFF2-40B4-BE49-F238E27FC236}">
                  <a16:creationId xmlns:a16="http://schemas.microsoft.com/office/drawing/2014/main" id="{D85507AE-8BB5-77C9-F445-9DF606C95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1459"/>
              <a:ext cx="10" cy="10"/>
            </a:xfrm>
            <a:custGeom>
              <a:avLst/>
              <a:gdLst>
                <a:gd name="T0" fmla="*/ 0 w 6"/>
                <a:gd name="T1" fmla="*/ 0 h 6"/>
                <a:gd name="T2" fmla="*/ 3 w 6"/>
                <a:gd name="T3" fmla="*/ 1 h 6"/>
                <a:gd name="T4" fmla="*/ 4 w 6"/>
                <a:gd name="T5" fmla="*/ 2 h 6"/>
                <a:gd name="T6" fmla="*/ 5 w 6"/>
                <a:gd name="T7" fmla="*/ 5 h 6"/>
                <a:gd name="T8" fmla="*/ 2 w 6"/>
                <a:gd name="T9" fmla="*/ 6 h 6"/>
                <a:gd name="T10" fmla="*/ 0 w 6"/>
                <a:gd name="T11" fmla="*/ 3 h 6"/>
                <a:gd name="T12" fmla="*/ 0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3"/>
                    <a:pt x="6" y="3"/>
                    <a:pt x="5" y="5"/>
                  </a:cubicBezTo>
                  <a:cubicBezTo>
                    <a:pt x="5" y="6"/>
                    <a:pt x="3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1">
              <a:extLst>
                <a:ext uri="{FF2B5EF4-FFF2-40B4-BE49-F238E27FC236}">
                  <a16:creationId xmlns:a16="http://schemas.microsoft.com/office/drawing/2014/main" id="{74C47599-BB0A-8854-E99A-C124A3D10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1429"/>
              <a:ext cx="8" cy="10"/>
            </a:xfrm>
            <a:custGeom>
              <a:avLst/>
              <a:gdLst>
                <a:gd name="T0" fmla="*/ 2 w 5"/>
                <a:gd name="T1" fmla="*/ 6 h 6"/>
                <a:gd name="T2" fmla="*/ 0 w 5"/>
                <a:gd name="T3" fmla="*/ 4 h 6"/>
                <a:gd name="T4" fmla="*/ 3 w 5"/>
                <a:gd name="T5" fmla="*/ 0 h 6"/>
                <a:gd name="T6" fmla="*/ 5 w 5"/>
                <a:gd name="T7" fmla="*/ 1 h 6"/>
                <a:gd name="T8" fmla="*/ 2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1" y="2"/>
                    <a:pt x="1" y="1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4" y="3"/>
                    <a:pt x="4" y="5"/>
                    <a:pt x="2" y="6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2">
              <a:extLst>
                <a:ext uri="{FF2B5EF4-FFF2-40B4-BE49-F238E27FC236}">
                  <a16:creationId xmlns:a16="http://schemas.microsoft.com/office/drawing/2014/main" id="{D1D203DD-74ED-1561-2A53-729D226B1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1441"/>
              <a:ext cx="7" cy="10"/>
            </a:xfrm>
            <a:custGeom>
              <a:avLst/>
              <a:gdLst>
                <a:gd name="T0" fmla="*/ 2 w 4"/>
                <a:gd name="T1" fmla="*/ 6 h 6"/>
                <a:gd name="T2" fmla="*/ 0 w 4"/>
                <a:gd name="T3" fmla="*/ 4 h 6"/>
                <a:gd name="T4" fmla="*/ 3 w 4"/>
                <a:gd name="T5" fmla="*/ 0 h 6"/>
                <a:gd name="T6" fmla="*/ 4 w 4"/>
                <a:gd name="T7" fmla="*/ 3 h 6"/>
                <a:gd name="T8" fmla="*/ 2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0" y="1"/>
                    <a:pt x="3" y="0"/>
                  </a:cubicBezTo>
                  <a:cubicBezTo>
                    <a:pt x="4" y="0"/>
                    <a:pt x="4" y="2"/>
                    <a:pt x="4" y="3"/>
                  </a:cubicBezTo>
                  <a:cubicBezTo>
                    <a:pt x="4" y="5"/>
                    <a:pt x="4" y="6"/>
                    <a:pt x="2" y="6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3">
              <a:extLst>
                <a:ext uri="{FF2B5EF4-FFF2-40B4-BE49-F238E27FC236}">
                  <a16:creationId xmlns:a16="http://schemas.microsoft.com/office/drawing/2014/main" id="{08647205-C358-7F00-2F15-2259FB1F5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1454"/>
              <a:ext cx="9" cy="10"/>
            </a:xfrm>
            <a:custGeom>
              <a:avLst/>
              <a:gdLst>
                <a:gd name="T0" fmla="*/ 1 w 5"/>
                <a:gd name="T1" fmla="*/ 0 h 6"/>
                <a:gd name="T2" fmla="*/ 4 w 5"/>
                <a:gd name="T3" fmla="*/ 2 h 6"/>
                <a:gd name="T4" fmla="*/ 3 w 5"/>
                <a:gd name="T5" fmla="*/ 5 h 6"/>
                <a:gd name="T6" fmla="*/ 1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4" y="3"/>
                    <a:pt x="5" y="6"/>
                    <a:pt x="3" y="5"/>
                  </a:cubicBezTo>
                  <a:cubicBezTo>
                    <a:pt x="0" y="5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4">
              <a:extLst>
                <a:ext uri="{FF2B5EF4-FFF2-40B4-BE49-F238E27FC236}">
                  <a16:creationId xmlns:a16="http://schemas.microsoft.com/office/drawing/2014/main" id="{94D1171B-2A41-EA5A-C6C2-580E8695A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1451"/>
              <a:ext cx="7" cy="10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4 h 6"/>
                <a:gd name="T4" fmla="*/ 3 w 4"/>
                <a:gd name="T5" fmla="*/ 6 h 6"/>
                <a:gd name="T6" fmla="*/ 0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4" y="1"/>
                    <a:pt x="4" y="3"/>
                    <a:pt x="4" y="4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5">
              <a:extLst>
                <a:ext uri="{FF2B5EF4-FFF2-40B4-BE49-F238E27FC236}">
                  <a16:creationId xmlns:a16="http://schemas.microsoft.com/office/drawing/2014/main" id="{127E6A26-24D3-D19B-D7AD-6C42139C3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1349"/>
              <a:ext cx="7" cy="10"/>
            </a:xfrm>
            <a:custGeom>
              <a:avLst/>
              <a:gdLst>
                <a:gd name="T0" fmla="*/ 4 w 4"/>
                <a:gd name="T1" fmla="*/ 2 h 6"/>
                <a:gd name="T2" fmla="*/ 1 w 4"/>
                <a:gd name="T3" fmla="*/ 5 h 6"/>
                <a:gd name="T4" fmla="*/ 0 w 4"/>
                <a:gd name="T5" fmla="*/ 4 h 6"/>
                <a:gd name="T6" fmla="*/ 4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cubicBezTo>
                    <a:pt x="4" y="4"/>
                    <a:pt x="4" y="6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0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6">
              <a:extLst>
                <a:ext uri="{FF2B5EF4-FFF2-40B4-BE49-F238E27FC236}">
                  <a16:creationId xmlns:a16="http://schemas.microsoft.com/office/drawing/2014/main" id="{4FFBCEFD-A961-472C-90A6-165098DB1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352"/>
              <a:ext cx="9" cy="10"/>
            </a:xfrm>
            <a:custGeom>
              <a:avLst/>
              <a:gdLst>
                <a:gd name="T0" fmla="*/ 3 w 5"/>
                <a:gd name="T1" fmla="*/ 6 h 6"/>
                <a:gd name="T2" fmla="*/ 1 w 5"/>
                <a:gd name="T3" fmla="*/ 4 h 6"/>
                <a:gd name="T4" fmla="*/ 1 w 5"/>
                <a:gd name="T5" fmla="*/ 3 h 6"/>
                <a:gd name="T6" fmla="*/ 2 w 5"/>
                <a:gd name="T7" fmla="*/ 1 h 6"/>
                <a:gd name="T8" fmla="*/ 5 w 5"/>
                <a:gd name="T9" fmla="*/ 3 h 6"/>
                <a:gd name="T10" fmla="*/ 4 w 5"/>
                <a:gd name="T11" fmla="*/ 5 h 6"/>
                <a:gd name="T12" fmla="*/ 3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2" y="6"/>
                    <a:pt x="1" y="5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2" y="2"/>
                    <a:pt x="0" y="1"/>
                    <a:pt x="2" y="1"/>
                  </a:cubicBezTo>
                  <a:cubicBezTo>
                    <a:pt x="3" y="0"/>
                    <a:pt x="4" y="2"/>
                    <a:pt x="5" y="3"/>
                  </a:cubicBezTo>
                  <a:cubicBezTo>
                    <a:pt x="5" y="4"/>
                    <a:pt x="5" y="4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7">
              <a:extLst>
                <a:ext uri="{FF2B5EF4-FFF2-40B4-BE49-F238E27FC236}">
                  <a16:creationId xmlns:a16="http://schemas.microsoft.com/office/drawing/2014/main" id="{54B7886D-535D-B8AC-60D9-1F1E46EF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1401"/>
              <a:ext cx="8" cy="10"/>
            </a:xfrm>
            <a:custGeom>
              <a:avLst/>
              <a:gdLst>
                <a:gd name="T0" fmla="*/ 0 w 5"/>
                <a:gd name="T1" fmla="*/ 0 h 6"/>
                <a:gd name="T2" fmla="*/ 5 w 5"/>
                <a:gd name="T3" fmla="*/ 2 h 6"/>
                <a:gd name="T4" fmla="*/ 3 w 5"/>
                <a:gd name="T5" fmla="*/ 5 h 6"/>
                <a:gd name="T6" fmla="*/ 2 w 5"/>
                <a:gd name="T7" fmla="*/ 6 h 6"/>
                <a:gd name="T8" fmla="*/ 1 w 5"/>
                <a:gd name="T9" fmla="*/ 5 h 6"/>
                <a:gd name="T10" fmla="*/ 0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2" y="0"/>
                    <a:pt x="4" y="1"/>
                    <a:pt x="5" y="2"/>
                  </a:cubicBezTo>
                  <a:cubicBezTo>
                    <a:pt x="4" y="3"/>
                    <a:pt x="2" y="2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98">
              <a:extLst>
                <a:ext uri="{FF2B5EF4-FFF2-40B4-BE49-F238E27FC236}">
                  <a16:creationId xmlns:a16="http://schemas.microsoft.com/office/drawing/2014/main" id="{95A0B005-FEAE-4533-8D24-B8F1F292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339"/>
              <a:ext cx="6" cy="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99">
              <a:extLst>
                <a:ext uri="{FF2B5EF4-FFF2-40B4-BE49-F238E27FC236}">
                  <a16:creationId xmlns:a16="http://schemas.microsoft.com/office/drawing/2014/main" id="{438BE674-9887-BEFE-34A7-E31AB60F2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1396"/>
              <a:ext cx="8" cy="8"/>
            </a:xfrm>
            <a:custGeom>
              <a:avLst/>
              <a:gdLst>
                <a:gd name="T0" fmla="*/ 5 w 5"/>
                <a:gd name="T1" fmla="*/ 5 h 5"/>
                <a:gd name="T2" fmla="*/ 0 w 5"/>
                <a:gd name="T3" fmla="*/ 2 h 5"/>
                <a:gd name="T4" fmla="*/ 2 w 5"/>
                <a:gd name="T5" fmla="*/ 0 h 5"/>
                <a:gd name="T6" fmla="*/ 4 w 5"/>
                <a:gd name="T7" fmla="*/ 0 h 5"/>
                <a:gd name="T8" fmla="*/ 4 w 5"/>
                <a:gd name="T9" fmla="*/ 2 h 5"/>
                <a:gd name="T10" fmla="*/ 5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3" y="5"/>
                    <a:pt x="1" y="4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3" y="3"/>
                    <a:pt x="4" y="4"/>
                    <a:pt x="5" y="5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0">
              <a:extLst>
                <a:ext uri="{FF2B5EF4-FFF2-40B4-BE49-F238E27FC236}">
                  <a16:creationId xmlns:a16="http://schemas.microsoft.com/office/drawing/2014/main" id="{39F8250E-87BF-9F3B-F299-B85DA3066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279"/>
              <a:ext cx="10" cy="7"/>
            </a:xfrm>
            <a:custGeom>
              <a:avLst/>
              <a:gdLst>
                <a:gd name="T0" fmla="*/ 0 w 6"/>
                <a:gd name="T1" fmla="*/ 3 h 4"/>
                <a:gd name="T2" fmla="*/ 5 w 6"/>
                <a:gd name="T3" fmla="*/ 0 h 4"/>
                <a:gd name="T4" fmla="*/ 6 w 6"/>
                <a:gd name="T5" fmla="*/ 2 h 4"/>
                <a:gd name="T6" fmla="*/ 0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2"/>
                    <a:pt x="3" y="0"/>
                    <a:pt x="5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4" y="3"/>
                    <a:pt x="3" y="4"/>
                    <a:pt x="0" y="3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1">
              <a:extLst>
                <a:ext uri="{FF2B5EF4-FFF2-40B4-BE49-F238E27FC236}">
                  <a16:creationId xmlns:a16="http://schemas.microsoft.com/office/drawing/2014/main" id="{91B2FAE8-2716-28F4-FCDC-7783E520D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439"/>
              <a:ext cx="7" cy="5"/>
            </a:xfrm>
            <a:custGeom>
              <a:avLst/>
              <a:gdLst>
                <a:gd name="T0" fmla="*/ 4 w 4"/>
                <a:gd name="T1" fmla="*/ 1 h 3"/>
                <a:gd name="T2" fmla="*/ 2 w 4"/>
                <a:gd name="T3" fmla="*/ 3 h 3"/>
                <a:gd name="T4" fmla="*/ 0 w 4"/>
                <a:gd name="T5" fmla="*/ 1 h 3"/>
                <a:gd name="T6" fmla="*/ 3 w 4"/>
                <a:gd name="T7" fmla="*/ 0 h 3"/>
                <a:gd name="T8" fmla="*/ 4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02">
              <a:extLst>
                <a:ext uri="{FF2B5EF4-FFF2-40B4-BE49-F238E27FC236}">
                  <a16:creationId xmlns:a16="http://schemas.microsoft.com/office/drawing/2014/main" id="{DE01308F-2169-01BC-96C9-B03B2D932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351"/>
              <a:ext cx="8" cy="6"/>
            </a:xfrm>
            <a:custGeom>
              <a:avLst/>
              <a:gdLst>
                <a:gd name="T0" fmla="*/ 3 w 5"/>
                <a:gd name="T1" fmla="*/ 4 h 4"/>
                <a:gd name="T2" fmla="*/ 0 w 5"/>
                <a:gd name="T3" fmla="*/ 3 h 4"/>
                <a:gd name="T4" fmla="*/ 1 w 5"/>
                <a:gd name="T5" fmla="*/ 2 h 4"/>
                <a:gd name="T6" fmla="*/ 4 w 5"/>
                <a:gd name="T7" fmla="*/ 1 h 4"/>
                <a:gd name="T8" fmla="*/ 3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1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3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03">
              <a:extLst>
                <a:ext uri="{FF2B5EF4-FFF2-40B4-BE49-F238E27FC236}">
                  <a16:creationId xmlns:a16="http://schemas.microsoft.com/office/drawing/2014/main" id="{9EA65B96-8633-28B6-B5D7-978A43E79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1431"/>
              <a:ext cx="7" cy="8"/>
            </a:xfrm>
            <a:custGeom>
              <a:avLst/>
              <a:gdLst>
                <a:gd name="T0" fmla="*/ 4 w 4"/>
                <a:gd name="T1" fmla="*/ 5 h 5"/>
                <a:gd name="T2" fmla="*/ 0 w 4"/>
                <a:gd name="T3" fmla="*/ 3 h 5"/>
                <a:gd name="T4" fmla="*/ 1 w 4"/>
                <a:gd name="T5" fmla="*/ 3 h 5"/>
                <a:gd name="T6" fmla="*/ 3 w 4"/>
                <a:gd name="T7" fmla="*/ 1 h 5"/>
                <a:gd name="T8" fmla="*/ 4 w 4"/>
                <a:gd name="T9" fmla="*/ 4 h 5"/>
                <a:gd name="T10" fmla="*/ 4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1" y="0"/>
                    <a:pt x="3" y="1"/>
                  </a:cubicBezTo>
                  <a:cubicBezTo>
                    <a:pt x="4" y="1"/>
                    <a:pt x="3" y="3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04">
              <a:extLst>
                <a:ext uri="{FF2B5EF4-FFF2-40B4-BE49-F238E27FC236}">
                  <a16:creationId xmlns:a16="http://schemas.microsoft.com/office/drawing/2014/main" id="{76CFD36D-7394-27DE-B884-4E9964E77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1379"/>
              <a:ext cx="10" cy="5"/>
            </a:xfrm>
            <a:custGeom>
              <a:avLst/>
              <a:gdLst>
                <a:gd name="T0" fmla="*/ 0 w 6"/>
                <a:gd name="T1" fmla="*/ 1 h 3"/>
                <a:gd name="T2" fmla="*/ 5 w 6"/>
                <a:gd name="T3" fmla="*/ 1 h 3"/>
                <a:gd name="T4" fmla="*/ 5 w 6"/>
                <a:gd name="T5" fmla="*/ 3 h 3"/>
                <a:gd name="T6" fmla="*/ 0 w 6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05">
              <a:extLst>
                <a:ext uri="{FF2B5EF4-FFF2-40B4-BE49-F238E27FC236}">
                  <a16:creationId xmlns:a16="http://schemas.microsoft.com/office/drawing/2014/main" id="{5C5C3ED7-BC07-5B3A-CAED-8720271B1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1382"/>
              <a:ext cx="7" cy="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2 h 3"/>
                <a:gd name="T4" fmla="*/ 2 w 4"/>
                <a:gd name="T5" fmla="*/ 3 h 3"/>
                <a:gd name="T6" fmla="*/ 0 w 4"/>
                <a:gd name="T7" fmla="*/ 1 h 3"/>
                <a:gd name="T8" fmla="*/ 2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3" y="0"/>
                    <a:pt x="4" y="0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06">
              <a:extLst>
                <a:ext uri="{FF2B5EF4-FFF2-40B4-BE49-F238E27FC236}">
                  <a16:creationId xmlns:a16="http://schemas.microsoft.com/office/drawing/2014/main" id="{84490947-A1FB-B9B6-9FCD-73BF24A88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389"/>
              <a:ext cx="7" cy="7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1 h 4"/>
                <a:gd name="T4" fmla="*/ 2 w 4"/>
                <a:gd name="T5" fmla="*/ 4 h 4"/>
                <a:gd name="T6" fmla="*/ 0 w 4"/>
                <a:gd name="T7" fmla="*/ 2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4" y="0"/>
                    <a:pt x="4" y="1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07">
              <a:extLst>
                <a:ext uri="{FF2B5EF4-FFF2-40B4-BE49-F238E27FC236}">
                  <a16:creationId xmlns:a16="http://schemas.microsoft.com/office/drawing/2014/main" id="{B251A97E-6410-D079-D2A1-E7F0545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1464"/>
              <a:ext cx="8" cy="7"/>
            </a:xfrm>
            <a:custGeom>
              <a:avLst/>
              <a:gdLst>
                <a:gd name="T0" fmla="*/ 2 w 5"/>
                <a:gd name="T1" fmla="*/ 3 h 4"/>
                <a:gd name="T2" fmla="*/ 0 w 5"/>
                <a:gd name="T3" fmla="*/ 2 h 4"/>
                <a:gd name="T4" fmla="*/ 3 w 5"/>
                <a:gd name="T5" fmla="*/ 1 h 4"/>
                <a:gd name="T6" fmla="*/ 5 w 5"/>
                <a:gd name="T7" fmla="*/ 2 h 4"/>
                <a:gd name="T8" fmla="*/ 2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2"/>
                    <a:pt x="3" y="1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4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08">
              <a:extLst>
                <a:ext uri="{FF2B5EF4-FFF2-40B4-BE49-F238E27FC236}">
                  <a16:creationId xmlns:a16="http://schemas.microsoft.com/office/drawing/2014/main" id="{2619E9C1-85CB-76DE-B2D1-6DB8FD4F0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1397"/>
              <a:ext cx="9" cy="7"/>
            </a:xfrm>
            <a:custGeom>
              <a:avLst/>
              <a:gdLst>
                <a:gd name="T0" fmla="*/ 4 w 5"/>
                <a:gd name="T1" fmla="*/ 4 h 4"/>
                <a:gd name="T2" fmla="*/ 0 w 5"/>
                <a:gd name="T3" fmla="*/ 3 h 4"/>
                <a:gd name="T4" fmla="*/ 1 w 5"/>
                <a:gd name="T5" fmla="*/ 3 h 4"/>
                <a:gd name="T6" fmla="*/ 4 w 5"/>
                <a:gd name="T7" fmla="*/ 1 h 4"/>
                <a:gd name="T8" fmla="*/ 4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2" y="0"/>
                    <a:pt x="4" y="1"/>
                  </a:cubicBezTo>
                  <a:cubicBezTo>
                    <a:pt x="5" y="2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09">
              <a:extLst>
                <a:ext uri="{FF2B5EF4-FFF2-40B4-BE49-F238E27FC236}">
                  <a16:creationId xmlns:a16="http://schemas.microsoft.com/office/drawing/2014/main" id="{0BB10B05-F9B0-C1BD-8033-7F7D4EB96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314"/>
              <a:ext cx="8" cy="8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2 h 5"/>
                <a:gd name="T4" fmla="*/ 3 w 5"/>
                <a:gd name="T5" fmla="*/ 5 h 5"/>
                <a:gd name="T6" fmla="*/ 2 w 5"/>
                <a:gd name="T7" fmla="*/ 2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1"/>
                    <a:pt x="4" y="1"/>
                    <a:pt x="5" y="2"/>
                  </a:cubicBezTo>
                  <a:cubicBezTo>
                    <a:pt x="4" y="3"/>
                    <a:pt x="5" y="5"/>
                    <a:pt x="3" y="5"/>
                  </a:cubicBezTo>
                  <a:cubicBezTo>
                    <a:pt x="2" y="5"/>
                    <a:pt x="3" y="3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10">
              <a:extLst>
                <a:ext uri="{FF2B5EF4-FFF2-40B4-BE49-F238E27FC236}">
                  <a16:creationId xmlns:a16="http://schemas.microsoft.com/office/drawing/2014/main" id="{8F8C72C8-AC86-5D69-A2DB-C421C3D8E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327"/>
              <a:ext cx="9" cy="10"/>
            </a:xfrm>
            <a:custGeom>
              <a:avLst/>
              <a:gdLst>
                <a:gd name="T0" fmla="*/ 2 w 5"/>
                <a:gd name="T1" fmla="*/ 6 h 6"/>
                <a:gd name="T2" fmla="*/ 0 w 5"/>
                <a:gd name="T3" fmla="*/ 5 h 6"/>
                <a:gd name="T4" fmla="*/ 0 w 5"/>
                <a:gd name="T5" fmla="*/ 5 h 6"/>
                <a:gd name="T6" fmla="*/ 3 w 5"/>
                <a:gd name="T7" fmla="*/ 2 h 6"/>
                <a:gd name="T8" fmla="*/ 2 w 5"/>
                <a:gd name="T9" fmla="*/ 5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0"/>
                    <a:pt x="3" y="2"/>
                  </a:cubicBezTo>
                  <a:cubicBezTo>
                    <a:pt x="5" y="3"/>
                    <a:pt x="2" y="4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11">
              <a:extLst>
                <a:ext uri="{FF2B5EF4-FFF2-40B4-BE49-F238E27FC236}">
                  <a16:creationId xmlns:a16="http://schemas.microsoft.com/office/drawing/2014/main" id="{F867F41F-ABDD-321A-7281-3FCEF0F34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1387"/>
              <a:ext cx="7" cy="7"/>
            </a:xfrm>
            <a:custGeom>
              <a:avLst/>
              <a:gdLst>
                <a:gd name="T0" fmla="*/ 4 w 4"/>
                <a:gd name="T1" fmla="*/ 3 h 4"/>
                <a:gd name="T2" fmla="*/ 0 w 4"/>
                <a:gd name="T3" fmla="*/ 2 h 4"/>
                <a:gd name="T4" fmla="*/ 1 w 4"/>
                <a:gd name="T5" fmla="*/ 1 h 4"/>
                <a:gd name="T6" fmla="*/ 4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2" y="4"/>
                    <a:pt x="1" y="4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3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12">
              <a:extLst>
                <a:ext uri="{FF2B5EF4-FFF2-40B4-BE49-F238E27FC236}">
                  <a16:creationId xmlns:a16="http://schemas.microsoft.com/office/drawing/2014/main" id="{A3057743-117E-9930-E729-73D5A32B1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1372"/>
              <a:ext cx="5" cy="5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1 h 3"/>
                <a:gd name="T4" fmla="*/ 1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13">
              <a:extLst>
                <a:ext uri="{FF2B5EF4-FFF2-40B4-BE49-F238E27FC236}">
                  <a16:creationId xmlns:a16="http://schemas.microsoft.com/office/drawing/2014/main" id="{AE8E7E8E-18CB-8AE8-D492-854051B67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1451"/>
              <a:ext cx="5" cy="5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2 w 3"/>
                <a:gd name="T5" fmla="*/ 3 h 3"/>
                <a:gd name="T6" fmla="*/ 0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14">
              <a:extLst>
                <a:ext uri="{FF2B5EF4-FFF2-40B4-BE49-F238E27FC236}">
                  <a16:creationId xmlns:a16="http://schemas.microsoft.com/office/drawing/2014/main" id="{1556816F-CDB7-CD44-340F-8DCD65EB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1326"/>
              <a:ext cx="5" cy="6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2 h 4"/>
                <a:gd name="T4" fmla="*/ 1 w 3"/>
                <a:gd name="T5" fmla="*/ 4 h 4"/>
                <a:gd name="T6" fmla="*/ 0 w 3"/>
                <a:gd name="T7" fmla="*/ 3 h 4"/>
                <a:gd name="T8" fmla="*/ 2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15">
              <a:extLst>
                <a:ext uri="{FF2B5EF4-FFF2-40B4-BE49-F238E27FC236}">
                  <a16:creationId xmlns:a16="http://schemas.microsoft.com/office/drawing/2014/main" id="{6584834A-4C63-B895-0C8B-78777FEAB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1409"/>
              <a:ext cx="3" cy="7"/>
            </a:xfrm>
            <a:custGeom>
              <a:avLst/>
              <a:gdLst>
                <a:gd name="T0" fmla="*/ 1 w 2"/>
                <a:gd name="T1" fmla="*/ 3 h 4"/>
                <a:gd name="T2" fmla="*/ 0 w 2"/>
                <a:gd name="T3" fmla="*/ 2 h 4"/>
                <a:gd name="T4" fmla="*/ 1 w 2"/>
                <a:gd name="T5" fmla="*/ 1 h 4"/>
                <a:gd name="T6" fmla="*/ 2 w 2"/>
                <a:gd name="T7" fmla="*/ 2 h 4"/>
                <a:gd name="T8" fmla="*/ 1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16">
              <a:extLst>
                <a:ext uri="{FF2B5EF4-FFF2-40B4-BE49-F238E27FC236}">
                  <a16:creationId xmlns:a16="http://schemas.microsoft.com/office/drawing/2014/main" id="{78B2A7AD-FDEA-A883-1476-82AEDA6C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1432"/>
              <a:ext cx="7" cy="4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1 h 2"/>
                <a:gd name="T4" fmla="*/ 1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17">
              <a:extLst>
                <a:ext uri="{FF2B5EF4-FFF2-40B4-BE49-F238E27FC236}">
                  <a16:creationId xmlns:a16="http://schemas.microsoft.com/office/drawing/2014/main" id="{C6244A93-9DEC-E3A8-BEAD-D12346288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1366"/>
              <a:ext cx="5" cy="3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18">
              <a:extLst>
                <a:ext uri="{FF2B5EF4-FFF2-40B4-BE49-F238E27FC236}">
                  <a16:creationId xmlns:a16="http://schemas.microsoft.com/office/drawing/2014/main" id="{E3431279-FBA2-A52C-A5A0-993DC11D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1334"/>
              <a:ext cx="8" cy="8"/>
            </a:xfrm>
            <a:custGeom>
              <a:avLst/>
              <a:gdLst>
                <a:gd name="T0" fmla="*/ 4 w 5"/>
                <a:gd name="T1" fmla="*/ 5 h 5"/>
                <a:gd name="T2" fmla="*/ 0 w 5"/>
                <a:gd name="T3" fmla="*/ 3 h 5"/>
                <a:gd name="T4" fmla="*/ 4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3" y="5"/>
                    <a:pt x="1" y="4"/>
                    <a:pt x="0" y="3"/>
                  </a:cubicBezTo>
                  <a:cubicBezTo>
                    <a:pt x="2" y="3"/>
                    <a:pt x="5" y="0"/>
                    <a:pt x="4" y="5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19">
              <a:extLst>
                <a:ext uri="{FF2B5EF4-FFF2-40B4-BE49-F238E27FC236}">
                  <a16:creationId xmlns:a16="http://schemas.microsoft.com/office/drawing/2014/main" id="{369AB36E-F8FE-AD1F-F89A-4F4D48D4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362"/>
              <a:ext cx="3" cy="5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20">
              <a:extLst>
                <a:ext uri="{FF2B5EF4-FFF2-40B4-BE49-F238E27FC236}">
                  <a16:creationId xmlns:a16="http://schemas.microsoft.com/office/drawing/2014/main" id="{6489AC6F-C79A-DD5A-DD30-39F10F84F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1391"/>
              <a:ext cx="4" cy="6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2 h 4"/>
                <a:gd name="T4" fmla="*/ 2 w 2"/>
                <a:gd name="T5" fmla="*/ 0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2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21">
              <a:extLst>
                <a:ext uri="{FF2B5EF4-FFF2-40B4-BE49-F238E27FC236}">
                  <a16:creationId xmlns:a16="http://schemas.microsoft.com/office/drawing/2014/main" id="{58D8095D-E9E0-EC87-4F86-B70BE4058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" y="1332"/>
              <a:ext cx="4" cy="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1 w 2"/>
                <a:gd name="T5" fmla="*/ 3 h 3"/>
                <a:gd name="T6" fmla="*/ 0 w 2"/>
                <a:gd name="T7" fmla="*/ 3 h 3"/>
                <a:gd name="T8" fmla="*/ 1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22">
              <a:extLst>
                <a:ext uri="{FF2B5EF4-FFF2-40B4-BE49-F238E27FC236}">
                  <a16:creationId xmlns:a16="http://schemas.microsoft.com/office/drawing/2014/main" id="{7507A18D-9B18-52B7-FD42-CB35D2B7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1277"/>
              <a:ext cx="3" cy="4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F3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23">
              <a:extLst>
                <a:ext uri="{FF2B5EF4-FFF2-40B4-BE49-F238E27FC236}">
                  <a16:creationId xmlns:a16="http://schemas.microsoft.com/office/drawing/2014/main" id="{F74C1C2D-3786-9934-AA69-E681632FF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1546"/>
              <a:ext cx="211" cy="148"/>
            </a:xfrm>
            <a:custGeom>
              <a:avLst/>
              <a:gdLst>
                <a:gd name="T0" fmla="*/ 4 w 127"/>
                <a:gd name="T1" fmla="*/ 48 h 89"/>
                <a:gd name="T2" fmla="*/ 12 w 127"/>
                <a:gd name="T3" fmla="*/ 1 h 89"/>
                <a:gd name="T4" fmla="*/ 17 w 127"/>
                <a:gd name="T5" fmla="*/ 1 h 89"/>
                <a:gd name="T6" fmla="*/ 101 w 127"/>
                <a:gd name="T7" fmla="*/ 35 h 89"/>
                <a:gd name="T8" fmla="*/ 124 w 127"/>
                <a:gd name="T9" fmla="*/ 48 h 89"/>
                <a:gd name="T10" fmla="*/ 127 w 127"/>
                <a:gd name="T11" fmla="*/ 53 h 89"/>
                <a:gd name="T12" fmla="*/ 100 w 127"/>
                <a:gd name="T13" fmla="*/ 89 h 89"/>
                <a:gd name="T14" fmla="*/ 94 w 127"/>
                <a:gd name="T15" fmla="*/ 87 h 89"/>
                <a:gd name="T16" fmla="*/ 27 w 127"/>
                <a:gd name="T17" fmla="*/ 56 h 89"/>
                <a:gd name="T18" fmla="*/ 8 w 127"/>
                <a:gd name="T19" fmla="*/ 50 h 89"/>
                <a:gd name="T20" fmla="*/ 4 w 127"/>
                <a:gd name="T21" fmla="*/ 4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89">
                  <a:moveTo>
                    <a:pt x="4" y="48"/>
                  </a:moveTo>
                  <a:cubicBezTo>
                    <a:pt x="0" y="31"/>
                    <a:pt x="3" y="16"/>
                    <a:pt x="12" y="1"/>
                  </a:cubicBezTo>
                  <a:cubicBezTo>
                    <a:pt x="14" y="0"/>
                    <a:pt x="15" y="1"/>
                    <a:pt x="17" y="1"/>
                  </a:cubicBezTo>
                  <a:cubicBezTo>
                    <a:pt x="46" y="11"/>
                    <a:pt x="74" y="21"/>
                    <a:pt x="101" y="35"/>
                  </a:cubicBezTo>
                  <a:cubicBezTo>
                    <a:pt x="109" y="39"/>
                    <a:pt x="116" y="44"/>
                    <a:pt x="124" y="48"/>
                  </a:cubicBezTo>
                  <a:cubicBezTo>
                    <a:pt x="125" y="49"/>
                    <a:pt x="127" y="51"/>
                    <a:pt x="127" y="53"/>
                  </a:cubicBezTo>
                  <a:cubicBezTo>
                    <a:pt x="123" y="68"/>
                    <a:pt x="114" y="80"/>
                    <a:pt x="100" y="89"/>
                  </a:cubicBezTo>
                  <a:cubicBezTo>
                    <a:pt x="98" y="89"/>
                    <a:pt x="96" y="88"/>
                    <a:pt x="94" y="87"/>
                  </a:cubicBezTo>
                  <a:cubicBezTo>
                    <a:pt x="73" y="74"/>
                    <a:pt x="50" y="64"/>
                    <a:pt x="27" y="56"/>
                  </a:cubicBezTo>
                  <a:cubicBezTo>
                    <a:pt x="20" y="54"/>
                    <a:pt x="14" y="52"/>
                    <a:pt x="8" y="50"/>
                  </a:cubicBezTo>
                  <a:cubicBezTo>
                    <a:pt x="7" y="50"/>
                    <a:pt x="5" y="49"/>
                    <a:pt x="4" y="48"/>
                  </a:cubicBezTo>
                  <a:close/>
                </a:path>
              </a:pathLst>
            </a:custGeom>
            <a:solidFill>
              <a:srgbClr val="FA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24">
              <a:extLst>
                <a:ext uri="{FF2B5EF4-FFF2-40B4-BE49-F238E27FC236}">
                  <a16:creationId xmlns:a16="http://schemas.microsoft.com/office/drawing/2014/main" id="{9C8B626C-8454-793F-119F-9A695068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491"/>
              <a:ext cx="200" cy="143"/>
            </a:xfrm>
            <a:custGeom>
              <a:avLst/>
              <a:gdLst>
                <a:gd name="T0" fmla="*/ 115 w 120"/>
                <a:gd name="T1" fmla="*/ 86 h 86"/>
                <a:gd name="T2" fmla="*/ 99 w 120"/>
                <a:gd name="T3" fmla="*/ 75 h 86"/>
                <a:gd name="T4" fmla="*/ 41 w 120"/>
                <a:gd name="T5" fmla="*/ 48 h 86"/>
                <a:gd name="T6" fmla="*/ 0 w 120"/>
                <a:gd name="T7" fmla="*/ 34 h 86"/>
                <a:gd name="T8" fmla="*/ 44 w 120"/>
                <a:gd name="T9" fmla="*/ 5 h 86"/>
                <a:gd name="T10" fmla="*/ 113 w 120"/>
                <a:gd name="T11" fmla="*/ 43 h 86"/>
                <a:gd name="T12" fmla="*/ 115 w 120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6">
                  <a:moveTo>
                    <a:pt x="115" y="86"/>
                  </a:moveTo>
                  <a:cubicBezTo>
                    <a:pt x="111" y="81"/>
                    <a:pt x="104" y="78"/>
                    <a:pt x="99" y="75"/>
                  </a:cubicBezTo>
                  <a:cubicBezTo>
                    <a:pt x="80" y="64"/>
                    <a:pt x="61" y="56"/>
                    <a:pt x="41" y="48"/>
                  </a:cubicBezTo>
                  <a:cubicBezTo>
                    <a:pt x="28" y="43"/>
                    <a:pt x="14" y="38"/>
                    <a:pt x="0" y="34"/>
                  </a:cubicBezTo>
                  <a:cubicBezTo>
                    <a:pt x="10" y="18"/>
                    <a:pt x="25" y="8"/>
                    <a:pt x="44" y="5"/>
                  </a:cubicBezTo>
                  <a:cubicBezTo>
                    <a:pt x="74" y="0"/>
                    <a:pt x="101" y="16"/>
                    <a:pt x="113" y="43"/>
                  </a:cubicBezTo>
                  <a:cubicBezTo>
                    <a:pt x="119" y="57"/>
                    <a:pt x="120" y="72"/>
                    <a:pt x="115" y="86"/>
                  </a:cubicBezTo>
                  <a:close/>
                </a:path>
              </a:pathLst>
            </a:custGeom>
            <a:solidFill>
              <a:srgbClr val="BBB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25">
              <a:extLst>
                <a:ext uri="{FF2B5EF4-FFF2-40B4-BE49-F238E27FC236}">
                  <a16:creationId xmlns:a16="http://schemas.microsoft.com/office/drawing/2014/main" id="{1F6EE560-0E13-B602-FD60-369D08E14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1456"/>
              <a:ext cx="264" cy="150"/>
            </a:xfrm>
            <a:custGeom>
              <a:avLst/>
              <a:gdLst>
                <a:gd name="T0" fmla="*/ 0 w 158"/>
                <a:gd name="T1" fmla="*/ 10 h 90"/>
                <a:gd name="T2" fmla="*/ 6 w 158"/>
                <a:gd name="T3" fmla="*/ 4 h 90"/>
                <a:gd name="T4" fmla="*/ 13 w 158"/>
                <a:gd name="T5" fmla="*/ 1 h 90"/>
                <a:gd name="T6" fmla="*/ 48 w 158"/>
                <a:gd name="T7" fmla="*/ 13 h 90"/>
                <a:gd name="T8" fmla="*/ 82 w 158"/>
                <a:gd name="T9" fmla="*/ 27 h 90"/>
                <a:gd name="T10" fmla="*/ 122 w 158"/>
                <a:gd name="T11" fmla="*/ 46 h 90"/>
                <a:gd name="T12" fmla="*/ 155 w 158"/>
                <a:gd name="T13" fmla="*/ 64 h 90"/>
                <a:gd name="T14" fmla="*/ 156 w 158"/>
                <a:gd name="T15" fmla="*/ 70 h 90"/>
                <a:gd name="T16" fmla="*/ 149 w 158"/>
                <a:gd name="T17" fmla="*/ 87 h 90"/>
                <a:gd name="T18" fmla="*/ 144 w 158"/>
                <a:gd name="T19" fmla="*/ 89 h 90"/>
                <a:gd name="T20" fmla="*/ 114 w 158"/>
                <a:gd name="T21" fmla="*/ 72 h 90"/>
                <a:gd name="T22" fmla="*/ 89 w 158"/>
                <a:gd name="T23" fmla="*/ 60 h 90"/>
                <a:gd name="T24" fmla="*/ 70 w 158"/>
                <a:gd name="T25" fmla="*/ 51 h 90"/>
                <a:gd name="T26" fmla="*/ 67 w 158"/>
                <a:gd name="T27" fmla="*/ 51 h 90"/>
                <a:gd name="T28" fmla="*/ 31 w 158"/>
                <a:gd name="T29" fmla="*/ 18 h 90"/>
                <a:gd name="T30" fmla="*/ 3 w 158"/>
                <a:gd name="T31" fmla="*/ 11 h 90"/>
                <a:gd name="T32" fmla="*/ 0 w 158"/>
                <a:gd name="T3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90">
                  <a:moveTo>
                    <a:pt x="0" y="10"/>
                  </a:moveTo>
                  <a:cubicBezTo>
                    <a:pt x="5" y="10"/>
                    <a:pt x="5" y="7"/>
                    <a:pt x="6" y="4"/>
                  </a:cubicBezTo>
                  <a:cubicBezTo>
                    <a:pt x="8" y="0"/>
                    <a:pt x="8" y="0"/>
                    <a:pt x="13" y="1"/>
                  </a:cubicBezTo>
                  <a:cubicBezTo>
                    <a:pt x="25" y="5"/>
                    <a:pt x="37" y="9"/>
                    <a:pt x="48" y="13"/>
                  </a:cubicBezTo>
                  <a:cubicBezTo>
                    <a:pt x="60" y="17"/>
                    <a:pt x="71" y="22"/>
                    <a:pt x="82" y="27"/>
                  </a:cubicBezTo>
                  <a:cubicBezTo>
                    <a:pt x="96" y="33"/>
                    <a:pt x="109" y="39"/>
                    <a:pt x="122" y="46"/>
                  </a:cubicBezTo>
                  <a:cubicBezTo>
                    <a:pt x="133" y="52"/>
                    <a:pt x="144" y="58"/>
                    <a:pt x="155" y="64"/>
                  </a:cubicBezTo>
                  <a:cubicBezTo>
                    <a:pt x="157" y="66"/>
                    <a:pt x="158" y="67"/>
                    <a:pt x="156" y="70"/>
                  </a:cubicBezTo>
                  <a:cubicBezTo>
                    <a:pt x="154" y="76"/>
                    <a:pt x="151" y="82"/>
                    <a:pt x="149" y="87"/>
                  </a:cubicBezTo>
                  <a:cubicBezTo>
                    <a:pt x="148" y="90"/>
                    <a:pt x="146" y="90"/>
                    <a:pt x="144" y="89"/>
                  </a:cubicBezTo>
                  <a:cubicBezTo>
                    <a:pt x="134" y="83"/>
                    <a:pt x="124" y="78"/>
                    <a:pt x="114" y="72"/>
                  </a:cubicBezTo>
                  <a:cubicBezTo>
                    <a:pt x="106" y="68"/>
                    <a:pt x="98" y="64"/>
                    <a:pt x="89" y="60"/>
                  </a:cubicBezTo>
                  <a:cubicBezTo>
                    <a:pt x="83" y="57"/>
                    <a:pt x="76" y="54"/>
                    <a:pt x="70" y="51"/>
                  </a:cubicBezTo>
                  <a:cubicBezTo>
                    <a:pt x="69" y="51"/>
                    <a:pt x="68" y="49"/>
                    <a:pt x="67" y="51"/>
                  </a:cubicBezTo>
                  <a:cubicBezTo>
                    <a:pt x="58" y="36"/>
                    <a:pt x="47" y="25"/>
                    <a:pt x="31" y="18"/>
                  </a:cubicBezTo>
                  <a:cubicBezTo>
                    <a:pt x="22" y="13"/>
                    <a:pt x="13" y="11"/>
                    <a:pt x="3" y="11"/>
                  </a:cubicBezTo>
                  <a:cubicBezTo>
                    <a:pt x="2" y="11"/>
                    <a:pt x="1" y="10"/>
                    <a:pt x="0" y="10"/>
                  </a:cubicBezTo>
                  <a:close/>
                </a:path>
              </a:pathLst>
            </a:custGeom>
            <a:solidFill>
              <a:srgbClr val="BBB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26">
              <a:extLst>
                <a:ext uri="{FF2B5EF4-FFF2-40B4-BE49-F238E27FC236}">
                  <a16:creationId xmlns:a16="http://schemas.microsoft.com/office/drawing/2014/main" id="{DEEC2530-B032-5E86-824D-8CC14D9F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1626"/>
              <a:ext cx="160" cy="93"/>
            </a:xfrm>
            <a:custGeom>
              <a:avLst/>
              <a:gdLst>
                <a:gd name="T0" fmla="*/ 0 w 96"/>
                <a:gd name="T1" fmla="*/ 0 h 56"/>
                <a:gd name="T2" fmla="*/ 35 w 96"/>
                <a:gd name="T3" fmla="*/ 11 h 56"/>
                <a:gd name="T4" fmla="*/ 78 w 96"/>
                <a:gd name="T5" fmla="*/ 30 h 56"/>
                <a:gd name="T6" fmla="*/ 96 w 96"/>
                <a:gd name="T7" fmla="*/ 41 h 56"/>
                <a:gd name="T8" fmla="*/ 19 w 96"/>
                <a:gd name="T9" fmla="*/ 34 h 56"/>
                <a:gd name="T10" fmla="*/ 0 w 9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56">
                  <a:moveTo>
                    <a:pt x="0" y="0"/>
                  </a:moveTo>
                  <a:cubicBezTo>
                    <a:pt x="12" y="3"/>
                    <a:pt x="24" y="7"/>
                    <a:pt x="35" y="11"/>
                  </a:cubicBezTo>
                  <a:cubicBezTo>
                    <a:pt x="50" y="16"/>
                    <a:pt x="65" y="23"/>
                    <a:pt x="78" y="30"/>
                  </a:cubicBezTo>
                  <a:cubicBezTo>
                    <a:pt x="85" y="34"/>
                    <a:pt x="90" y="37"/>
                    <a:pt x="96" y="41"/>
                  </a:cubicBezTo>
                  <a:cubicBezTo>
                    <a:pt x="74" y="56"/>
                    <a:pt x="40" y="53"/>
                    <a:pt x="19" y="34"/>
                  </a:cubicBezTo>
                  <a:cubicBezTo>
                    <a:pt x="9" y="25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BBB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27">
              <a:extLst>
                <a:ext uri="{FF2B5EF4-FFF2-40B4-BE49-F238E27FC236}">
                  <a16:creationId xmlns:a16="http://schemas.microsoft.com/office/drawing/2014/main" id="{CB1CFFBF-FC76-C1F0-E54E-EF9025146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" y="1711"/>
              <a:ext cx="171" cy="98"/>
            </a:xfrm>
            <a:custGeom>
              <a:avLst/>
              <a:gdLst>
                <a:gd name="T0" fmla="*/ 41 w 103"/>
                <a:gd name="T1" fmla="*/ 0 h 59"/>
                <a:gd name="T2" fmla="*/ 44 w 103"/>
                <a:gd name="T3" fmla="*/ 2 h 59"/>
                <a:gd name="T4" fmla="*/ 93 w 103"/>
                <a:gd name="T5" fmla="*/ 29 h 59"/>
                <a:gd name="T6" fmla="*/ 101 w 103"/>
                <a:gd name="T7" fmla="*/ 34 h 59"/>
                <a:gd name="T8" fmla="*/ 102 w 103"/>
                <a:gd name="T9" fmla="*/ 38 h 59"/>
                <a:gd name="T10" fmla="*/ 94 w 103"/>
                <a:gd name="T11" fmla="*/ 55 h 59"/>
                <a:gd name="T12" fmla="*/ 88 w 103"/>
                <a:gd name="T13" fmla="*/ 57 h 59"/>
                <a:gd name="T14" fmla="*/ 83 w 103"/>
                <a:gd name="T15" fmla="*/ 54 h 59"/>
                <a:gd name="T16" fmla="*/ 76 w 103"/>
                <a:gd name="T17" fmla="*/ 50 h 59"/>
                <a:gd name="T18" fmla="*/ 70 w 103"/>
                <a:gd name="T19" fmla="*/ 47 h 59"/>
                <a:gd name="T20" fmla="*/ 39 w 103"/>
                <a:gd name="T21" fmla="*/ 30 h 59"/>
                <a:gd name="T22" fmla="*/ 5 w 103"/>
                <a:gd name="T23" fmla="*/ 15 h 59"/>
                <a:gd name="T24" fmla="*/ 0 w 103"/>
                <a:gd name="T25" fmla="*/ 14 h 59"/>
                <a:gd name="T26" fmla="*/ 41 w 103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59">
                  <a:moveTo>
                    <a:pt x="41" y="0"/>
                  </a:moveTo>
                  <a:cubicBezTo>
                    <a:pt x="41" y="2"/>
                    <a:pt x="43" y="2"/>
                    <a:pt x="44" y="2"/>
                  </a:cubicBezTo>
                  <a:cubicBezTo>
                    <a:pt x="61" y="11"/>
                    <a:pt x="77" y="20"/>
                    <a:pt x="93" y="29"/>
                  </a:cubicBezTo>
                  <a:cubicBezTo>
                    <a:pt x="96" y="31"/>
                    <a:pt x="99" y="33"/>
                    <a:pt x="101" y="34"/>
                  </a:cubicBezTo>
                  <a:cubicBezTo>
                    <a:pt x="103" y="35"/>
                    <a:pt x="103" y="36"/>
                    <a:pt x="102" y="38"/>
                  </a:cubicBezTo>
                  <a:cubicBezTo>
                    <a:pt x="99" y="43"/>
                    <a:pt x="97" y="49"/>
                    <a:pt x="94" y="55"/>
                  </a:cubicBezTo>
                  <a:cubicBezTo>
                    <a:pt x="92" y="59"/>
                    <a:pt x="92" y="59"/>
                    <a:pt x="88" y="57"/>
                  </a:cubicBezTo>
                  <a:cubicBezTo>
                    <a:pt x="86" y="57"/>
                    <a:pt x="84" y="57"/>
                    <a:pt x="83" y="54"/>
                  </a:cubicBezTo>
                  <a:cubicBezTo>
                    <a:pt x="81" y="53"/>
                    <a:pt x="78" y="51"/>
                    <a:pt x="76" y="50"/>
                  </a:cubicBezTo>
                  <a:cubicBezTo>
                    <a:pt x="74" y="49"/>
                    <a:pt x="71" y="49"/>
                    <a:pt x="70" y="47"/>
                  </a:cubicBezTo>
                  <a:cubicBezTo>
                    <a:pt x="60" y="41"/>
                    <a:pt x="50" y="35"/>
                    <a:pt x="39" y="30"/>
                  </a:cubicBezTo>
                  <a:cubicBezTo>
                    <a:pt x="28" y="25"/>
                    <a:pt x="16" y="19"/>
                    <a:pt x="5" y="15"/>
                  </a:cubicBezTo>
                  <a:cubicBezTo>
                    <a:pt x="3" y="14"/>
                    <a:pt x="2" y="14"/>
                    <a:pt x="0" y="14"/>
                  </a:cubicBezTo>
                  <a:cubicBezTo>
                    <a:pt x="15" y="13"/>
                    <a:pt x="29" y="8"/>
                    <a:pt x="41" y="0"/>
                  </a:cubicBezTo>
                  <a:close/>
                </a:path>
              </a:pathLst>
            </a:custGeom>
            <a:solidFill>
              <a:srgbClr val="B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28">
              <a:extLst>
                <a:ext uri="{FF2B5EF4-FFF2-40B4-BE49-F238E27FC236}">
                  <a16:creationId xmlns:a16="http://schemas.microsoft.com/office/drawing/2014/main" id="{842BC85A-87E4-464D-A176-F28720AAE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" y="1576"/>
              <a:ext cx="109" cy="98"/>
            </a:xfrm>
            <a:custGeom>
              <a:avLst/>
              <a:gdLst>
                <a:gd name="T0" fmla="*/ 0 w 65"/>
                <a:gd name="T1" fmla="*/ 0 h 59"/>
                <a:gd name="T2" fmla="*/ 35 w 65"/>
                <a:gd name="T3" fmla="*/ 18 h 59"/>
                <a:gd name="T4" fmla="*/ 63 w 65"/>
                <a:gd name="T5" fmla="*/ 34 h 59"/>
                <a:gd name="T6" fmla="*/ 64 w 65"/>
                <a:gd name="T7" fmla="*/ 37 h 59"/>
                <a:gd name="T8" fmla="*/ 56 w 65"/>
                <a:gd name="T9" fmla="*/ 56 h 59"/>
                <a:gd name="T10" fmla="*/ 51 w 65"/>
                <a:gd name="T11" fmla="*/ 57 h 59"/>
                <a:gd name="T12" fmla="*/ 27 w 65"/>
                <a:gd name="T13" fmla="*/ 44 h 59"/>
                <a:gd name="T14" fmla="*/ 0 w 65"/>
                <a:gd name="T15" fmla="*/ 31 h 59"/>
                <a:gd name="T16" fmla="*/ 0 w 6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9">
                  <a:moveTo>
                    <a:pt x="0" y="0"/>
                  </a:moveTo>
                  <a:cubicBezTo>
                    <a:pt x="11" y="6"/>
                    <a:pt x="23" y="12"/>
                    <a:pt x="35" y="18"/>
                  </a:cubicBezTo>
                  <a:cubicBezTo>
                    <a:pt x="45" y="23"/>
                    <a:pt x="54" y="28"/>
                    <a:pt x="63" y="34"/>
                  </a:cubicBezTo>
                  <a:cubicBezTo>
                    <a:pt x="65" y="35"/>
                    <a:pt x="65" y="36"/>
                    <a:pt x="64" y="37"/>
                  </a:cubicBezTo>
                  <a:cubicBezTo>
                    <a:pt x="61" y="44"/>
                    <a:pt x="58" y="50"/>
                    <a:pt x="56" y="56"/>
                  </a:cubicBezTo>
                  <a:cubicBezTo>
                    <a:pt x="55" y="59"/>
                    <a:pt x="53" y="59"/>
                    <a:pt x="51" y="57"/>
                  </a:cubicBezTo>
                  <a:cubicBezTo>
                    <a:pt x="43" y="53"/>
                    <a:pt x="35" y="48"/>
                    <a:pt x="27" y="44"/>
                  </a:cubicBezTo>
                  <a:cubicBezTo>
                    <a:pt x="18" y="39"/>
                    <a:pt x="9" y="35"/>
                    <a:pt x="0" y="31"/>
                  </a:cubicBezTo>
                  <a:cubicBezTo>
                    <a:pt x="1" y="20"/>
                    <a:pt x="2" y="10"/>
                    <a:pt x="0" y="0"/>
                  </a:cubicBezTo>
                  <a:close/>
                </a:path>
              </a:pathLst>
            </a:custGeom>
            <a:solidFill>
              <a:srgbClr val="BBB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29">
              <a:extLst>
                <a:ext uri="{FF2B5EF4-FFF2-40B4-BE49-F238E27FC236}">
                  <a16:creationId xmlns:a16="http://schemas.microsoft.com/office/drawing/2014/main" id="{49FA1CD9-053A-E2D6-57C2-60AED73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1654"/>
              <a:ext cx="112" cy="88"/>
            </a:xfrm>
            <a:custGeom>
              <a:avLst/>
              <a:gdLst>
                <a:gd name="T0" fmla="*/ 15 w 67"/>
                <a:gd name="T1" fmla="*/ 1 h 53"/>
                <a:gd name="T2" fmla="*/ 17 w 67"/>
                <a:gd name="T3" fmla="*/ 1 h 53"/>
                <a:gd name="T4" fmla="*/ 64 w 67"/>
                <a:gd name="T5" fmla="*/ 27 h 53"/>
                <a:gd name="T6" fmla="*/ 65 w 67"/>
                <a:gd name="T7" fmla="*/ 32 h 53"/>
                <a:gd name="T8" fmla="*/ 58 w 67"/>
                <a:gd name="T9" fmla="*/ 49 h 53"/>
                <a:gd name="T10" fmla="*/ 52 w 67"/>
                <a:gd name="T11" fmla="*/ 51 h 53"/>
                <a:gd name="T12" fmla="*/ 2 w 67"/>
                <a:gd name="T13" fmla="*/ 24 h 53"/>
                <a:gd name="T14" fmla="*/ 0 w 67"/>
                <a:gd name="T15" fmla="*/ 23 h 53"/>
                <a:gd name="T16" fmla="*/ 15 w 67"/>
                <a:gd name="T1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3">
                  <a:moveTo>
                    <a:pt x="15" y="1"/>
                  </a:moveTo>
                  <a:cubicBezTo>
                    <a:pt x="16" y="0"/>
                    <a:pt x="17" y="1"/>
                    <a:pt x="17" y="1"/>
                  </a:cubicBezTo>
                  <a:cubicBezTo>
                    <a:pt x="33" y="9"/>
                    <a:pt x="49" y="18"/>
                    <a:pt x="64" y="27"/>
                  </a:cubicBezTo>
                  <a:cubicBezTo>
                    <a:pt x="66" y="28"/>
                    <a:pt x="67" y="29"/>
                    <a:pt x="65" y="32"/>
                  </a:cubicBezTo>
                  <a:cubicBezTo>
                    <a:pt x="63" y="38"/>
                    <a:pt x="60" y="43"/>
                    <a:pt x="58" y="49"/>
                  </a:cubicBezTo>
                  <a:cubicBezTo>
                    <a:pt x="57" y="52"/>
                    <a:pt x="55" y="53"/>
                    <a:pt x="52" y="51"/>
                  </a:cubicBezTo>
                  <a:cubicBezTo>
                    <a:pt x="36" y="41"/>
                    <a:pt x="19" y="32"/>
                    <a:pt x="2" y="24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6" y="17"/>
                    <a:pt x="11" y="9"/>
                    <a:pt x="15" y="1"/>
                  </a:cubicBezTo>
                  <a:close/>
                </a:path>
              </a:pathLst>
            </a:custGeom>
            <a:solidFill>
              <a:srgbClr val="BBB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30">
              <a:extLst>
                <a:ext uri="{FF2B5EF4-FFF2-40B4-BE49-F238E27FC236}">
                  <a16:creationId xmlns:a16="http://schemas.microsoft.com/office/drawing/2014/main" id="{6D043336-32A1-0F45-C85A-0EAE96B43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" y="1836"/>
              <a:ext cx="8" cy="16"/>
            </a:xfrm>
            <a:custGeom>
              <a:avLst/>
              <a:gdLst>
                <a:gd name="T0" fmla="*/ 3 w 5"/>
                <a:gd name="T1" fmla="*/ 0 h 10"/>
                <a:gd name="T2" fmla="*/ 4 w 5"/>
                <a:gd name="T3" fmla="*/ 3 h 10"/>
                <a:gd name="T4" fmla="*/ 0 w 5"/>
                <a:gd name="T5" fmla="*/ 9 h 10"/>
                <a:gd name="T6" fmla="*/ 3 w 5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3" y="0"/>
                  </a:moveTo>
                  <a:cubicBezTo>
                    <a:pt x="3" y="1"/>
                    <a:pt x="4" y="2"/>
                    <a:pt x="4" y="3"/>
                  </a:cubicBezTo>
                  <a:cubicBezTo>
                    <a:pt x="5" y="6"/>
                    <a:pt x="5" y="10"/>
                    <a:pt x="0" y="9"/>
                  </a:cubicBezTo>
                  <a:cubicBezTo>
                    <a:pt x="1" y="6"/>
                    <a:pt x="3" y="4"/>
                    <a:pt x="3" y="0"/>
                  </a:cubicBezTo>
                  <a:close/>
                </a:path>
              </a:pathLst>
            </a:custGeom>
            <a:solidFill>
              <a:srgbClr val="DAD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31">
              <a:extLst>
                <a:ext uri="{FF2B5EF4-FFF2-40B4-BE49-F238E27FC236}">
                  <a16:creationId xmlns:a16="http://schemas.microsoft.com/office/drawing/2014/main" id="{D46FB850-554F-8BC3-A71F-081259353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" y="1801"/>
              <a:ext cx="31" cy="28"/>
            </a:xfrm>
            <a:custGeom>
              <a:avLst/>
              <a:gdLst>
                <a:gd name="T0" fmla="*/ 14 w 19"/>
                <a:gd name="T1" fmla="*/ 0 h 17"/>
                <a:gd name="T2" fmla="*/ 19 w 19"/>
                <a:gd name="T3" fmla="*/ 3 h 17"/>
                <a:gd name="T4" fmla="*/ 15 w 19"/>
                <a:gd name="T5" fmla="*/ 13 h 17"/>
                <a:gd name="T6" fmla="*/ 13 w 19"/>
                <a:gd name="T7" fmla="*/ 16 h 17"/>
                <a:gd name="T8" fmla="*/ 10 w 19"/>
                <a:gd name="T9" fmla="*/ 15 h 17"/>
                <a:gd name="T10" fmla="*/ 4 w 19"/>
                <a:gd name="T11" fmla="*/ 15 h 17"/>
                <a:gd name="T12" fmla="*/ 0 w 19"/>
                <a:gd name="T13" fmla="*/ 12 h 17"/>
                <a:gd name="T14" fmla="*/ 11 w 19"/>
                <a:gd name="T15" fmla="*/ 3 h 17"/>
                <a:gd name="T16" fmla="*/ 14 w 19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7">
                  <a:moveTo>
                    <a:pt x="14" y="0"/>
                  </a:moveTo>
                  <a:cubicBezTo>
                    <a:pt x="16" y="1"/>
                    <a:pt x="17" y="2"/>
                    <a:pt x="19" y="3"/>
                  </a:cubicBezTo>
                  <a:cubicBezTo>
                    <a:pt x="15" y="5"/>
                    <a:pt x="16" y="9"/>
                    <a:pt x="15" y="13"/>
                  </a:cubicBezTo>
                  <a:cubicBezTo>
                    <a:pt x="15" y="14"/>
                    <a:pt x="15" y="15"/>
                    <a:pt x="13" y="16"/>
                  </a:cubicBezTo>
                  <a:cubicBezTo>
                    <a:pt x="12" y="17"/>
                    <a:pt x="11" y="16"/>
                    <a:pt x="10" y="15"/>
                  </a:cubicBezTo>
                  <a:cubicBezTo>
                    <a:pt x="8" y="14"/>
                    <a:pt x="6" y="13"/>
                    <a:pt x="4" y="15"/>
                  </a:cubicBezTo>
                  <a:cubicBezTo>
                    <a:pt x="2" y="14"/>
                    <a:pt x="1" y="13"/>
                    <a:pt x="0" y="12"/>
                  </a:cubicBezTo>
                  <a:cubicBezTo>
                    <a:pt x="3" y="9"/>
                    <a:pt x="7" y="6"/>
                    <a:pt x="11" y="3"/>
                  </a:cubicBezTo>
                  <a:cubicBezTo>
                    <a:pt x="12" y="3"/>
                    <a:pt x="14" y="2"/>
                    <a:pt x="14" y="0"/>
                  </a:cubicBezTo>
                  <a:close/>
                </a:path>
              </a:pathLst>
            </a:custGeom>
            <a:solidFill>
              <a:srgbClr val="DAD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32">
              <a:extLst>
                <a:ext uri="{FF2B5EF4-FFF2-40B4-BE49-F238E27FC236}">
                  <a16:creationId xmlns:a16="http://schemas.microsoft.com/office/drawing/2014/main" id="{591A2E8A-9CD9-7450-A60F-716853A46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1789"/>
              <a:ext cx="15" cy="27"/>
            </a:xfrm>
            <a:custGeom>
              <a:avLst/>
              <a:gdLst>
                <a:gd name="T0" fmla="*/ 3 w 9"/>
                <a:gd name="T1" fmla="*/ 0 h 16"/>
                <a:gd name="T2" fmla="*/ 9 w 9"/>
                <a:gd name="T3" fmla="*/ 3 h 16"/>
                <a:gd name="T4" fmla="*/ 5 w 9"/>
                <a:gd name="T5" fmla="*/ 7 h 16"/>
                <a:gd name="T6" fmla="*/ 1 w 9"/>
                <a:gd name="T7" fmla="*/ 16 h 16"/>
                <a:gd name="T8" fmla="*/ 3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3" y="0"/>
                  </a:moveTo>
                  <a:cubicBezTo>
                    <a:pt x="5" y="1"/>
                    <a:pt x="7" y="1"/>
                    <a:pt x="9" y="3"/>
                  </a:cubicBezTo>
                  <a:cubicBezTo>
                    <a:pt x="6" y="3"/>
                    <a:pt x="5" y="5"/>
                    <a:pt x="5" y="7"/>
                  </a:cubicBezTo>
                  <a:cubicBezTo>
                    <a:pt x="5" y="10"/>
                    <a:pt x="3" y="13"/>
                    <a:pt x="1" y="16"/>
                  </a:cubicBezTo>
                  <a:cubicBezTo>
                    <a:pt x="0" y="10"/>
                    <a:pt x="2" y="5"/>
                    <a:pt x="3" y="0"/>
                  </a:cubicBezTo>
                  <a:close/>
                </a:path>
              </a:pathLst>
            </a:custGeom>
            <a:solidFill>
              <a:srgbClr val="DAD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33">
              <a:extLst>
                <a:ext uri="{FF2B5EF4-FFF2-40B4-BE49-F238E27FC236}">
                  <a16:creationId xmlns:a16="http://schemas.microsoft.com/office/drawing/2014/main" id="{DE16803E-E79E-5565-89E7-78ACE4AE1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" y="1362"/>
              <a:ext cx="48" cy="25"/>
            </a:xfrm>
            <a:custGeom>
              <a:avLst/>
              <a:gdLst>
                <a:gd name="T0" fmla="*/ 29 w 29"/>
                <a:gd name="T1" fmla="*/ 9 h 15"/>
                <a:gd name="T2" fmla="*/ 25 w 29"/>
                <a:gd name="T3" fmla="*/ 11 h 15"/>
                <a:gd name="T4" fmla="*/ 17 w 29"/>
                <a:gd name="T5" fmla="*/ 13 h 15"/>
                <a:gd name="T6" fmla="*/ 3 w 29"/>
                <a:gd name="T7" fmla="*/ 4 h 15"/>
                <a:gd name="T8" fmla="*/ 1 w 29"/>
                <a:gd name="T9" fmla="*/ 1 h 15"/>
                <a:gd name="T10" fmla="*/ 4 w 29"/>
                <a:gd name="T11" fmla="*/ 1 h 15"/>
                <a:gd name="T12" fmla="*/ 5 w 29"/>
                <a:gd name="T13" fmla="*/ 1 h 15"/>
                <a:gd name="T14" fmla="*/ 29 w 29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29" y="9"/>
                  </a:moveTo>
                  <a:cubicBezTo>
                    <a:pt x="27" y="9"/>
                    <a:pt x="26" y="10"/>
                    <a:pt x="25" y="11"/>
                  </a:cubicBezTo>
                  <a:cubicBezTo>
                    <a:pt x="23" y="15"/>
                    <a:pt x="20" y="14"/>
                    <a:pt x="17" y="13"/>
                  </a:cubicBezTo>
                  <a:cubicBezTo>
                    <a:pt x="12" y="10"/>
                    <a:pt x="7" y="8"/>
                    <a:pt x="3" y="4"/>
                  </a:cubicBezTo>
                  <a:cubicBezTo>
                    <a:pt x="2" y="3"/>
                    <a:pt x="0" y="3"/>
                    <a:pt x="1" y="1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13" y="3"/>
                    <a:pt x="21" y="6"/>
                    <a:pt x="29" y="9"/>
                  </a:cubicBezTo>
                  <a:close/>
                </a:path>
              </a:pathLst>
            </a:custGeom>
            <a:solidFill>
              <a:srgbClr val="E6E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7441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5"/>
          <p:cNvSpPr txBox="1">
            <a:spLocks noGrp="1"/>
          </p:cNvSpPr>
          <p:nvPr>
            <p:ph type="title" idx="4294967295"/>
          </p:nvPr>
        </p:nvSpPr>
        <p:spPr>
          <a:xfrm>
            <a:off x="4860032" y="1665490"/>
            <a:ext cx="4140200" cy="13033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029676"/>
                </a:solidFill>
              </a:rPr>
              <a:t>Plastic Pollution</a:t>
            </a:r>
            <a:endParaRPr sz="5400" b="1" dirty="0">
              <a:solidFill>
                <a:srgbClr val="029676"/>
              </a:solidFill>
            </a:endParaRPr>
          </a:p>
        </p:txBody>
      </p:sp>
      <p:sp>
        <p:nvSpPr>
          <p:cNvPr id="1030" name="Google Shape;1030;p35"/>
          <p:cNvSpPr txBox="1">
            <a:spLocks noGrp="1"/>
          </p:cNvSpPr>
          <p:nvPr>
            <p:ph type="subTitle" idx="4294967295"/>
          </p:nvPr>
        </p:nvSpPr>
        <p:spPr>
          <a:xfrm>
            <a:off x="4860032" y="2816874"/>
            <a:ext cx="3887787" cy="14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Mercury is the closest planet to the Sun and the smallest one in the Solar Syste it’s only a bit larger than the Moon. The planet’s name has nothing to do with the liquid metal, since it was named after the Roman messenger god, Mercury</a:t>
            </a:r>
            <a:endParaRPr sz="1600" dirty="0"/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3EF0D236-2FD3-4CCF-AE6E-97342B28434D}"/>
              </a:ext>
            </a:extLst>
          </p:cNvPr>
          <p:cNvSpPr txBox="1">
            <a:spLocks/>
          </p:cNvSpPr>
          <p:nvPr/>
        </p:nvSpPr>
        <p:spPr>
          <a:xfrm>
            <a:off x="606547" y="144358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Team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B3FA46-DBE4-48BF-AEF6-A525A332A9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7614"/>
            <a:ext cx="5178547" cy="37701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9478" y="27104"/>
            <a:ext cx="9144000" cy="7765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TimeLine Layout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779302" y="2745026"/>
            <a:ext cx="1329715" cy="360040"/>
          </a:xfrm>
          <a:prstGeom prst="rect">
            <a:avLst/>
          </a:prstGeom>
          <a:solidFill>
            <a:srgbClr val="02967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2346880" y="2745026"/>
            <a:ext cx="1329715" cy="360040"/>
          </a:xfrm>
          <a:prstGeom prst="rect">
            <a:avLst/>
          </a:prstGeom>
          <a:solidFill>
            <a:srgbClr val="02967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/>
          <p:cNvSpPr/>
          <p:nvPr/>
        </p:nvSpPr>
        <p:spPr>
          <a:xfrm>
            <a:off x="3914458" y="2745026"/>
            <a:ext cx="1329715" cy="360040"/>
          </a:xfrm>
          <a:prstGeom prst="rect">
            <a:avLst/>
          </a:prstGeom>
          <a:solidFill>
            <a:srgbClr val="02967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직사각형 1"/>
          <p:cNvSpPr/>
          <p:nvPr/>
        </p:nvSpPr>
        <p:spPr>
          <a:xfrm>
            <a:off x="5482036" y="2745026"/>
            <a:ext cx="1329715" cy="360040"/>
          </a:xfrm>
          <a:prstGeom prst="rect">
            <a:avLst/>
          </a:prstGeom>
          <a:solidFill>
            <a:srgbClr val="02967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직사각형 1"/>
          <p:cNvSpPr/>
          <p:nvPr/>
        </p:nvSpPr>
        <p:spPr>
          <a:xfrm>
            <a:off x="7049613" y="2745026"/>
            <a:ext cx="1329715" cy="360040"/>
          </a:xfrm>
          <a:prstGeom prst="rect">
            <a:avLst/>
          </a:prstGeom>
          <a:solidFill>
            <a:srgbClr val="02967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01996" y="3291830"/>
            <a:ext cx="684326" cy="68432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4237152" y="3291830"/>
            <a:ext cx="684326" cy="68432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1623" y="1203598"/>
            <a:ext cx="1565073" cy="1453493"/>
            <a:chOff x="1985513" y="4307149"/>
            <a:chExt cx="2601799" cy="1453493"/>
          </a:xfrm>
        </p:grpSpPr>
        <p:sp>
          <p:nvSpPr>
            <p:cNvPr id="19" name="TextBox 18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2669574" y="1779662"/>
            <a:ext cx="684326" cy="68432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5804730" y="1779662"/>
            <a:ext cx="684326" cy="68432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229201" y="3202774"/>
            <a:ext cx="1565073" cy="1453493"/>
            <a:chOff x="1985513" y="4307149"/>
            <a:chExt cx="2601799" cy="1453493"/>
          </a:xfrm>
        </p:grpSpPr>
        <p:sp>
          <p:nvSpPr>
            <p:cNvPr id="43" name="TextBox 42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64357" y="3212662"/>
            <a:ext cx="1565073" cy="1453493"/>
            <a:chOff x="1985513" y="4307149"/>
            <a:chExt cx="2601799" cy="1453493"/>
          </a:xfrm>
        </p:grpSpPr>
        <p:sp>
          <p:nvSpPr>
            <p:cNvPr id="46" name="TextBox 45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96778" y="1203598"/>
            <a:ext cx="1565073" cy="1453493"/>
            <a:chOff x="1985513" y="4307149"/>
            <a:chExt cx="2601799" cy="1453493"/>
          </a:xfrm>
        </p:grpSpPr>
        <p:sp>
          <p:nvSpPr>
            <p:cNvPr id="49" name="TextBox 48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1934" y="1203598"/>
            <a:ext cx="1565073" cy="1453493"/>
            <a:chOff x="1985513" y="4307149"/>
            <a:chExt cx="2601799" cy="1453493"/>
          </a:xfrm>
        </p:grpSpPr>
        <p:sp>
          <p:nvSpPr>
            <p:cNvPr id="52" name="TextBox 51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Rectangle 16"/>
          <p:cNvSpPr/>
          <p:nvPr/>
        </p:nvSpPr>
        <p:spPr>
          <a:xfrm rot="2700000">
            <a:off x="7585490" y="3402610"/>
            <a:ext cx="258122" cy="4627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23"/>
          <p:cNvSpPr/>
          <p:nvPr/>
        </p:nvSpPr>
        <p:spPr>
          <a:xfrm>
            <a:off x="7332553" y="3260351"/>
            <a:ext cx="684326" cy="68432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42CB1F1-1489-1B6A-5D2D-DEE10C791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6664" y="3427413"/>
            <a:ext cx="439738" cy="438150"/>
            <a:chOff x="779" y="2159"/>
            <a:chExt cx="277" cy="27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CF57EFF-6E09-EBBC-F3DE-3348FAE56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" y="2202"/>
              <a:ext cx="277" cy="233"/>
            </a:xfrm>
            <a:custGeom>
              <a:avLst/>
              <a:gdLst>
                <a:gd name="T0" fmla="*/ 229 w 509"/>
                <a:gd name="T1" fmla="*/ 428 h 428"/>
                <a:gd name="T2" fmla="*/ 87 w 509"/>
                <a:gd name="T3" fmla="*/ 354 h 428"/>
                <a:gd name="T4" fmla="*/ 3 w 509"/>
                <a:gd name="T5" fmla="*/ 341 h 428"/>
                <a:gd name="T6" fmla="*/ 1 w 509"/>
                <a:gd name="T7" fmla="*/ 323 h 428"/>
                <a:gd name="T8" fmla="*/ 0 w 509"/>
                <a:gd name="T9" fmla="*/ 26 h 428"/>
                <a:gd name="T10" fmla="*/ 26 w 509"/>
                <a:gd name="T11" fmla="*/ 1 h 428"/>
                <a:gd name="T12" fmla="*/ 226 w 509"/>
                <a:gd name="T13" fmla="*/ 75 h 428"/>
                <a:gd name="T14" fmla="*/ 287 w 509"/>
                <a:gd name="T15" fmla="*/ 75 h 428"/>
                <a:gd name="T16" fmla="*/ 509 w 509"/>
                <a:gd name="T17" fmla="*/ 1 h 428"/>
                <a:gd name="T18" fmla="*/ 509 w 509"/>
                <a:gd name="T19" fmla="*/ 340 h 428"/>
                <a:gd name="T20" fmla="*/ 406 w 509"/>
                <a:gd name="T21" fmla="*/ 359 h 428"/>
                <a:gd name="T22" fmla="*/ 283 w 509"/>
                <a:gd name="T23" fmla="*/ 428 h 428"/>
                <a:gd name="T24" fmla="*/ 229 w 509"/>
                <a:gd name="T25" fmla="*/ 428 h 428"/>
                <a:gd name="T26" fmla="*/ 284 w 509"/>
                <a:gd name="T27" fmla="*/ 244 h 428"/>
                <a:gd name="T28" fmla="*/ 284 w 509"/>
                <a:gd name="T29" fmla="*/ 346 h 428"/>
                <a:gd name="T30" fmla="*/ 294 w 509"/>
                <a:gd name="T31" fmla="*/ 367 h 428"/>
                <a:gd name="T32" fmla="*/ 303 w 509"/>
                <a:gd name="T33" fmla="*/ 347 h 428"/>
                <a:gd name="T34" fmla="*/ 303 w 509"/>
                <a:gd name="T35" fmla="*/ 147 h 428"/>
                <a:gd name="T36" fmla="*/ 294 w 509"/>
                <a:gd name="T37" fmla="*/ 126 h 428"/>
                <a:gd name="T38" fmla="*/ 284 w 509"/>
                <a:gd name="T39" fmla="*/ 148 h 428"/>
                <a:gd name="T40" fmla="*/ 284 w 509"/>
                <a:gd name="T41" fmla="*/ 244 h 428"/>
                <a:gd name="T42" fmla="*/ 222 w 509"/>
                <a:gd name="T43" fmla="*/ 127 h 428"/>
                <a:gd name="T44" fmla="*/ 221 w 509"/>
                <a:gd name="T45" fmla="*/ 367 h 428"/>
                <a:gd name="T46" fmla="*/ 222 w 509"/>
                <a:gd name="T47" fmla="*/ 12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9" h="428">
                  <a:moveTo>
                    <a:pt x="229" y="428"/>
                  </a:moveTo>
                  <a:cubicBezTo>
                    <a:pt x="191" y="386"/>
                    <a:pt x="140" y="367"/>
                    <a:pt x="87" y="354"/>
                  </a:cubicBezTo>
                  <a:cubicBezTo>
                    <a:pt x="60" y="347"/>
                    <a:pt x="32" y="345"/>
                    <a:pt x="3" y="341"/>
                  </a:cubicBezTo>
                  <a:cubicBezTo>
                    <a:pt x="2" y="336"/>
                    <a:pt x="1" y="329"/>
                    <a:pt x="1" y="323"/>
                  </a:cubicBezTo>
                  <a:cubicBezTo>
                    <a:pt x="1" y="224"/>
                    <a:pt x="1" y="125"/>
                    <a:pt x="0" y="26"/>
                  </a:cubicBezTo>
                  <a:cubicBezTo>
                    <a:pt x="0" y="5"/>
                    <a:pt x="7" y="0"/>
                    <a:pt x="26" y="1"/>
                  </a:cubicBezTo>
                  <a:cubicBezTo>
                    <a:pt x="100" y="7"/>
                    <a:pt x="168" y="28"/>
                    <a:pt x="226" y="75"/>
                  </a:cubicBezTo>
                  <a:cubicBezTo>
                    <a:pt x="245" y="90"/>
                    <a:pt x="268" y="90"/>
                    <a:pt x="287" y="75"/>
                  </a:cubicBezTo>
                  <a:cubicBezTo>
                    <a:pt x="351" y="24"/>
                    <a:pt x="426" y="2"/>
                    <a:pt x="509" y="1"/>
                  </a:cubicBezTo>
                  <a:cubicBezTo>
                    <a:pt x="509" y="115"/>
                    <a:pt x="509" y="228"/>
                    <a:pt x="509" y="340"/>
                  </a:cubicBezTo>
                  <a:cubicBezTo>
                    <a:pt x="475" y="346"/>
                    <a:pt x="440" y="350"/>
                    <a:pt x="406" y="359"/>
                  </a:cubicBezTo>
                  <a:cubicBezTo>
                    <a:pt x="360" y="372"/>
                    <a:pt x="317" y="391"/>
                    <a:pt x="283" y="428"/>
                  </a:cubicBezTo>
                  <a:cubicBezTo>
                    <a:pt x="265" y="428"/>
                    <a:pt x="247" y="428"/>
                    <a:pt x="229" y="428"/>
                  </a:cubicBezTo>
                  <a:close/>
                  <a:moveTo>
                    <a:pt x="284" y="244"/>
                  </a:moveTo>
                  <a:cubicBezTo>
                    <a:pt x="284" y="278"/>
                    <a:pt x="283" y="312"/>
                    <a:pt x="284" y="346"/>
                  </a:cubicBezTo>
                  <a:cubicBezTo>
                    <a:pt x="284" y="353"/>
                    <a:pt x="291" y="360"/>
                    <a:pt x="294" y="367"/>
                  </a:cubicBezTo>
                  <a:cubicBezTo>
                    <a:pt x="297" y="360"/>
                    <a:pt x="303" y="354"/>
                    <a:pt x="303" y="347"/>
                  </a:cubicBezTo>
                  <a:cubicBezTo>
                    <a:pt x="303" y="280"/>
                    <a:pt x="303" y="213"/>
                    <a:pt x="303" y="147"/>
                  </a:cubicBezTo>
                  <a:cubicBezTo>
                    <a:pt x="303" y="140"/>
                    <a:pt x="297" y="133"/>
                    <a:pt x="294" y="126"/>
                  </a:cubicBezTo>
                  <a:cubicBezTo>
                    <a:pt x="291" y="134"/>
                    <a:pt x="284" y="141"/>
                    <a:pt x="284" y="148"/>
                  </a:cubicBezTo>
                  <a:cubicBezTo>
                    <a:pt x="283" y="180"/>
                    <a:pt x="284" y="212"/>
                    <a:pt x="284" y="244"/>
                  </a:cubicBezTo>
                  <a:close/>
                  <a:moveTo>
                    <a:pt x="222" y="127"/>
                  </a:moveTo>
                  <a:cubicBezTo>
                    <a:pt x="210" y="143"/>
                    <a:pt x="210" y="350"/>
                    <a:pt x="221" y="367"/>
                  </a:cubicBezTo>
                  <a:cubicBezTo>
                    <a:pt x="236" y="351"/>
                    <a:pt x="237" y="144"/>
                    <a:pt x="222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EA18108-D165-EFD4-BEFF-A3212EB9E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" y="2172"/>
              <a:ext cx="97" cy="63"/>
            </a:xfrm>
            <a:custGeom>
              <a:avLst/>
              <a:gdLst>
                <a:gd name="T0" fmla="*/ 0 w 178"/>
                <a:gd name="T1" fmla="*/ 117 h 117"/>
                <a:gd name="T2" fmla="*/ 170 w 178"/>
                <a:gd name="T3" fmla="*/ 0 h 117"/>
                <a:gd name="T4" fmla="*/ 146 w 178"/>
                <a:gd name="T5" fmla="*/ 47 h 117"/>
                <a:gd name="T6" fmla="*/ 0 w 178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17">
                  <a:moveTo>
                    <a:pt x="0" y="117"/>
                  </a:moveTo>
                  <a:cubicBezTo>
                    <a:pt x="44" y="61"/>
                    <a:pt x="98" y="19"/>
                    <a:pt x="170" y="0"/>
                  </a:cubicBezTo>
                  <a:cubicBezTo>
                    <a:pt x="178" y="26"/>
                    <a:pt x="172" y="37"/>
                    <a:pt x="146" y="47"/>
                  </a:cubicBezTo>
                  <a:cubicBezTo>
                    <a:pt x="96" y="66"/>
                    <a:pt x="49" y="93"/>
                    <a:pt x="0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74357B7-FD34-692B-F9F3-E2198C62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2173"/>
              <a:ext cx="95" cy="66"/>
            </a:xfrm>
            <a:custGeom>
              <a:avLst/>
              <a:gdLst>
                <a:gd name="T0" fmla="*/ 174 w 174"/>
                <a:gd name="T1" fmla="*/ 120 h 120"/>
                <a:gd name="T2" fmla="*/ 8 w 174"/>
                <a:gd name="T3" fmla="*/ 37 h 120"/>
                <a:gd name="T4" fmla="*/ 0 w 174"/>
                <a:gd name="T5" fmla="*/ 0 h 120"/>
                <a:gd name="T6" fmla="*/ 174 w 174"/>
                <a:gd name="T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20">
                  <a:moveTo>
                    <a:pt x="174" y="120"/>
                  </a:moveTo>
                  <a:cubicBezTo>
                    <a:pt x="122" y="86"/>
                    <a:pt x="70" y="52"/>
                    <a:pt x="8" y="37"/>
                  </a:cubicBezTo>
                  <a:cubicBezTo>
                    <a:pt x="2" y="35"/>
                    <a:pt x="1" y="14"/>
                    <a:pt x="0" y="0"/>
                  </a:cubicBezTo>
                  <a:cubicBezTo>
                    <a:pt x="76" y="17"/>
                    <a:pt x="130" y="60"/>
                    <a:pt x="174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B27BA48-EF54-3BCC-827D-E4C44184E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2159"/>
              <a:ext cx="64" cy="69"/>
            </a:xfrm>
            <a:custGeom>
              <a:avLst/>
              <a:gdLst>
                <a:gd name="T0" fmla="*/ 0 w 116"/>
                <a:gd name="T1" fmla="*/ 128 h 128"/>
                <a:gd name="T2" fmla="*/ 106 w 116"/>
                <a:gd name="T3" fmla="*/ 0 h 128"/>
                <a:gd name="T4" fmla="*/ 95 w 116"/>
                <a:gd name="T5" fmla="*/ 45 h 128"/>
                <a:gd name="T6" fmla="*/ 0 w 116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28">
                  <a:moveTo>
                    <a:pt x="0" y="128"/>
                  </a:moveTo>
                  <a:cubicBezTo>
                    <a:pt x="23" y="75"/>
                    <a:pt x="58" y="33"/>
                    <a:pt x="106" y="0"/>
                  </a:cubicBezTo>
                  <a:cubicBezTo>
                    <a:pt x="116" y="29"/>
                    <a:pt x="115" y="28"/>
                    <a:pt x="95" y="45"/>
                  </a:cubicBezTo>
                  <a:cubicBezTo>
                    <a:pt x="63" y="72"/>
                    <a:pt x="32" y="100"/>
                    <a:pt x="0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98C6106-6C90-A379-4DB3-8B7ADA81C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2160"/>
              <a:ext cx="61" cy="67"/>
            </a:xfrm>
            <a:custGeom>
              <a:avLst/>
              <a:gdLst>
                <a:gd name="T0" fmla="*/ 0 w 112"/>
                <a:gd name="T1" fmla="*/ 0 h 123"/>
                <a:gd name="T2" fmla="*/ 112 w 112"/>
                <a:gd name="T3" fmla="*/ 123 h 123"/>
                <a:gd name="T4" fmla="*/ 7 w 112"/>
                <a:gd name="T5" fmla="*/ 32 h 123"/>
                <a:gd name="T6" fmla="*/ 0 w 112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23">
                  <a:moveTo>
                    <a:pt x="0" y="0"/>
                  </a:moveTo>
                  <a:cubicBezTo>
                    <a:pt x="54" y="29"/>
                    <a:pt x="89" y="71"/>
                    <a:pt x="112" y="123"/>
                  </a:cubicBezTo>
                  <a:cubicBezTo>
                    <a:pt x="76" y="93"/>
                    <a:pt x="41" y="64"/>
                    <a:pt x="7" y="32"/>
                  </a:cubicBezTo>
                  <a:cubicBezTo>
                    <a:pt x="0" y="26"/>
                    <a:pt x="2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1" name="Group 12">
            <a:extLst>
              <a:ext uri="{FF2B5EF4-FFF2-40B4-BE49-F238E27FC236}">
                <a16:creationId xmlns:a16="http://schemas.microsoft.com/office/drawing/2014/main" id="{4C1FFCD5-0327-A56D-4064-021BF94D67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98766" y="1900237"/>
            <a:ext cx="439738" cy="439738"/>
            <a:chOff x="1763" y="1197"/>
            <a:chExt cx="277" cy="277"/>
          </a:xfrm>
        </p:grpSpPr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7F22D3E6-1271-F723-94A9-6832B0E475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3" y="1241"/>
              <a:ext cx="277" cy="233"/>
            </a:xfrm>
            <a:custGeom>
              <a:avLst/>
              <a:gdLst>
                <a:gd name="T0" fmla="*/ 229 w 509"/>
                <a:gd name="T1" fmla="*/ 428 h 428"/>
                <a:gd name="T2" fmla="*/ 87 w 509"/>
                <a:gd name="T3" fmla="*/ 354 h 428"/>
                <a:gd name="T4" fmla="*/ 3 w 509"/>
                <a:gd name="T5" fmla="*/ 341 h 428"/>
                <a:gd name="T6" fmla="*/ 1 w 509"/>
                <a:gd name="T7" fmla="*/ 323 h 428"/>
                <a:gd name="T8" fmla="*/ 0 w 509"/>
                <a:gd name="T9" fmla="*/ 26 h 428"/>
                <a:gd name="T10" fmla="*/ 26 w 509"/>
                <a:gd name="T11" fmla="*/ 1 h 428"/>
                <a:gd name="T12" fmla="*/ 226 w 509"/>
                <a:gd name="T13" fmla="*/ 75 h 428"/>
                <a:gd name="T14" fmla="*/ 287 w 509"/>
                <a:gd name="T15" fmla="*/ 75 h 428"/>
                <a:gd name="T16" fmla="*/ 509 w 509"/>
                <a:gd name="T17" fmla="*/ 1 h 428"/>
                <a:gd name="T18" fmla="*/ 509 w 509"/>
                <a:gd name="T19" fmla="*/ 340 h 428"/>
                <a:gd name="T20" fmla="*/ 406 w 509"/>
                <a:gd name="T21" fmla="*/ 359 h 428"/>
                <a:gd name="T22" fmla="*/ 283 w 509"/>
                <a:gd name="T23" fmla="*/ 428 h 428"/>
                <a:gd name="T24" fmla="*/ 229 w 509"/>
                <a:gd name="T25" fmla="*/ 428 h 428"/>
                <a:gd name="T26" fmla="*/ 284 w 509"/>
                <a:gd name="T27" fmla="*/ 244 h 428"/>
                <a:gd name="T28" fmla="*/ 284 w 509"/>
                <a:gd name="T29" fmla="*/ 346 h 428"/>
                <a:gd name="T30" fmla="*/ 294 w 509"/>
                <a:gd name="T31" fmla="*/ 367 h 428"/>
                <a:gd name="T32" fmla="*/ 303 w 509"/>
                <a:gd name="T33" fmla="*/ 347 h 428"/>
                <a:gd name="T34" fmla="*/ 303 w 509"/>
                <a:gd name="T35" fmla="*/ 147 h 428"/>
                <a:gd name="T36" fmla="*/ 294 w 509"/>
                <a:gd name="T37" fmla="*/ 126 h 428"/>
                <a:gd name="T38" fmla="*/ 284 w 509"/>
                <a:gd name="T39" fmla="*/ 148 h 428"/>
                <a:gd name="T40" fmla="*/ 284 w 509"/>
                <a:gd name="T41" fmla="*/ 244 h 428"/>
                <a:gd name="T42" fmla="*/ 222 w 509"/>
                <a:gd name="T43" fmla="*/ 127 h 428"/>
                <a:gd name="T44" fmla="*/ 221 w 509"/>
                <a:gd name="T45" fmla="*/ 367 h 428"/>
                <a:gd name="T46" fmla="*/ 222 w 509"/>
                <a:gd name="T47" fmla="*/ 12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9" h="428">
                  <a:moveTo>
                    <a:pt x="229" y="428"/>
                  </a:moveTo>
                  <a:cubicBezTo>
                    <a:pt x="191" y="386"/>
                    <a:pt x="140" y="367"/>
                    <a:pt x="87" y="354"/>
                  </a:cubicBezTo>
                  <a:cubicBezTo>
                    <a:pt x="60" y="347"/>
                    <a:pt x="32" y="345"/>
                    <a:pt x="3" y="341"/>
                  </a:cubicBezTo>
                  <a:cubicBezTo>
                    <a:pt x="2" y="336"/>
                    <a:pt x="1" y="329"/>
                    <a:pt x="1" y="323"/>
                  </a:cubicBezTo>
                  <a:cubicBezTo>
                    <a:pt x="1" y="224"/>
                    <a:pt x="1" y="125"/>
                    <a:pt x="0" y="26"/>
                  </a:cubicBezTo>
                  <a:cubicBezTo>
                    <a:pt x="0" y="5"/>
                    <a:pt x="7" y="0"/>
                    <a:pt x="26" y="1"/>
                  </a:cubicBezTo>
                  <a:cubicBezTo>
                    <a:pt x="100" y="7"/>
                    <a:pt x="168" y="28"/>
                    <a:pt x="226" y="75"/>
                  </a:cubicBezTo>
                  <a:cubicBezTo>
                    <a:pt x="245" y="90"/>
                    <a:pt x="268" y="90"/>
                    <a:pt x="287" y="75"/>
                  </a:cubicBezTo>
                  <a:cubicBezTo>
                    <a:pt x="351" y="24"/>
                    <a:pt x="426" y="2"/>
                    <a:pt x="509" y="1"/>
                  </a:cubicBezTo>
                  <a:cubicBezTo>
                    <a:pt x="509" y="115"/>
                    <a:pt x="509" y="228"/>
                    <a:pt x="509" y="340"/>
                  </a:cubicBezTo>
                  <a:cubicBezTo>
                    <a:pt x="475" y="346"/>
                    <a:pt x="440" y="350"/>
                    <a:pt x="406" y="359"/>
                  </a:cubicBezTo>
                  <a:cubicBezTo>
                    <a:pt x="360" y="372"/>
                    <a:pt x="317" y="391"/>
                    <a:pt x="283" y="428"/>
                  </a:cubicBezTo>
                  <a:cubicBezTo>
                    <a:pt x="265" y="428"/>
                    <a:pt x="247" y="428"/>
                    <a:pt x="229" y="428"/>
                  </a:cubicBezTo>
                  <a:close/>
                  <a:moveTo>
                    <a:pt x="284" y="244"/>
                  </a:moveTo>
                  <a:cubicBezTo>
                    <a:pt x="284" y="278"/>
                    <a:pt x="283" y="312"/>
                    <a:pt x="284" y="346"/>
                  </a:cubicBezTo>
                  <a:cubicBezTo>
                    <a:pt x="284" y="353"/>
                    <a:pt x="291" y="360"/>
                    <a:pt x="294" y="367"/>
                  </a:cubicBezTo>
                  <a:cubicBezTo>
                    <a:pt x="297" y="360"/>
                    <a:pt x="303" y="354"/>
                    <a:pt x="303" y="347"/>
                  </a:cubicBezTo>
                  <a:cubicBezTo>
                    <a:pt x="303" y="280"/>
                    <a:pt x="303" y="213"/>
                    <a:pt x="303" y="147"/>
                  </a:cubicBezTo>
                  <a:cubicBezTo>
                    <a:pt x="303" y="140"/>
                    <a:pt x="297" y="133"/>
                    <a:pt x="294" y="126"/>
                  </a:cubicBezTo>
                  <a:cubicBezTo>
                    <a:pt x="291" y="134"/>
                    <a:pt x="284" y="141"/>
                    <a:pt x="284" y="148"/>
                  </a:cubicBezTo>
                  <a:cubicBezTo>
                    <a:pt x="283" y="180"/>
                    <a:pt x="284" y="212"/>
                    <a:pt x="284" y="244"/>
                  </a:cubicBezTo>
                  <a:close/>
                  <a:moveTo>
                    <a:pt x="222" y="127"/>
                  </a:moveTo>
                  <a:cubicBezTo>
                    <a:pt x="210" y="143"/>
                    <a:pt x="210" y="350"/>
                    <a:pt x="221" y="367"/>
                  </a:cubicBezTo>
                  <a:cubicBezTo>
                    <a:pt x="236" y="351"/>
                    <a:pt x="237" y="144"/>
                    <a:pt x="222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5E2A9F02-1551-8685-9650-12E90883B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11"/>
              <a:ext cx="97" cy="64"/>
            </a:xfrm>
            <a:custGeom>
              <a:avLst/>
              <a:gdLst>
                <a:gd name="T0" fmla="*/ 0 w 178"/>
                <a:gd name="T1" fmla="*/ 117 h 117"/>
                <a:gd name="T2" fmla="*/ 170 w 178"/>
                <a:gd name="T3" fmla="*/ 0 h 117"/>
                <a:gd name="T4" fmla="*/ 146 w 178"/>
                <a:gd name="T5" fmla="*/ 47 h 117"/>
                <a:gd name="T6" fmla="*/ 0 w 178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17">
                  <a:moveTo>
                    <a:pt x="0" y="117"/>
                  </a:moveTo>
                  <a:cubicBezTo>
                    <a:pt x="44" y="61"/>
                    <a:pt x="98" y="19"/>
                    <a:pt x="170" y="0"/>
                  </a:cubicBezTo>
                  <a:cubicBezTo>
                    <a:pt x="178" y="26"/>
                    <a:pt x="172" y="37"/>
                    <a:pt x="146" y="47"/>
                  </a:cubicBezTo>
                  <a:cubicBezTo>
                    <a:pt x="96" y="66"/>
                    <a:pt x="49" y="93"/>
                    <a:pt x="0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44A2233D-D9D0-417B-E171-ECBABCD86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1212"/>
              <a:ext cx="95" cy="66"/>
            </a:xfrm>
            <a:custGeom>
              <a:avLst/>
              <a:gdLst>
                <a:gd name="T0" fmla="*/ 174 w 174"/>
                <a:gd name="T1" fmla="*/ 120 h 120"/>
                <a:gd name="T2" fmla="*/ 8 w 174"/>
                <a:gd name="T3" fmla="*/ 37 h 120"/>
                <a:gd name="T4" fmla="*/ 0 w 174"/>
                <a:gd name="T5" fmla="*/ 0 h 120"/>
                <a:gd name="T6" fmla="*/ 174 w 174"/>
                <a:gd name="T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20">
                  <a:moveTo>
                    <a:pt x="174" y="120"/>
                  </a:moveTo>
                  <a:cubicBezTo>
                    <a:pt x="122" y="86"/>
                    <a:pt x="70" y="52"/>
                    <a:pt x="8" y="37"/>
                  </a:cubicBezTo>
                  <a:cubicBezTo>
                    <a:pt x="2" y="35"/>
                    <a:pt x="1" y="14"/>
                    <a:pt x="0" y="0"/>
                  </a:cubicBezTo>
                  <a:cubicBezTo>
                    <a:pt x="76" y="17"/>
                    <a:pt x="130" y="60"/>
                    <a:pt x="174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78F7709E-74CE-55E6-C60B-F0C2C22E5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1197"/>
              <a:ext cx="64" cy="70"/>
            </a:xfrm>
            <a:custGeom>
              <a:avLst/>
              <a:gdLst>
                <a:gd name="T0" fmla="*/ 0 w 116"/>
                <a:gd name="T1" fmla="*/ 128 h 128"/>
                <a:gd name="T2" fmla="*/ 106 w 116"/>
                <a:gd name="T3" fmla="*/ 0 h 128"/>
                <a:gd name="T4" fmla="*/ 95 w 116"/>
                <a:gd name="T5" fmla="*/ 45 h 128"/>
                <a:gd name="T6" fmla="*/ 0 w 116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28">
                  <a:moveTo>
                    <a:pt x="0" y="128"/>
                  </a:moveTo>
                  <a:cubicBezTo>
                    <a:pt x="23" y="75"/>
                    <a:pt x="58" y="33"/>
                    <a:pt x="106" y="0"/>
                  </a:cubicBezTo>
                  <a:cubicBezTo>
                    <a:pt x="116" y="29"/>
                    <a:pt x="115" y="28"/>
                    <a:pt x="95" y="45"/>
                  </a:cubicBezTo>
                  <a:cubicBezTo>
                    <a:pt x="63" y="72"/>
                    <a:pt x="32" y="100"/>
                    <a:pt x="0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F7C718B2-8408-7B2D-6210-8C4466326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1199"/>
              <a:ext cx="61" cy="67"/>
            </a:xfrm>
            <a:custGeom>
              <a:avLst/>
              <a:gdLst>
                <a:gd name="T0" fmla="*/ 0 w 112"/>
                <a:gd name="T1" fmla="*/ 0 h 123"/>
                <a:gd name="T2" fmla="*/ 112 w 112"/>
                <a:gd name="T3" fmla="*/ 123 h 123"/>
                <a:gd name="T4" fmla="*/ 7 w 112"/>
                <a:gd name="T5" fmla="*/ 32 h 123"/>
                <a:gd name="T6" fmla="*/ 0 w 112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23">
                  <a:moveTo>
                    <a:pt x="0" y="0"/>
                  </a:moveTo>
                  <a:cubicBezTo>
                    <a:pt x="54" y="29"/>
                    <a:pt x="89" y="71"/>
                    <a:pt x="112" y="123"/>
                  </a:cubicBezTo>
                  <a:cubicBezTo>
                    <a:pt x="76" y="93"/>
                    <a:pt x="41" y="64"/>
                    <a:pt x="7" y="32"/>
                  </a:cubicBezTo>
                  <a:cubicBezTo>
                    <a:pt x="0" y="26"/>
                    <a:pt x="2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0" name="Group 20">
            <a:extLst>
              <a:ext uri="{FF2B5EF4-FFF2-40B4-BE49-F238E27FC236}">
                <a16:creationId xmlns:a16="http://schemas.microsoft.com/office/drawing/2014/main" id="{638F33D0-B698-7B87-CBC9-385F27E252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70392" y="3427413"/>
            <a:ext cx="439738" cy="438150"/>
            <a:chOff x="2753" y="2159"/>
            <a:chExt cx="277" cy="276"/>
          </a:xfrm>
        </p:grpSpPr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ADDBFBE3-8B94-396F-FEEF-0803A8198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" y="2202"/>
              <a:ext cx="277" cy="233"/>
            </a:xfrm>
            <a:custGeom>
              <a:avLst/>
              <a:gdLst>
                <a:gd name="T0" fmla="*/ 229 w 509"/>
                <a:gd name="T1" fmla="*/ 428 h 428"/>
                <a:gd name="T2" fmla="*/ 87 w 509"/>
                <a:gd name="T3" fmla="*/ 354 h 428"/>
                <a:gd name="T4" fmla="*/ 3 w 509"/>
                <a:gd name="T5" fmla="*/ 341 h 428"/>
                <a:gd name="T6" fmla="*/ 1 w 509"/>
                <a:gd name="T7" fmla="*/ 323 h 428"/>
                <a:gd name="T8" fmla="*/ 0 w 509"/>
                <a:gd name="T9" fmla="*/ 26 h 428"/>
                <a:gd name="T10" fmla="*/ 26 w 509"/>
                <a:gd name="T11" fmla="*/ 1 h 428"/>
                <a:gd name="T12" fmla="*/ 226 w 509"/>
                <a:gd name="T13" fmla="*/ 75 h 428"/>
                <a:gd name="T14" fmla="*/ 287 w 509"/>
                <a:gd name="T15" fmla="*/ 75 h 428"/>
                <a:gd name="T16" fmla="*/ 509 w 509"/>
                <a:gd name="T17" fmla="*/ 1 h 428"/>
                <a:gd name="T18" fmla="*/ 509 w 509"/>
                <a:gd name="T19" fmla="*/ 340 h 428"/>
                <a:gd name="T20" fmla="*/ 406 w 509"/>
                <a:gd name="T21" fmla="*/ 359 h 428"/>
                <a:gd name="T22" fmla="*/ 283 w 509"/>
                <a:gd name="T23" fmla="*/ 428 h 428"/>
                <a:gd name="T24" fmla="*/ 229 w 509"/>
                <a:gd name="T25" fmla="*/ 428 h 428"/>
                <a:gd name="T26" fmla="*/ 284 w 509"/>
                <a:gd name="T27" fmla="*/ 244 h 428"/>
                <a:gd name="T28" fmla="*/ 284 w 509"/>
                <a:gd name="T29" fmla="*/ 346 h 428"/>
                <a:gd name="T30" fmla="*/ 294 w 509"/>
                <a:gd name="T31" fmla="*/ 367 h 428"/>
                <a:gd name="T32" fmla="*/ 303 w 509"/>
                <a:gd name="T33" fmla="*/ 347 h 428"/>
                <a:gd name="T34" fmla="*/ 303 w 509"/>
                <a:gd name="T35" fmla="*/ 147 h 428"/>
                <a:gd name="T36" fmla="*/ 294 w 509"/>
                <a:gd name="T37" fmla="*/ 126 h 428"/>
                <a:gd name="T38" fmla="*/ 284 w 509"/>
                <a:gd name="T39" fmla="*/ 148 h 428"/>
                <a:gd name="T40" fmla="*/ 284 w 509"/>
                <a:gd name="T41" fmla="*/ 244 h 428"/>
                <a:gd name="T42" fmla="*/ 222 w 509"/>
                <a:gd name="T43" fmla="*/ 127 h 428"/>
                <a:gd name="T44" fmla="*/ 221 w 509"/>
                <a:gd name="T45" fmla="*/ 367 h 428"/>
                <a:gd name="T46" fmla="*/ 222 w 509"/>
                <a:gd name="T47" fmla="*/ 12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9" h="428">
                  <a:moveTo>
                    <a:pt x="229" y="428"/>
                  </a:moveTo>
                  <a:cubicBezTo>
                    <a:pt x="191" y="386"/>
                    <a:pt x="140" y="367"/>
                    <a:pt x="87" y="354"/>
                  </a:cubicBezTo>
                  <a:cubicBezTo>
                    <a:pt x="60" y="347"/>
                    <a:pt x="32" y="345"/>
                    <a:pt x="3" y="341"/>
                  </a:cubicBezTo>
                  <a:cubicBezTo>
                    <a:pt x="2" y="336"/>
                    <a:pt x="1" y="329"/>
                    <a:pt x="1" y="323"/>
                  </a:cubicBezTo>
                  <a:cubicBezTo>
                    <a:pt x="1" y="224"/>
                    <a:pt x="1" y="125"/>
                    <a:pt x="0" y="26"/>
                  </a:cubicBezTo>
                  <a:cubicBezTo>
                    <a:pt x="0" y="5"/>
                    <a:pt x="7" y="0"/>
                    <a:pt x="26" y="1"/>
                  </a:cubicBezTo>
                  <a:cubicBezTo>
                    <a:pt x="100" y="7"/>
                    <a:pt x="168" y="28"/>
                    <a:pt x="226" y="75"/>
                  </a:cubicBezTo>
                  <a:cubicBezTo>
                    <a:pt x="245" y="90"/>
                    <a:pt x="268" y="90"/>
                    <a:pt x="287" y="75"/>
                  </a:cubicBezTo>
                  <a:cubicBezTo>
                    <a:pt x="351" y="24"/>
                    <a:pt x="426" y="2"/>
                    <a:pt x="509" y="1"/>
                  </a:cubicBezTo>
                  <a:cubicBezTo>
                    <a:pt x="509" y="115"/>
                    <a:pt x="509" y="228"/>
                    <a:pt x="509" y="340"/>
                  </a:cubicBezTo>
                  <a:cubicBezTo>
                    <a:pt x="475" y="346"/>
                    <a:pt x="440" y="350"/>
                    <a:pt x="406" y="359"/>
                  </a:cubicBezTo>
                  <a:cubicBezTo>
                    <a:pt x="360" y="372"/>
                    <a:pt x="317" y="391"/>
                    <a:pt x="283" y="428"/>
                  </a:cubicBezTo>
                  <a:cubicBezTo>
                    <a:pt x="265" y="428"/>
                    <a:pt x="247" y="428"/>
                    <a:pt x="229" y="428"/>
                  </a:cubicBezTo>
                  <a:close/>
                  <a:moveTo>
                    <a:pt x="284" y="244"/>
                  </a:moveTo>
                  <a:cubicBezTo>
                    <a:pt x="284" y="278"/>
                    <a:pt x="283" y="312"/>
                    <a:pt x="284" y="346"/>
                  </a:cubicBezTo>
                  <a:cubicBezTo>
                    <a:pt x="284" y="353"/>
                    <a:pt x="291" y="360"/>
                    <a:pt x="294" y="367"/>
                  </a:cubicBezTo>
                  <a:cubicBezTo>
                    <a:pt x="297" y="360"/>
                    <a:pt x="303" y="354"/>
                    <a:pt x="303" y="347"/>
                  </a:cubicBezTo>
                  <a:cubicBezTo>
                    <a:pt x="303" y="280"/>
                    <a:pt x="303" y="213"/>
                    <a:pt x="303" y="147"/>
                  </a:cubicBezTo>
                  <a:cubicBezTo>
                    <a:pt x="303" y="140"/>
                    <a:pt x="297" y="133"/>
                    <a:pt x="294" y="126"/>
                  </a:cubicBezTo>
                  <a:cubicBezTo>
                    <a:pt x="291" y="134"/>
                    <a:pt x="284" y="141"/>
                    <a:pt x="284" y="148"/>
                  </a:cubicBezTo>
                  <a:cubicBezTo>
                    <a:pt x="283" y="180"/>
                    <a:pt x="284" y="212"/>
                    <a:pt x="284" y="244"/>
                  </a:cubicBezTo>
                  <a:close/>
                  <a:moveTo>
                    <a:pt x="222" y="127"/>
                  </a:moveTo>
                  <a:cubicBezTo>
                    <a:pt x="210" y="143"/>
                    <a:pt x="210" y="350"/>
                    <a:pt x="221" y="367"/>
                  </a:cubicBezTo>
                  <a:cubicBezTo>
                    <a:pt x="236" y="351"/>
                    <a:pt x="237" y="144"/>
                    <a:pt x="222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2156D2B0-9575-EBB2-811D-936ABCA1F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2172"/>
              <a:ext cx="97" cy="63"/>
            </a:xfrm>
            <a:custGeom>
              <a:avLst/>
              <a:gdLst>
                <a:gd name="T0" fmla="*/ 0 w 178"/>
                <a:gd name="T1" fmla="*/ 117 h 117"/>
                <a:gd name="T2" fmla="*/ 170 w 178"/>
                <a:gd name="T3" fmla="*/ 0 h 117"/>
                <a:gd name="T4" fmla="*/ 146 w 178"/>
                <a:gd name="T5" fmla="*/ 47 h 117"/>
                <a:gd name="T6" fmla="*/ 0 w 178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17">
                  <a:moveTo>
                    <a:pt x="0" y="117"/>
                  </a:moveTo>
                  <a:cubicBezTo>
                    <a:pt x="44" y="61"/>
                    <a:pt x="98" y="19"/>
                    <a:pt x="170" y="0"/>
                  </a:cubicBezTo>
                  <a:cubicBezTo>
                    <a:pt x="178" y="26"/>
                    <a:pt x="172" y="37"/>
                    <a:pt x="146" y="47"/>
                  </a:cubicBezTo>
                  <a:cubicBezTo>
                    <a:pt x="96" y="66"/>
                    <a:pt x="49" y="93"/>
                    <a:pt x="0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DF7F0D7C-3A4E-AC9B-F5C9-CACB52E5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2173"/>
              <a:ext cx="95" cy="66"/>
            </a:xfrm>
            <a:custGeom>
              <a:avLst/>
              <a:gdLst>
                <a:gd name="T0" fmla="*/ 174 w 174"/>
                <a:gd name="T1" fmla="*/ 120 h 120"/>
                <a:gd name="T2" fmla="*/ 8 w 174"/>
                <a:gd name="T3" fmla="*/ 37 h 120"/>
                <a:gd name="T4" fmla="*/ 0 w 174"/>
                <a:gd name="T5" fmla="*/ 0 h 120"/>
                <a:gd name="T6" fmla="*/ 174 w 174"/>
                <a:gd name="T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20">
                  <a:moveTo>
                    <a:pt x="174" y="120"/>
                  </a:moveTo>
                  <a:cubicBezTo>
                    <a:pt x="122" y="86"/>
                    <a:pt x="70" y="52"/>
                    <a:pt x="8" y="37"/>
                  </a:cubicBezTo>
                  <a:cubicBezTo>
                    <a:pt x="2" y="35"/>
                    <a:pt x="1" y="14"/>
                    <a:pt x="0" y="0"/>
                  </a:cubicBezTo>
                  <a:cubicBezTo>
                    <a:pt x="76" y="17"/>
                    <a:pt x="130" y="60"/>
                    <a:pt x="174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3724BFC9-68ED-ED0E-BC9A-764AA942B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2159"/>
              <a:ext cx="64" cy="69"/>
            </a:xfrm>
            <a:custGeom>
              <a:avLst/>
              <a:gdLst>
                <a:gd name="T0" fmla="*/ 0 w 116"/>
                <a:gd name="T1" fmla="*/ 128 h 128"/>
                <a:gd name="T2" fmla="*/ 106 w 116"/>
                <a:gd name="T3" fmla="*/ 0 h 128"/>
                <a:gd name="T4" fmla="*/ 95 w 116"/>
                <a:gd name="T5" fmla="*/ 45 h 128"/>
                <a:gd name="T6" fmla="*/ 0 w 116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28">
                  <a:moveTo>
                    <a:pt x="0" y="128"/>
                  </a:moveTo>
                  <a:cubicBezTo>
                    <a:pt x="23" y="75"/>
                    <a:pt x="58" y="33"/>
                    <a:pt x="106" y="0"/>
                  </a:cubicBezTo>
                  <a:cubicBezTo>
                    <a:pt x="116" y="29"/>
                    <a:pt x="115" y="28"/>
                    <a:pt x="95" y="45"/>
                  </a:cubicBezTo>
                  <a:cubicBezTo>
                    <a:pt x="63" y="72"/>
                    <a:pt x="32" y="100"/>
                    <a:pt x="0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24988B84-355A-77B6-2E59-A61634C43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160"/>
              <a:ext cx="61" cy="67"/>
            </a:xfrm>
            <a:custGeom>
              <a:avLst/>
              <a:gdLst>
                <a:gd name="T0" fmla="*/ 0 w 112"/>
                <a:gd name="T1" fmla="*/ 0 h 123"/>
                <a:gd name="T2" fmla="*/ 112 w 112"/>
                <a:gd name="T3" fmla="*/ 123 h 123"/>
                <a:gd name="T4" fmla="*/ 7 w 112"/>
                <a:gd name="T5" fmla="*/ 32 h 123"/>
                <a:gd name="T6" fmla="*/ 0 w 112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23">
                  <a:moveTo>
                    <a:pt x="0" y="0"/>
                  </a:moveTo>
                  <a:cubicBezTo>
                    <a:pt x="54" y="29"/>
                    <a:pt x="89" y="71"/>
                    <a:pt x="112" y="123"/>
                  </a:cubicBezTo>
                  <a:cubicBezTo>
                    <a:pt x="76" y="93"/>
                    <a:pt x="41" y="64"/>
                    <a:pt x="7" y="32"/>
                  </a:cubicBezTo>
                  <a:cubicBezTo>
                    <a:pt x="0" y="26"/>
                    <a:pt x="2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4" name="Group 28">
            <a:extLst>
              <a:ext uri="{FF2B5EF4-FFF2-40B4-BE49-F238E27FC236}">
                <a16:creationId xmlns:a16="http://schemas.microsoft.com/office/drawing/2014/main" id="{9FDEBB23-9B08-C9EF-144B-08514D0A97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34082" y="1946275"/>
            <a:ext cx="439738" cy="438150"/>
            <a:chOff x="3738" y="1226"/>
            <a:chExt cx="277" cy="276"/>
          </a:xfrm>
        </p:grpSpPr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4DD098D0-D05A-C06E-6CE0-550CC19744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8" y="1269"/>
              <a:ext cx="277" cy="233"/>
            </a:xfrm>
            <a:custGeom>
              <a:avLst/>
              <a:gdLst>
                <a:gd name="T0" fmla="*/ 229 w 509"/>
                <a:gd name="T1" fmla="*/ 428 h 428"/>
                <a:gd name="T2" fmla="*/ 87 w 509"/>
                <a:gd name="T3" fmla="*/ 354 h 428"/>
                <a:gd name="T4" fmla="*/ 3 w 509"/>
                <a:gd name="T5" fmla="*/ 341 h 428"/>
                <a:gd name="T6" fmla="*/ 1 w 509"/>
                <a:gd name="T7" fmla="*/ 323 h 428"/>
                <a:gd name="T8" fmla="*/ 0 w 509"/>
                <a:gd name="T9" fmla="*/ 26 h 428"/>
                <a:gd name="T10" fmla="*/ 26 w 509"/>
                <a:gd name="T11" fmla="*/ 1 h 428"/>
                <a:gd name="T12" fmla="*/ 226 w 509"/>
                <a:gd name="T13" fmla="*/ 75 h 428"/>
                <a:gd name="T14" fmla="*/ 287 w 509"/>
                <a:gd name="T15" fmla="*/ 75 h 428"/>
                <a:gd name="T16" fmla="*/ 509 w 509"/>
                <a:gd name="T17" fmla="*/ 1 h 428"/>
                <a:gd name="T18" fmla="*/ 509 w 509"/>
                <a:gd name="T19" fmla="*/ 340 h 428"/>
                <a:gd name="T20" fmla="*/ 406 w 509"/>
                <a:gd name="T21" fmla="*/ 359 h 428"/>
                <a:gd name="T22" fmla="*/ 283 w 509"/>
                <a:gd name="T23" fmla="*/ 428 h 428"/>
                <a:gd name="T24" fmla="*/ 229 w 509"/>
                <a:gd name="T25" fmla="*/ 428 h 428"/>
                <a:gd name="T26" fmla="*/ 284 w 509"/>
                <a:gd name="T27" fmla="*/ 244 h 428"/>
                <a:gd name="T28" fmla="*/ 284 w 509"/>
                <a:gd name="T29" fmla="*/ 346 h 428"/>
                <a:gd name="T30" fmla="*/ 294 w 509"/>
                <a:gd name="T31" fmla="*/ 367 h 428"/>
                <a:gd name="T32" fmla="*/ 303 w 509"/>
                <a:gd name="T33" fmla="*/ 347 h 428"/>
                <a:gd name="T34" fmla="*/ 303 w 509"/>
                <a:gd name="T35" fmla="*/ 147 h 428"/>
                <a:gd name="T36" fmla="*/ 294 w 509"/>
                <a:gd name="T37" fmla="*/ 126 h 428"/>
                <a:gd name="T38" fmla="*/ 284 w 509"/>
                <a:gd name="T39" fmla="*/ 148 h 428"/>
                <a:gd name="T40" fmla="*/ 284 w 509"/>
                <a:gd name="T41" fmla="*/ 244 h 428"/>
                <a:gd name="T42" fmla="*/ 222 w 509"/>
                <a:gd name="T43" fmla="*/ 127 h 428"/>
                <a:gd name="T44" fmla="*/ 221 w 509"/>
                <a:gd name="T45" fmla="*/ 367 h 428"/>
                <a:gd name="T46" fmla="*/ 222 w 509"/>
                <a:gd name="T47" fmla="*/ 12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9" h="428">
                  <a:moveTo>
                    <a:pt x="229" y="428"/>
                  </a:moveTo>
                  <a:cubicBezTo>
                    <a:pt x="191" y="386"/>
                    <a:pt x="140" y="367"/>
                    <a:pt x="87" y="354"/>
                  </a:cubicBezTo>
                  <a:cubicBezTo>
                    <a:pt x="60" y="347"/>
                    <a:pt x="32" y="345"/>
                    <a:pt x="3" y="341"/>
                  </a:cubicBezTo>
                  <a:cubicBezTo>
                    <a:pt x="2" y="336"/>
                    <a:pt x="1" y="329"/>
                    <a:pt x="1" y="323"/>
                  </a:cubicBezTo>
                  <a:cubicBezTo>
                    <a:pt x="1" y="224"/>
                    <a:pt x="1" y="125"/>
                    <a:pt x="0" y="26"/>
                  </a:cubicBezTo>
                  <a:cubicBezTo>
                    <a:pt x="0" y="5"/>
                    <a:pt x="7" y="0"/>
                    <a:pt x="26" y="1"/>
                  </a:cubicBezTo>
                  <a:cubicBezTo>
                    <a:pt x="100" y="7"/>
                    <a:pt x="168" y="28"/>
                    <a:pt x="226" y="75"/>
                  </a:cubicBezTo>
                  <a:cubicBezTo>
                    <a:pt x="245" y="90"/>
                    <a:pt x="268" y="90"/>
                    <a:pt x="287" y="75"/>
                  </a:cubicBezTo>
                  <a:cubicBezTo>
                    <a:pt x="351" y="24"/>
                    <a:pt x="426" y="2"/>
                    <a:pt x="509" y="1"/>
                  </a:cubicBezTo>
                  <a:cubicBezTo>
                    <a:pt x="509" y="115"/>
                    <a:pt x="509" y="228"/>
                    <a:pt x="509" y="340"/>
                  </a:cubicBezTo>
                  <a:cubicBezTo>
                    <a:pt x="475" y="346"/>
                    <a:pt x="440" y="350"/>
                    <a:pt x="406" y="359"/>
                  </a:cubicBezTo>
                  <a:cubicBezTo>
                    <a:pt x="360" y="372"/>
                    <a:pt x="317" y="391"/>
                    <a:pt x="283" y="428"/>
                  </a:cubicBezTo>
                  <a:cubicBezTo>
                    <a:pt x="265" y="428"/>
                    <a:pt x="247" y="428"/>
                    <a:pt x="229" y="428"/>
                  </a:cubicBezTo>
                  <a:close/>
                  <a:moveTo>
                    <a:pt x="284" y="244"/>
                  </a:moveTo>
                  <a:cubicBezTo>
                    <a:pt x="284" y="278"/>
                    <a:pt x="283" y="312"/>
                    <a:pt x="284" y="346"/>
                  </a:cubicBezTo>
                  <a:cubicBezTo>
                    <a:pt x="284" y="353"/>
                    <a:pt x="291" y="360"/>
                    <a:pt x="294" y="367"/>
                  </a:cubicBezTo>
                  <a:cubicBezTo>
                    <a:pt x="297" y="360"/>
                    <a:pt x="303" y="354"/>
                    <a:pt x="303" y="347"/>
                  </a:cubicBezTo>
                  <a:cubicBezTo>
                    <a:pt x="303" y="280"/>
                    <a:pt x="303" y="213"/>
                    <a:pt x="303" y="147"/>
                  </a:cubicBezTo>
                  <a:cubicBezTo>
                    <a:pt x="303" y="140"/>
                    <a:pt x="297" y="133"/>
                    <a:pt x="294" y="126"/>
                  </a:cubicBezTo>
                  <a:cubicBezTo>
                    <a:pt x="291" y="134"/>
                    <a:pt x="284" y="141"/>
                    <a:pt x="284" y="148"/>
                  </a:cubicBezTo>
                  <a:cubicBezTo>
                    <a:pt x="283" y="180"/>
                    <a:pt x="284" y="212"/>
                    <a:pt x="284" y="244"/>
                  </a:cubicBezTo>
                  <a:close/>
                  <a:moveTo>
                    <a:pt x="222" y="127"/>
                  </a:moveTo>
                  <a:cubicBezTo>
                    <a:pt x="210" y="143"/>
                    <a:pt x="210" y="350"/>
                    <a:pt x="221" y="367"/>
                  </a:cubicBezTo>
                  <a:cubicBezTo>
                    <a:pt x="236" y="351"/>
                    <a:pt x="237" y="144"/>
                    <a:pt x="222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F6C05879-8123-3389-94E4-E0AAE25F5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1239"/>
              <a:ext cx="97" cy="63"/>
            </a:xfrm>
            <a:custGeom>
              <a:avLst/>
              <a:gdLst>
                <a:gd name="T0" fmla="*/ 0 w 178"/>
                <a:gd name="T1" fmla="*/ 117 h 117"/>
                <a:gd name="T2" fmla="*/ 170 w 178"/>
                <a:gd name="T3" fmla="*/ 0 h 117"/>
                <a:gd name="T4" fmla="*/ 146 w 178"/>
                <a:gd name="T5" fmla="*/ 47 h 117"/>
                <a:gd name="T6" fmla="*/ 0 w 178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17">
                  <a:moveTo>
                    <a:pt x="0" y="117"/>
                  </a:moveTo>
                  <a:cubicBezTo>
                    <a:pt x="44" y="61"/>
                    <a:pt x="98" y="19"/>
                    <a:pt x="170" y="0"/>
                  </a:cubicBezTo>
                  <a:cubicBezTo>
                    <a:pt x="178" y="26"/>
                    <a:pt x="172" y="37"/>
                    <a:pt x="146" y="47"/>
                  </a:cubicBezTo>
                  <a:cubicBezTo>
                    <a:pt x="96" y="66"/>
                    <a:pt x="49" y="93"/>
                    <a:pt x="0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A6C5CD2F-AB8F-EBC8-D5F6-4AEBBD20E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1240"/>
              <a:ext cx="95" cy="66"/>
            </a:xfrm>
            <a:custGeom>
              <a:avLst/>
              <a:gdLst>
                <a:gd name="T0" fmla="*/ 174 w 174"/>
                <a:gd name="T1" fmla="*/ 120 h 120"/>
                <a:gd name="T2" fmla="*/ 8 w 174"/>
                <a:gd name="T3" fmla="*/ 37 h 120"/>
                <a:gd name="T4" fmla="*/ 0 w 174"/>
                <a:gd name="T5" fmla="*/ 0 h 120"/>
                <a:gd name="T6" fmla="*/ 174 w 174"/>
                <a:gd name="T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20">
                  <a:moveTo>
                    <a:pt x="174" y="120"/>
                  </a:moveTo>
                  <a:cubicBezTo>
                    <a:pt x="122" y="86"/>
                    <a:pt x="70" y="52"/>
                    <a:pt x="8" y="37"/>
                  </a:cubicBezTo>
                  <a:cubicBezTo>
                    <a:pt x="2" y="35"/>
                    <a:pt x="1" y="14"/>
                    <a:pt x="0" y="0"/>
                  </a:cubicBezTo>
                  <a:cubicBezTo>
                    <a:pt x="76" y="17"/>
                    <a:pt x="130" y="60"/>
                    <a:pt x="174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B2F1E193-DC8C-4A77-3574-8A77D1487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1226"/>
              <a:ext cx="64" cy="69"/>
            </a:xfrm>
            <a:custGeom>
              <a:avLst/>
              <a:gdLst>
                <a:gd name="T0" fmla="*/ 0 w 116"/>
                <a:gd name="T1" fmla="*/ 128 h 128"/>
                <a:gd name="T2" fmla="*/ 106 w 116"/>
                <a:gd name="T3" fmla="*/ 0 h 128"/>
                <a:gd name="T4" fmla="*/ 95 w 116"/>
                <a:gd name="T5" fmla="*/ 45 h 128"/>
                <a:gd name="T6" fmla="*/ 0 w 116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28">
                  <a:moveTo>
                    <a:pt x="0" y="128"/>
                  </a:moveTo>
                  <a:cubicBezTo>
                    <a:pt x="23" y="75"/>
                    <a:pt x="58" y="33"/>
                    <a:pt x="106" y="0"/>
                  </a:cubicBezTo>
                  <a:cubicBezTo>
                    <a:pt x="116" y="29"/>
                    <a:pt x="115" y="28"/>
                    <a:pt x="95" y="45"/>
                  </a:cubicBezTo>
                  <a:cubicBezTo>
                    <a:pt x="63" y="72"/>
                    <a:pt x="32" y="100"/>
                    <a:pt x="0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3">
              <a:extLst>
                <a:ext uri="{FF2B5EF4-FFF2-40B4-BE49-F238E27FC236}">
                  <a16:creationId xmlns:a16="http://schemas.microsoft.com/office/drawing/2014/main" id="{C13FF659-054A-D2C0-0D5E-940BA01B2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1227"/>
              <a:ext cx="61" cy="67"/>
            </a:xfrm>
            <a:custGeom>
              <a:avLst/>
              <a:gdLst>
                <a:gd name="T0" fmla="*/ 0 w 112"/>
                <a:gd name="T1" fmla="*/ 0 h 123"/>
                <a:gd name="T2" fmla="*/ 112 w 112"/>
                <a:gd name="T3" fmla="*/ 123 h 123"/>
                <a:gd name="T4" fmla="*/ 7 w 112"/>
                <a:gd name="T5" fmla="*/ 32 h 123"/>
                <a:gd name="T6" fmla="*/ 0 w 112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23">
                  <a:moveTo>
                    <a:pt x="0" y="0"/>
                  </a:moveTo>
                  <a:cubicBezTo>
                    <a:pt x="54" y="29"/>
                    <a:pt x="89" y="71"/>
                    <a:pt x="112" y="123"/>
                  </a:cubicBezTo>
                  <a:cubicBezTo>
                    <a:pt x="76" y="93"/>
                    <a:pt x="41" y="64"/>
                    <a:pt x="7" y="32"/>
                  </a:cubicBezTo>
                  <a:cubicBezTo>
                    <a:pt x="0" y="26"/>
                    <a:pt x="2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2" name="Group 36">
            <a:extLst>
              <a:ext uri="{FF2B5EF4-FFF2-40B4-BE49-F238E27FC236}">
                <a16:creationId xmlns:a16="http://schemas.microsoft.com/office/drawing/2014/main" id="{223DFA9D-039B-6F27-F37D-0C23BBCB8C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61259" y="3427413"/>
            <a:ext cx="439738" cy="438150"/>
            <a:chOff x="4700" y="2159"/>
            <a:chExt cx="277" cy="276"/>
          </a:xfrm>
        </p:grpSpPr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C65DB16E-0068-E590-D230-9F1F21BEA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0" y="2202"/>
              <a:ext cx="277" cy="233"/>
            </a:xfrm>
            <a:custGeom>
              <a:avLst/>
              <a:gdLst>
                <a:gd name="T0" fmla="*/ 229 w 509"/>
                <a:gd name="T1" fmla="*/ 428 h 428"/>
                <a:gd name="T2" fmla="*/ 87 w 509"/>
                <a:gd name="T3" fmla="*/ 354 h 428"/>
                <a:gd name="T4" fmla="*/ 3 w 509"/>
                <a:gd name="T5" fmla="*/ 341 h 428"/>
                <a:gd name="T6" fmla="*/ 1 w 509"/>
                <a:gd name="T7" fmla="*/ 323 h 428"/>
                <a:gd name="T8" fmla="*/ 0 w 509"/>
                <a:gd name="T9" fmla="*/ 26 h 428"/>
                <a:gd name="T10" fmla="*/ 26 w 509"/>
                <a:gd name="T11" fmla="*/ 1 h 428"/>
                <a:gd name="T12" fmla="*/ 226 w 509"/>
                <a:gd name="T13" fmla="*/ 75 h 428"/>
                <a:gd name="T14" fmla="*/ 287 w 509"/>
                <a:gd name="T15" fmla="*/ 75 h 428"/>
                <a:gd name="T16" fmla="*/ 509 w 509"/>
                <a:gd name="T17" fmla="*/ 1 h 428"/>
                <a:gd name="T18" fmla="*/ 509 w 509"/>
                <a:gd name="T19" fmla="*/ 340 h 428"/>
                <a:gd name="T20" fmla="*/ 406 w 509"/>
                <a:gd name="T21" fmla="*/ 359 h 428"/>
                <a:gd name="T22" fmla="*/ 283 w 509"/>
                <a:gd name="T23" fmla="*/ 428 h 428"/>
                <a:gd name="T24" fmla="*/ 229 w 509"/>
                <a:gd name="T25" fmla="*/ 428 h 428"/>
                <a:gd name="T26" fmla="*/ 284 w 509"/>
                <a:gd name="T27" fmla="*/ 244 h 428"/>
                <a:gd name="T28" fmla="*/ 284 w 509"/>
                <a:gd name="T29" fmla="*/ 346 h 428"/>
                <a:gd name="T30" fmla="*/ 294 w 509"/>
                <a:gd name="T31" fmla="*/ 367 h 428"/>
                <a:gd name="T32" fmla="*/ 303 w 509"/>
                <a:gd name="T33" fmla="*/ 347 h 428"/>
                <a:gd name="T34" fmla="*/ 303 w 509"/>
                <a:gd name="T35" fmla="*/ 147 h 428"/>
                <a:gd name="T36" fmla="*/ 294 w 509"/>
                <a:gd name="T37" fmla="*/ 126 h 428"/>
                <a:gd name="T38" fmla="*/ 284 w 509"/>
                <a:gd name="T39" fmla="*/ 148 h 428"/>
                <a:gd name="T40" fmla="*/ 284 w 509"/>
                <a:gd name="T41" fmla="*/ 244 h 428"/>
                <a:gd name="T42" fmla="*/ 222 w 509"/>
                <a:gd name="T43" fmla="*/ 127 h 428"/>
                <a:gd name="T44" fmla="*/ 221 w 509"/>
                <a:gd name="T45" fmla="*/ 367 h 428"/>
                <a:gd name="T46" fmla="*/ 222 w 509"/>
                <a:gd name="T47" fmla="*/ 12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9" h="428">
                  <a:moveTo>
                    <a:pt x="229" y="428"/>
                  </a:moveTo>
                  <a:cubicBezTo>
                    <a:pt x="191" y="386"/>
                    <a:pt x="140" y="367"/>
                    <a:pt x="87" y="354"/>
                  </a:cubicBezTo>
                  <a:cubicBezTo>
                    <a:pt x="60" y="347"/>
                    <a:pt x="32" y="345"/>
                    <a:pt x="3" y="341"/>
                  </a:cubicBezTo>
                  <a:cubicBezTo>
                    <a:pt x="2" y="336"/>
                    <a:pt x="1" y="329"/>
                    <a:pt x="1" y="323"/>
                  </a:cubicBezTo>
                  <a:cubicBezTo>
                    <a:pt x="1" y="224"/>
                    <a:pt x="1" y="125"/>
                    <a:pt x="0" y="26"/>
                  </a:cubicBezTo>
                  <a:cubicBezTo>
                    <a:pt x="0" y="5"/>
                    <a:pt x="7" y="0"/>
                    <a:pt x="26" y="1"/>
                  </a:cubicBezTo>
                  <a:cubicBezTo>
                    <a:pt x="100" y="7"/>
                    <a:pt x="168" y="28"/>
                    <a:pt x="226" y="75"/>
                  </a:cubicBezTo>
                  <a:cubicBezTo>
                    <a:pt x="245" y="90"/>
                    <a:pt x="268" y="90"/>
                    <a:pt x="287" y="75"/>
                  </a:cubicBezTo>
                  <a:cubicBezTo>
                    <a:pt x="351" y="24"/>
                    <a:pt x="426" y="2"/>
                    <a:pt x="509" y="1"/>
                  </a:cubicBezTo>
                  <a:cubicBezTo>
                    <a:pt x="509" y="115"/>
                    <a:pt x="509" y="228"/>
                    <a:pt x="509" y="340"/>
                  </a:cubicBezTo>
                  <a:cubicBezTo>
                    <a:pt x="475" y="346"/>
                    <a:pt x="440" y="350"/>
                    <a:pt x="406" y="359"/>
                  </a:cubicBezTo>
                  <a:cubicBezTo>
                    <a:pt x="360" y="372"/>
                    <a:pt x="317" y="391"/>
                    <a:pt x="283" y="428"/>
                  </a:cubicBezTo>
                  <a:cubicBezTo>
                    <a:pt x="265" y="428"/>
                    <a:pt x="247" y="428"/>
                    <a:pt x="229" y="428"/>
                  </a:cubicBezTo>
                  <a:close/>
                  <a:moveTo>
                    <a:pt x="284" y="244"/>
                  </a:moveTo>
                  <a:cubicBezTo>
                    <a:pt x="284" y="278"/>
                    <a:pt x="283" y="312"/>
                    <a:pt x="284" y="346"/>
                  </a:cubicBezTo>
                  <a:cubicBezTo>
                    <a:pt x="284" y="353"/>
                    <a:pt x="291" y="360"/>
                    <a:pt x="294" y="367"/>
                  </a:cubicBezTo>
                  <a:cubicBezTo>
                    <a:pt x="297" y="360"/>
                    <a:pt x="303" y="354"/>
                    <a:pt x="303" y="347"/>
                  </a:cubicBezTo>
                  <a:cubicBezTo>
                    <a:pt x="303" y="280"/>
                    <a:pt x="303" y="213"/>
                    <a:pt x="303" y="147"/>
                  </a:cubicBezTo>
                  <a:cubicBezTo>
                    <a:pt x="303" y="140"/>
                    <a:pt x="297" y="133"/>
                    <a:pt x="294" y="126"/>
                  </a:cubicBezTo>
                  <a:cubicBezTo>
                    <a:pt x="291" y="134"/>
                    <a:pt x="284" y="141"/>
                    <a:pt x="284" y="148"/>
                  </a:cubicBezTo>
                  <a:cubicBezTo>
                    <a:pt x="283" y="180"/>
                    <a:pt x="284" y="212"/>
                    <a:pt x="284" y="244"/>
                  </a:cubicBezTo>
                  <a:close/>
                  <a:moveTo>
                    <a:pt x="222" y="127"/>
                  </a:moveTo>
                  <a:cubicBezTo>
                    <a:pt x="210" y="143"/>
                    <a:pt x="210" y="350"/>
                    <a:pt x="221" y="367"/>
                  </a:cubicBezTo>
                  <a:cubicBezTo>
                    <a:pt x="236" y="351"/>
                    <a:pt x="237" y="144"/>
                    <a:pt x="222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8">
              <a:extLst>
                <a:ext uri="{FF2B5EF4-FFF2-40B4-BE49-F238E27FC236}">
                  <a16:creationId xmlns:a16="http://schemas.microsoft.com/office/drawing/2014/main" id="{5D840701-F30E-4ADC-7D34-4C1E11122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172"/>
              <a:ext cx="97" cy="63"/>
            </a:xfrm>
            <a:custGeom>
              <a:avLst/>
              <a:gdLst>
                <a:gd name="T0" fmla="*/ 0 w 178"/>
                <a:gd name="T1" fmla="*/ 117 h 117"/>
                <a:gd name="T2" fmla="*/ 170 w 178"/>
                <a:gd name="T3" fmla="*/ 0 h 117"/>
                <a:gd name="T4" fmla="*/ 146 w 178"/>
                <a:gd name="T5" fmla="*/ 47 h 117"/>
                <a:gd name="T6" fmla="*/ 0 w 178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17">
                  <a:moveTo>
                    <a:pt x="0" y="117"/>
                  </a:moveTo>
                  <a:cubicBezTo>
                    <a:pt x="44" y="61"/>
                    <a:pt x="98" y="19"/>
                    <a:pt x="170" y="0"/>
                  </a:cubicBezTo>
                  <a:cubicBezTo>
                    <a:pt x="178" y="26"/>
                    <a:pt x="172" y="37"/>
                    <a:pt x="146" y="47"/>
                  </a:cubicBezTo>
                  <a:cubicBezTo>
                    <a:pt x="96" y="66"/>
                    <a:pt x="49" y="93"/>
                    <a:pt x="0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9">
              <a:extLst>
                <a:ext uri="{FF2B5EF4-FFF2-40B4-BE49-F238E27FC236}">
                  <a16:creationId xmlns:a16="http://schemas.microsoft.com/office/drawing/2014/main" id="{A607EBEC-7101-FE0F-ECE6-3EC16385E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173"/>
              <a:ext cx="95" cy="66"/>
            </a:xfrm>
            <a:custGeom>
              <a:avLst/>
              <a:gdLst>
                <a:gd name="T0" fmla="*/ 174 w 174"/>
                <a:gd name="T1" fmla="*/ 120 h 120"/>
                <a:gd name="T2" fmla="*/ 8 w 174"/>
                <a:gd name="T3" fmla="*/ 37 h 120"/>
                <a:gd name="T4" fmla="*/ 0 w 174"/>
                <a:gd name="T5" fmla="*/ 0 h 120"/>
                <a:gd name="T6" fmla="*/ 174 w 174"/>
                <a:gd name="T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20">
                  <a:moveTo>
                    <a:pt x="174" y="120"/>
                  </a:moveTo>
                  <a:cubicBezTo>
                    <a:pt x="122" y="86"/>
                    <a:pt x="70" y="52"/>
                    <a:pt x="8" y="37"/>
                  </a:cubicBezTo>
                  <a:cubicBezTo>
                    <a:pt x="2" y="35"/>
                    <a:pt x="1" y="14"/>
                    <a:pt x="0" y="0"/>
                  </a:cubicBezTo>
                  <a:cubicBezTo>
                    <a:pt x="76" y="17"/>
                    <a:pt x="130" y="60"/>
                    <a:pt x="174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0">
              <a:extLst>
                <a:ext uri="{FF2B5EF4-FFF2-40B4-BE49-F238E27FC236}">
                  <a16:creationId xmlns:a16="http://schemas.microsoft.com/office/drawing/2014/main" id="{C0165771-EDF1-50B2-8C80-53756F049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" y="2159"/>
              <a:ext cx="64" cy="69"/>
            </a:xfrm>
            <a:custGeom>
              <a:avLst/>
              <a:gdLst>
                <a:gd name="T0" fmla="*/ 0 w 116"/>
                <a:gd name="T1" fmla="*/ 128 h 128"/>
                <a:gd name="T2" fmla="*/ 106 w 116"/>
                <a:gd name="T3" fmla="*/ 0 h 128"/>
                <a:gd name="T4" fmla="*/ 95 w 116"/>
                <a:gd name="T5" fmla="*/ 45 h 128"/>
                <a:gd name="T6" fmla="*/ 0 w 116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28">
                  <a:moveTo>
                    <a:pt x="0" y="128"/>
                  </a:moveTo>
                  <a:cubicBezTo>
                    <a:pt x="23" y="75"/>
                    <a:pt x="58" y="33"/>
                    <a:pt x="106" y="0"/>
                  </a:cubicBezTo>
                  <a:cubicBezTo>
                    <a:pt x="116" y="29"/>
                    <a:pt x="115" y="28"/>
                    <a:pt x="95" y="45"/>
                  </a:cubicBezTo>
                  <a:cubicBezTo>
                    <a:pt x="63" y="72"/>
                    <a:pt x="32" y="100"/>
                    <a:pt x="0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D49D43DB-1FF9-482F-D167-4264D3BF3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2160"/>
              <a:ext cx="61" cy="67"/>
            </a:xfrm>
            <a:custGeom>
              <a:avLst/>
              <a:gdLst>
                <a:gd name="T0" fmla="*/ 0 w 112"/>
                <a:gd name="T1" fmla="*/ 0 h 123"/>
                <a:gd name="T2" fmla="*/ 112 w 112"/>
                <a:gd name="T3" fmla="*/ 123 h 123"/>
                <a:gd name="T4" fmla="*/ 7 w 112"/>
                <a:gd name="T5" fmla="*/ 32 h 123"/>
                <a:gd name="T6" fmla="*/ 0 w 112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23">
                  <a:moveTo>
                    <a:pt x="0" y="0"/>
                  </a:moveTo>
                  <a:cubicBezTo>
                    <a:pt x="54" y="29"/>
                    <a:pt x="89" y="71"/>
                    <a:pt x="112" y="123"/>
                  </a:cubicBezTo>
                  <a:cubicBezTo>
                    <a:pt x="76" y="93"/>
                    <a:pt x="41" y="64"/>
                    <a:pt x="7" y="32"/>
                  </a:cubicBezTo>
                  <a:cubicBezTo>
                    <a:pt x="0" y="26"/>
                    <a:pt x="2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219695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2207</Words>
  <Application>Microsoft Office PowerPoint</Application>
  <PresentationFormat>Presentación en pantalla (16:9)</PresentationFormat>
  <Paragraphs>287</Paragraphs>
  <Slides>36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53" baseType="lpstr">
      <vt:lpstr>맑은 고딕</vt:lpstr>
      <vt:lpstr>Arial</vt:lpstr>
      <vt:lpstr>Arial (Títulos)</vt:lpstr>
      <vt:lpstr>Arial Black</vt:lpstr>
      <vt:lpstr>Bahnschrift</vt:lpstr>
      <vt:lpstr>Barlow</vt:lpstr>
      <vt:lpstr>Calibri</vt:lpstr>
      <vt:lpstr>Calibri Light</vt:lpstr>
      <vt:lpstr>DM Sans</vt:lpstr>
      <vt:lpstr>Raleway</vt:lpstr>
      <vt:lpstr>Roboto</vt:lpstr>
      <vt:lpstr>Source Sans Pro</vt:lpstr>
      <vt:lpstr>Wingdings</vt:lpstr>
      <vt:lpstr>方正苏新诗柳楷简体</vt:lpstr>
      <vt:lpstr>Cover and End Slide Master</vt:lpstr>
      <vt:lpstr>Section Break Slide Master</vt:lpstr>
      <vt:lpstr>Tema de Office</vt:lpstr>
      <vt:lpstr>FREE TEMPLATE</vt:lpstr>
      <vt:lpstr>Section Break</vt:lpstr>
      <vt:lpstr>Recycling Activities</vt:lpstr>
      <vt:lpstr>— Someone Famous</vt:lpstr>
      <vt:lpstr>Presentación de PowerPoint</vt:lpstr>
      <vt:lpstr>Our Services</vt:lpstr>
      <vt:lpstr>Our Team Layout</vt:lpstr>
      <vt:lpstr>Plastic Pollution</vt:lpstr>
      <vt:lpstr>TimeLine Layout</vt:lpstr>
      <vt:lpstr>Whoa!</vt:lpstr>
      <vt:lpstr>Presentación de PowerPoint</vt:lpstr>
      <vt:lpstr>Infographic Layout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Infographic Layout</vt:lpstr>
      <vt:lpstr>Image &amp; Content</vt:lpstr>
      <vt:lpstr>Presentación de PowerPoint</vt:lpstr>
      <vt:lpstr>Image &amp; Content</vt:lpstr>
      <vt:lpstr>Infographic Layout</vt:lpstr>
      <vt:lpstr>Infografic One Free</vt:lpstr>
      <vt:lpstr>Image &amp; Content</vt:lpstr>
      <vt:lpstr>Presentación de PowerPoint</vt:lpstr>
      <vt:lpstr>Thank you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plan lector</dc:title>
  <dc:creator>Grym</dc:creator>
  <cp:lastModifiedBy>Franklin</cp:lastModifiedBy>
  <cp:revision>169</cp:revision>
  <dcterms:created xsi:type="dcterms:W3CDTF">2016-11-09T00:26:40Z</dcterms:created>
  <dcterms:modified xsi:type="dcterms:W3CDTF">2023-06-30T18:05:13Z</dcterms:modified>
  <cp:category>slidesppt.net</cp:category>
</cp:coreProperties>
</file>